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4"/>
  </p:sldMasterIdLst>
  <p:notesMasterIdLst>
    <p:notesMasterId r:id="rId8"/>
  </p:notesMasterIdLst>
  <p:handoutMasterIdLst>
    <p:handoutMasterId r:id="rId9"/>
  </p:handoutMasterIdLst>
  <p:sldIdLst>
    <p:sldId id="283" r:id="rId5"/>
    <p:sldId id="291" r:id="rId6"/>
    <p:sldId id="292" r:id="rId7"/>
  </p:sldIdLst>
  <p:sldSz cx="12192000" cy="6858000"/>
  <p:notesSz cx="9388475" cy="7102475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197A02-0C04-AC27-2BB8-469E142DA756}" name="Russell Wilkerson" initials="RW" userId="S::russell@brightnightpower.com::f2694483-8484-47aa-a198-b1fda03e3931" providerId="AD"/>
  <p188:author id="{E3202D27-6C1B-A653-DACE-7900940ED7D4}" name="William Graves" initials="WG" userId="William Graves" providerId="None"/>
  <p188:author id="{D88DC439-A032-19B4-6B09-D91FA86BB8EC}" name="Margaret Nolan" initials="MN" userId="S::margaret@brightnightpower.com::b019a46e-e5aa-4915-8ff1-c682d63b672f" providerId="AD"/>
  <p188:author id="{95582667-6102-27E7-ED8E-01A166EB4B6B}" name="Guest User" initials="GU" userId="Guest User" providerId="Windows Live"/>
  <p188:author id="{419E67B0-141E-8FF6-1DB9-D53636221425}" name="Dania  Al-Kibbi" initials="DAK" userId="S::dania@basethree.onmicrosoft.com::f2f3ebf2-95f0-496d-90ee-e59308413df5" providerId="AD"/>
  <p188:author id="{DCE63AEA-B7D7-A26F-450D-79A72CE50D3F}" name="Nick Fruneaux" initials="NF" userId="S::nick@brightnightpower.com::7409d1cd-c829-4f20-be64-0af26cddd688" providerId="AD"/>
  <p188:author id="{F0210CEC-9061-6EC3-6C3D-275EBC6876D1}" name="BrightNight Admin" initials="BA" userId="8aea0a670936c45d" providerId="Windows Live"/>
  <p188:author id="{1FB085F0-75CF-0281-42D7-23B0752D70E7}" name="Brian Boland" initials="BB" userId="35e1ac27d835cdf9" providerId="Windows Live"/>
  <p188:author id="{D1C91BF3-5308-8C0A-9C46-9B85651F4A8D}" name="Becca Coates" initials="BC" userId="d9b7a8e47871c8c5" providerId="Windows Live"/>
  <p188:author id="{020066F5-B895-D315-5F51-62CB957DF3CE}" name="Renee Green" initials="RG" userId="86abf9c5c34bdab1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me Ortiz" initials="JO" lastIdx="37" clrIdx="0">
    <p:extLst>
      <p:ext uri="{19B8F6BF-5375-455C-9EA6-DF929625EA0E}">
        <p15:presenceInfo xmlns:p15="http://schemas.microsoft.com/office/powerpoint/2012/main" userId="S::jerome@brightnightenergy.com::25d1fa68-a9c6-42b5-9058-5edeb4d97cf7" providerId="AD"/>
      </p:ext>
    </p:extLst>
  </p:cmAuthor>
  <p:cmAuthor id="2" name="Jade Relmy" initials="JR" lastIdx="3" clrIdx="1">
    <p:extLst>
      <p:ext uri="{19B8F6BF-5375-455C-9EA6-DF929625EA0E}">
        <p15:presenceInfo xmlns:p15="http://schemas.microsoft.com/office/powerpoint/2012/main" userId="ea3e8694768d7f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2641"/>
    <a:srgbClr val="3E96B5"/>
    <a:srgbClr val="FDBF0B"/>
    <a:srgbClr val="FFC000"/>
    <a:srgbClr val="B0937E"/>
    <a:srgbClr val="003366"/>
    <a:srgbClr val="000066"/>
    <a:srgbClr val="33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6695" autoAdjust="0"/>
  </p:normalViewPr>
  <p:slideViewPr>
    <p:cSldViewPr snapToGrid="0">
      <p:cViewPr varScale="1">
        <p:scale>
          <a:sx n="122" d="100"/>
          <a:sy n="122" d="100"/>
        </p:scale>
        <p:origin x="216" y="296"/>
      </p:cViewPr>
      <p:guideLst>
        <p:guide orient="horz" pos="2304"/>
        <p:guide pos="552"/>
      </p:guideLst>
    </p:cSldViewPr>
  </p:slideViewPr>
  <p:outlineViewPr>
    <p:cViewPr>
      <p:scale>
        <a:sx n="33" d="100"/>
        <a:sy n="33" d="100"/>
      </p:scale>
      <p:origin x="0" y="-84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4032" y="2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6507E-6158-44CF-99F6-47FC981821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21EAB-B864-4002-8756-EC1B905AD1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7965" y="2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03D054E-EB16-4CF1-9865-5560B9B20FF9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35600-4E1E-4E5D-9FDB-BFC346E8B2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2126D-FDE1-4844-AA4A-24617C2C2E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7965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7BD595C-F69A-48CA-9B21-418EAA2C4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6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5" y="2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FBF379B-1417-4B43-A6DD-AEDB3C16066F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5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FCA7170-1F8B-4C95-9C05-F3723772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9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73DF39-35EF-C182-A4D6-5FBF1BE5C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9"/>
          <a:stretch/>
        </p:blipFill>
        <p:spPr>
          <a:xfrm>
            <a:off x="3120886" y="178904"/>
            <a:ext cx="8936279" cy="6549228"/>
          </a:xfrm>
          <a:prstGeom prst="rect">
            <a:avLst/>
          </a:prstGeom>
        </p:spPr>
      </p:pic>
      <p:sp>
        <p:nvSpPr>
          <p:cNvPr id="3" name="Parallelogram 7">
            <a:extLst>
              <a:ext uri="{FF2B5EF4-FFF2-40B4-BE49-F238E27FC236}">
                <a16:creationId xmlns:a16="http://schemas.microsoft.com/office/drawing/2014/main" id="{BEA818B8-F571-059F-6F58-9E78514D88CF}"/>
              </a:ext>
            </a:extLst>
          </p:cNvPr>
          <p:cNvSpPr/>
          <p:nvPr userDrawn="1"/>
        </p:nvSpPr>
        <p:spPr>
          <a:xfrm>
            <a:off x="153496" y="101292"/>
            <a:ext cx="10381583" cy="6676220"/>
          </a:xfrm>
          <a:custGeom>
            <a:avLst/>
            <a:gdLst>
              <a:gd name="connsiteX0" fmla="*/ 0 w 4441371"/>
              <a:gd name="connsiteY0" fmla="*/ 6165851 h 6165851"/>
              <a:gd name="connsiteX1" fmla="*/ 1110343 w 4441371"/>
              <a:gd name="connsiteY1" fmla="*/ 0 h 6165851"/>
              <a:gd name="connsiteX2" fmla="*/ 4441371 w 4441371"/>
              <a:gd name="connsiteY2" fmla="*/ 0 h 6165851"/>
              <a:gd name="connsiteX3" fmla="*/ 3331028 w 4441371"/>
              <a:gd name="connsiteY3" fmla="*/ 6165851 h 6165851"/>
              <a:gd name="connsiteX4" fmla="*/ 0 w 4441371"/>
              <a:gd name="connsiteY4" fmla="*/ 6165851 h 6165851"/>
              <a:gd name="connsiteX0" fmla="*/ 0 w 6066971"/>
              <a:gd name="connsiteY0" fmla="*/ 6165851 h 6165851"/>
              <a:gd name="connsiteX1" fmla="*/ 1110343 w 6066971"/>
              <a:gd name="connsiteY1" fmla="*/ 0 h 6165851"/>
              <a:gd name="connsiteX2" fmla="*/ 6066971 w 6066971"/>
              <a:gd name="connsiteY2" fmla="*/ 0 h 6165851"/>
              <a:gd name="connsiteX3" fmla="*/ 3331028 w 6066971"/>
              <a:gd name="connsiteY3" fmla="*/ 6165851 h 6165851"/>
              <a:gd name="connsiteX4" fmla="*/ 0 w 6066971"/>
              <a:gd name="connsiteY4" fmla="*/ 6165851 h 6165851"/>
              <a:gd name="connsiteX0" fmla="*/ 7257 w 6074228"/>
              <a:gd name="connsiteY0" fmla="*/ 6176011 h 6176011"/>
              <a:gd name="connsiteX1" fmla="*/ 0 w 6074228"/>
              <a:gd name="connsiteY1" fmla="*/ 0 h 6176011"/>
              <a:gd name="connsiteX2" fmla="*/ 6074228 w 6074228"/>
              <a:gd name="connsiteY2" fmla="*/ 10160 h 6176011"/>
              <a:gd name="connsiteX3" fmla="*/ 3338285 w 6074228"/>
              <a:gd name="connsiteY3" fmla="*/ 6176011 h 6176011"/>
              <a:gd name="connsiteX4" fmla="*/ 7257 w 6074228"/>
              <a:gd name="connsiteY4" fmla="*/ 6176011 h 6176011"/>
              <a:gd name="connsiteX0" fmla="*/ 7257 w 9603753"/>
              <a:gd name="connsiteY0" fmla="*/ 6176011 h 6176011"/>
              <a:gd name="connsiteX1" fmla="*/ 0 w 9603753"/>
              <a:gd name="connsiteY1" fmla="*/ 0 h 6176011"/>
              <a:gd name="connsiteX2" fmla="*/ 9603753 w 9603753"/>
              <a:gd name="connsiteY2" fmla="*/ 19883 h 6176011"/>
              <a:gd name="connsiteX3" fmla="*/ 3338285 w 9603753"/>
              <a:gd name="connsiteY3" fmla="*/ 6176011 h 6176011"/>
              <a:gd name="connsiteX4" fmla="*/ 7257 w 9603753"/>
              <a:gd name="connsiteY4" fmla="*/ 6176011 h 61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3753" h="6176011">
                <a:moveTo>
                  <a:pt x="7257" y="6176011"/>
                </a:moveTo>
                <a:lnTo>
                  <a:pt x="0" y="0"/>
                </a:lnTo>
                <a:lnTo>
                  <a:pt x="9603753" y="19883"/>
                </a:lnTo>
                <a:lnTo>
                  <a:pt x="3338285" y="6176011"/>
                </a:lnTo>
                <a:lnTo>
                  <a:pt x="7257" y="6176011"/>
                </a:lnTo>
                <a:close/>
              </a:path>
            </a:pathLst>
          </a:cu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7">
            <a:extLst>
              <a:ext uri="{FF2B5EF4-FFF2-40B4-BE49-F238E27FC236}">
                <a16:creationId xmlns:a16="http://schemas.microsoft.com/office/drawing/2014/main" id="{11495DE7-F1B5-8732-ED86-1FB26BCD32A7}"/>
              </a:ext>
            </a:extLst>
          </p:cNvPr>
          <p:cNvSpPr/>
          <p:nvPr userDrawn="1"/>
        </p:nvSpPr>
        <p:spPr>
          <a:xfrm>
            <a:off x="176070" y="101292"/>
            <a:ext cx="9826270" cy="6665818"/>
          </a:xfrm>
          <a:custGeom>
            <a:avLst/>
            <a:gdLst>
              <a:gd name="connsiteX0" fmla="*/ 0 w 4441371"/>
              <a:gd name="connsiteY0" fmla="*/ 6165851 h 6165851"/>
              <a:gd name="connsiteX1" fmla="*/ 1110343 w 4441371"/>
              <a:gd name="connsiteY1" fmla="*/ 0 h 6165851"/>
              <a:gd name="connsiteX2" fmla="*/ 4441371 w 4441371"/>
              <a:gd name="connsiteY2" fmla="*/ 0 h 6165851"/>
              <a:gd name="connsiteX3" fmla="*/ 3331028 w 4441371"/>
              <a:gd name="connsiteY3" fmla="*/ 6165851 h 6165851"/>
              <a:gd name="connsiteX4" fmla="*/ 0 w 4441371"/>
              <a:gd name="connsiteY4" fmla="*/ 6165851 h 6165851"/>
              <a:gd name="connsiteX0" fmla="*/ 0 w 6066971"/>
              <a:gd name="connsiteY0" fmla="*/ 6165851 h 6165851"/>
              <a:gd name="connsiteX1" fmla="*/ 1110343 w 6066971"/>
              <a:gd name="connsiteY1" fmla="*/ 0 h 6165851"/>
              <a:gd name="connsiteX2" fmla="*/ 6066971 w 6066971"/>
              <a:gd name="connsiteY2" fmla="*/ 0 h 6165851"/>
              <a:gd name="connsiteX3" fmla="*/ 3331028 w 6066971"/>
              <a:gd name="connsiteY3" fmla="*/ 6165851 h 6165851"/>
              <a:gd name="connsiteX4" fmla="*/ 0 w 6066971"/>
              <a:gd name="connsiteY4" fmla="*/ 6165851 h 6165851"/>
              <a:gd name="connsiteX0" fmla="*/ 7257 w 6074228"/>
              <a:gd name="connsiteY0" fmla="*/ 6176011 h 6176011"/>
              <a:gd name="connsiteX1" fmla="*/ 0 w 6074228"/>
              <a:gd name="connsiteY1" fmla="*/ 0 h 6176011"/>
              <a:gd name="connsiteX2" fmla="*/ 6074228 w 6074228"/>
              <a:gd name="connsiteY2" fmla="*/ 10160 h 6176011"/>
              <a:gd name="connsiteX3" fmla="*/ 3338285 w 6074228"/>
              <a:gd name="connsiteY3" fmla="*/ 6176011 h 6176011"/>
              <a:gd name="connsiteX4" fmla="*/ 7257 w 6074228"/>
              <a:gd name="connsiteY4" fmla="*/ 6176011 h 6176011"/>
              <a:gd name="connsiteX0" fmla="*/ 7257 w 9603753"/>
              <a:gd name="connsiteY0" fmla="*/ 6176011 h 6176011"/>
              <a:gd name="connsiteX1" fmla="*/ 0 w 9603753"/>
              <a:gd name="connsiteY1" fmla="*/ 0 h 6176011"/>
              <a:gd name="connsiteX2" fmla="*/ 9603753 w 9603753"/>
              <a:gd name="connsiteY2" fmla="*/ 19883 h 6176011"/>
              <a:gd name="connsiteX3" fmla="*/ 3338285 w 9603753"/>
              <a:gd name="connsiteY3" fmla="*/ 6176011 h 6176011"/>
              <a:gd name="connsiteX4" fmla="*/ 7257 w 9603753"/>
              <a:gd name="connsiteY4" fmla="*/ 6176011 h 6176011"/>
              <a:gd name="connsiteX0" fmla="*/ 7257 w 9301121"/>
              <a:gd name="connsiteY0" fmla="*/ 6176011 h 6176011"/>
              <a:gd name="connsiteX1" fmla="*/ 0 w 9301121"/>
              <a:gd name="connsiteY1" fmla="*/ 0 h 6176011"/>
              <a:gd name="connsiteX2" fmla="*/ 9301121 w 9301121"/>
              <a:gd name="connsiteY2" fmla="*/ 322515 h 6176011"/>
              <a:gd name="connsiteX3" fmla="*/ 3338285 w 9301121"/>
              <a:gd name="connsiteY3" fmla="*/ 6176011 h 6176011"/>
              <a:gd name="connsiteX4" fmla="*/ 7257 w 9301121"/>
              <a:gd name="connsiteY4" fmla="*/ 6176011 h 6176011"/>
              <a:gd name="connsiteX0" fmla="*/ 0 w 9293864"/>
              <a:gd name="connsiteY0" fmla="*/ 5853496 h 5853496"/>
              <a:gd name="connsiteX1" fmla="*/ 53269 w 9293864"/>
              <a:gd name="connsiteY1" fmla="*/ 64854 h 5853496"/>
              <a:gd name="connsiteX2" fmla="*/ 9293864 w 9293864"/>
              <a:gd name="connsiteY2" fmla="*/ 0 h 5853496"/>
              <a:gd name="connsiteX3" fmla="*/ 3331028 w 9293864"/>
              <a:gd name="connsiteY3" fmla="*/ 5853496 h 5853496"/>
              <a:gd name="connsiteX4" fmla="*/ 0 w 9293864"/>
              <a:gd name="connsiteY4" fmla="*/ 5853496 h 5853496"/>
              <a:gd name="connsiteX0" fmla="*/ 915153 w 9240595"/>
              <a:gd name="connsiteY0" fmla="*/ 5599285 h 5853496"/>
              <a:gd name="connsiteX1" fmla="*/ 0 w 9240595"/>
              <a:gd name="connsiteY1" fmla="*/ 64854 h 5853496"/>
              <a:gd name="connsiteX2" fmla="*/ 9240595 w 9240595"/>
              <a:gd name="connsiteY2" fmla="*/ 0 h 5853496"/>
              <a:gd name="connsiteX3" fmla="*/ 3277759 w 9240595"/>
              <a:gd name="connsiteY3" fmla="*/ 5853496 h 5853496"/>
              <a:gd name="connsiteX4" fmla="*/ 915153 w 9240595"/>
              <a:gd name="connsiteY4" fmla="*/ 5599285 h 5853496"/>
              <a:gd name="connsiteX0" fmla="*/ 915153 w 9240595"/>
              <a:gd name="connsiteY0" fmla="*/ 5599285 h 5647707"/>
              <a:gd name="connsiteX1" fmla="*/ 0 w 9240595"/>
              <a:gd name="connsiteY1" fmla="*/ 64854 h 5647707"/>
              <a:gd name="connsiteX2" fmla="*/ 9240595 w 9240595"/>
              <a:gd name="connsiteY2" fmla="*/ 0 h 5647707"/>
              <a:gd name="connsiteX3" fmla="*/ 3495654 w 9240595"/>
              <a:gd name="connsiteY3" fmla="*/ 5647707 h 5647707"/>
              <a:gd name="connsiteX4" fmla="*/ 915153 w 9240595"/>
              <a:gd name="connsiteY4" fmla="*/ 5599285 h 5647707"/>
              <a:gd name="connsiteX0" fmla="*/ 0 w 8325442"/>
              <a:gd name="connsiteY0" fmla="*/ 5599285 h 5647707"/>
              <a:gd name="connsiteX1" fmla="*/ 16954 w 8325442"/>
              <a:gd name="connsiteY1" fmla="*/ 89064 h 5647707"/>
              <a:gd name="connsiteX2" fmla="*/ 8325442 w 8325442"/>
              <a:gd name="connsiteY2" fmla="*/ 0 h 5647707"/>
              <a:gd name="connsiteX3" fmla="*/ 2580501 w 8325442"/>
              <a:gd name="connsiteY3" fmla="*/ 5647707 h 5647707"/>
              <a:gd name="connsiteX4" fmla="*/ 0 w 8325442"/>
              <a:gd name="connsiteY4" fmla="*/ 5599285 h 564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5442" h="5647707">
                <a:moveTo>
                  <a:pt x="0" y="5599285"/>
                </a:moveTo>
                <a:cubicBezTo>
                  <a:pt x="5651" y="3762545"/>
                  <a:pt x="11303" y="1925804"/>
                  <a:pt x="16954" y="89064"/>
                </a:cubicBezTo>
                <a:lnTo>
                  <a:pt x="8325442" y="0"/>
                </a:lnTo>
                <a:lnTo>
                  <a:pt x="2580501" y="5647707"/>
                </a:lnTo>
                <a:lnTo>
                  <a:pt x="0" y="5599285"/>
                </a:lnTo>
                <a:close/>
              </a:path>
            </a:pathLst>
          </a:custGeom>
          <a:solidFill>
            <a:srgbClr val="0F2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7">
            <a:extLst>
              <a:ext uri="{FF2B5EF4-FFF2-40B4-BE49-F238E27FC236}">
                <a16:creationId xmlns:a16="http://schemas.microsoft.com/office/drawing/2014/main" id="{88A476C9-40FA-CBFE-736D-FE0C0C2721E7}"/>
              </a:ext>
            </a:extLst>
          </p:cNvPr>
          <p:cNvSpPr/>
          <p:nvPr userDrawn="1"/>
        </p:nvSpPr>
        <p:spPr>
          <a:xfrm>
            <a:off x="134835" y="129868"/>
            <a:ext cx="3796944" cy="3694018"/>
          </a:xfrm>
          <a:custGeom>
            <a:avLst/>
            <a:gdLst>
              <a:gd name="connsiteX0" fmla="*/ 0 w 4441371"/>
              <a:gd name="connsiteY0" fmla="*/ 6165851 h 6165851"/>
              <a:gd name="connsiteX1" fmla="*/ 1110343 w 4441371"/>
              <a:gd name="connsiteY1" fmla="*/ 0 h 6165851"/>
              <a:gd name="connsiteX2" fmla="*/ 4441371 w 4441371"/>
              <a:gd name="connsiteY2" fmla="*/ 0 h 6165851"/>
              <a:gd name="connsiteX3" fmla="*/ 3331028 w 4441371"/>
              <a:gd name="connsiteY3" fmla="*/ 6165851 h 6165851"/>
              <a:gd name="connsiteX4" fmla="*/ 0 w 4441371"/>
              <a:gd name="connsiteY4" fmla="*/ 6165851 h 6165851"/>
              <a:gd name="connsiteX0" fmla="*/ 0 w 6066971"/>
              <a:gd name="connsiteY0" fmla="*/ 6165851 h 6165851"/>
              <a:gd name="connsiteX1" fmla="*/ 1110343 w 6066971"/>
              <a:gd name="connsiteY1" fmla="*/ 0 h 6165851"/>
              <a:gd name="connsiteX2" fmla="*/ 6066971 w 6066971"/>
              <a:gd name="connsiteY2" fmla="*/ 0 h 6165851"/>
              <a:gd name="connsiteX3" fmla="*/ 3331028 w 6066971"/>
              <a:gd name="connsiteY3" fmla="*/ 6165851 h 6165851"/>
              <a:gd name="connsiteX4" fmla="*/ 0 w 6066971"/>
              <a:gd name="connsiteY4" fmla="*/ 6165851 h 6165851"/>
              <a:gd name="connsiteX0" fmla="*/ 7257 w 6074228"/>
              <a:gd name="connsiteY0" fmla="*/ 6176011 h 6176011"/>
              <a:gd name="connsiteX1" fmla="*/ 0 w 6074228"/>
              <a:gd name="connsiteY1" fmla="*/ 0 h 6176011"/>
              <a:gd name="connsiteX2" fmla="*/ 6074228 w 6074228"/>
              <a:gd name="connsiteY2" fmla="*/ 10160 h 6176011"/>
              <a:gd name="connsiteX3" fmla="*/ 3338285 w 6074228"/>
              <a:gd name="connsiteY3" fmla="*/ 6176011 h 6176011"/>
              <a:gd name="connsiteX4" fmla="*/ 7257 w 6074228"/>
              <a:gd name="connsiteY4" fmla="*/ 6176011 h 6176011"/>
              <a:gd name="connsiteX0" fmla="*/ 7257 w 9603753"/>
              <a:gd name="connsiteY0" fmla="*/ 6176011 h 6176011"/>
              <a:gd name="connsiteX1" fmla="*/ 0 w 9603753"/>
              <a:gd name="connsiteY1" fmla="*/ 0 h 6176011"/>
              <a:gd name="connsiteX2" fmla="*/ 9603753 w 9603753"/>
              <a:gd name="connsiteY2" fmla="*/ 19883 h 6176011"/>
              <a:gd name="connsiteX3" fmla="*/ 3338285 w 9603753"/>
              <a:gd name="connsiteY3" fmla="*/ 6176011 h 6176011"/>
              <a:gd name="connsiteX4" fmla="*/ 7257 w 9603753"/>
              <a:gd name="connsiteY4" fmla="*/ 6176011 h 6176011"/>
              <a:gd name="connsiteX0" fmla="*/ 0 w 9596496"/>
              <a:gd name="connsiteY0" fmla="*/ 6156128 h 6156128"/>
              <a:gd name="connsiteX1" fmla="*/ 6057489 w 9596496"/>
              <a:gd name="connsiteY1" fmla="*/ 367486 h 6156128"/>
              <a:gd name="connsiteX2" fmla="*/ 9596496 w 9596496"/>
              <a:gd name="connsiteY2" fmla="*/ 0 h 6156128"/>
              <a:gd name="connsiteX3" fmla="*/ 3331028 w 9596496"/>
              <a:gd name="connsiteY3" fmla="*/ 6156128 h 6156128"/>
              <a:gd name="connsiteX4" fmla="*/ 0 w 9596496"/>
              <a:gd name="connsiteY4" fmla="*/ 6156128 h 6156128"/>
              <a:gd name="connsiteX0" fmla="*/ 0 w 9269653"/>
              <a:gd name="connsiteY0" fmla="*/ 5829285 h 5829285"/>
              <a:gd name="connsiteX1" fmla="*/ 6057489 w 9269653"/>
              <a:gd name="connsiteY1" fmla="*/ 40643 h 5829285"/>
              <a:gd name="connsiteX2" fmla="*/ 9269653 w 9269653"/>
              <a:gd name="connsiteY2" fmla="*/ 0 h 5829285"/>
              <a:gd name="connsiteX3" fmla="*/ 3331028 w 9269653"/>
              <a:gd name="connsiteY3" fmla="*/ 5829285 h 5829285"/>
              <a:gd name="connsiteX4" fmla="*/ 0 w 9269653"/>
              <a:gd name="connsiteY4" fmla="*/ 5829285 h 5829285"/>
              <a:gd name="connsiteX0" fmla="*/ 0 w 9269653"/>
              <a:gd name="connsiteY0" fmla="*/ 5829285 h 5829285"/>
              <a:gd name="connsiteX1" fmla="*/ 6057489 w 9269653"/>
              <a:gd name="connsiteY1" fmla="*/ 40643 h 5829285"/>
              <a:gd name="connsiteX2" fmla="*/ 9269653 w 9269653"/>
              <a:gd name="connsiteY2" fmla="*/ 0 h 5829285"/>
              <a:gd name="connsiteX3" fmla="*/ 6078927 w 9269653"/>
              <a:gd name="connsiteY3" fmla="*/ 3129808 h 5829285"/>
              <a:gd name="connsiteX4" fmla="*/ 0 w 9269653"/>
              <a:gd name="connsiteY4" fmla="*/ 5829285 h 5829285"/>
              <a:gd name="connsiteX0" fmla="*/ 0 w 3217013"/>
              <a:gd name="connsiteY0" fmla="*/ 1483489 h 3129808"/>
              <a:gd name="connsiteX1" fmla="*/ 4849 w 3217013"/>
              <a:gd name="connsiteY1" fmla="*/ 40643 h 3129808"/>
              <a:gd name="connsiteX2" fmla="*/ 3217013 w 3217013"/>
              <a:gd name="connsiteY2" fmla="*/ 0 h 3129808"/>
              <a:gd name="connsiteX3" fmla="*/ 26287 w 3217013"/>
              <a:gd name="connsiteY3" fmla="*/ 3129808 h 3129808"/>
              <a:gd name="connsiteX4" fmla="*/ 0 w 3217013"/>
              <a:gd name="connsiteY4" fmla="*/ 1483489 h 312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13" h="3129808">
                <a:moveTo>
                  <a:pt x="0" y="1483489"/>
                </a:moveTo>
                <a:cubicBezTo>
                  <a:pt x="1616" y="1002540"/>
                  <a:pt x="3233" y="521592"/>
                  <a:pt x="4849" y="40643"/>
                </a:cubicBezTo>
                <a:lnTo>
                  <a:pt x="3217013" y="0"/>
                </a:lnTo>
                <a:lnTo>
                  <a:pt x="26287" y="3129808"/>
                </a:lnTo>
                <a:lnTo>
                  <a:pt x="0" y="148348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F089BD-17B5-B502-F4B3-832AD05B866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4B0B5D-90B2-655B-81BE-E7ACC6C1A801}"/>
                </a:ext>
              </a:extLst>
            </p:cNvPr>
            <p:cNvSpPr/>
            <p:nvPr userDrawn="1"/>
          </p:nvSpPr>
          <p:spPr>
            <a:xfrm>
              <a:off x="0" y="0"/>
              <a:ext cx="12192000" cy="306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6EF3FB-339F-D403-470F-98C345DDE49F}"/>
                </a:ext>
              </a:extLst>
            </p:cNvPr>
            <p:cNvSpPr/>
            <p:nvPr userDrawn="1"/>
          </p:nvSpPr>
          <p:spPr>
            <a:xfrm>
              <a:off x="0" y="6551008"/>
              <a:ext cx="12192000" cy="306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4C17E8-2134-7373-F66D-593B27BF2892}"/>
                </a:ext>
              </a:extLst>
            </p:cNvPr>
            <p:cNvSpPr/>
            <p:nvPr userDrawn="1"/>
          </p:nvSpPr>
          <p:spPr>
            <a:xfrm rot="5400000">
              <a:off x="-3275504" y="3275504"/>
              <a:ext cx="6858000" cy="306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103DD9-172B-B2E1-7254-DDFC7DB957EE}"/>
                </a:ext>
              </a:extLst>
            </p:cNvPr>
            <p:cNvSpPr/>
            <p:nvPr userDrawn="1"/>
          </p:nvSpPr>
          <p:spPr>
            <a:xfrm rot="5400000">
              <a:off x="8609504" y="3275504"/>
              <a:ext cx="6858000" cy="306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B3C64F0-2FE2-5553-9620-EEFD8A962B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" y="581666"/>
            <a:ext cx="1639437" cy="78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2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2508E-D70E-279A-1E7A-985784F0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1131" y="6356350"/>
            <a:ext cx="1694576" cy="365125"/>
          </a:xfrm>
          <a:prstGeom prst="rect">
            <a:avLst/>
          </a:prstGeom>
        </p:spPr>
        <p:txBody>
          <a:bodyPr/>
          <a:lstStyle/>
          <a:p>
            <a:fld id="{EC6892F4-92DA-D346-BF40-E77560223426}" type="datetime4">
              <a:rPr lang="en-US" smtClean="0"/>
              <a:t>October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20524-025A-0822-3897-55F38147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0900" y="6339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85D40-B31C-9CB5-EFFD-140C91D6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3" y="6356350"/>
            <a:ext cx="406167" cy="365125"/>
          </a:xfrm>
          <a:prstGeom prst="rect">
            <a:avLst/>
          </a:prstGeom>
        </p:spPr>
        <p:txBody>
          <a:bodyPr/>
          <a:lstStyle/>
          <a:p>
            <a:fld id="{A52513B2-96FE-B142-A8C4-84E891FBAC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4EE9-56DF-3D9C-FC64-BAB20A52E732}"/>
              </a:ext>
            </a:extLst>
          </p:cNvPr>
          <p:cNvSpPr/>
          <p:nvPr userDrawn="1"/>
        </p:nvSpPr>
        <p:spPr>
          <a:xfrm>
            <a:off x="0" y="3157"/>
            <a:ext cx="3899971" cy="616944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BF0B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F7C104-9958-1229-39D8-507C6D2E9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385" b="82502"/>
          <a:stretch/>
        </p:blipFill>
        <p:spPr>
          <a:xfrm rot="10800000">
            <a:off x="3899971" y="0"/>
            <a:ext cx="6120000" cy="360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AB34FA7-016F-4AE0-3B47-57297A114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0619" y="662215"/>
            <a:ext cx="7464992" cy="45538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2400" b="0" i="0">
                <a:solidFill>
                  <a:srgbClr val="0F2A3F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D368091-C474-12AC-2A0D-A1EEA55C61A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230619" y="1419814"/>
            <a:ext cx="7464992" cy="423480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800" b="0" i="0">
                <a:solidFill>
                  <a:srgbClr val="00264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5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2508E-D70E-279A-1E7A-985784F0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1131" y="6356350"/>
            <a:ext cx="1694576" cy="365125"/>
          </a:xfrm>
          <a:prstGeom prst="rect">
            <a:avLst/>
          </a:prstGeom>
        </p:spPr>
        <p:txBody>
          <a:bodyPr/>
          <a:lstStyle/>
          <a:p>
            <a:fld id="{EC6892F4-92DA-D346-BF40-E77560223426}" type="datetime4">
              <a:rPr lang="en-US" smtClean="0"/>
              <a:t>October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20524-025A-0822-3897-55F38147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0900" y="6339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85D40-B31C-9CB5-EFFD-140C91D6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3" y="6356350"/>
            <a:ext cx="406167" cy="365125"/>
          </a:xfrm>
          <a:prstGeom prst="rect">
            <a:avLst/>
          </a:prstGeom>
        </p:spPr>
        <p:txBody>
          <a:bodyPr/>
          <a:lstStyle/>
          <a:p>
            <a:fld id="{A52513B2-96FE-B142-A8C4-84E891FBAC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4EE9-56DF-3D9C-FC64-BAB20A52E732}"/>
              </a:ext>
            </a:extLst>
          </p:cNvPr>
          <p:cNvSpPr/>
          <p:nvPr userDrawn="1"/>
        </p:nvSpPr>
        <p:spPr>
          <a:xfrm>
            <a:off x="0" y="3157"/>
            <a:ext cx="3899971" cy="6169446"/>
          </a:xfrm>
          <a:prstGeom prst="rect">
            <a:avLst/>
          </a:prstGeom>
          <a:solidFill>
            <a:srgbClr val="002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BF0B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F7C104-9958-1229-39D8-507C6D2E9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385" b="82502"/>
          <a:stretch/>
        </p:blipFill>
        <p:spPr>
          <a:xfrm rot="10800000">
            <a:off x="3899971" y="0"/>
            <a:ext cx="6120000" cy="360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AB34FA7-016F-4AE0-3B47-57297A114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0619" y="662215"/>
            <a:ext cx="7464992" cy="45538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2400" b="0" i="0">
                <a:solidFill>
                  <a:srgbClr val="0F2A3F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D368091-C474-12AC-2A0D-A1EEA55C61A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230619" y="1419814"/>
            <a:ext cx="7464992" cy="423480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800" b="0" i="0">
                <a:solidFill>
                  <a:srgbClr val="00264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16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641EA-FA4C-837B-3C86-33824EB0D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1131" y="6356350"/>
            <a:ext cx="1694576" cy="365125"/>
          </a:xfrm>
          <a:prstGeom prst="rect">
            <a:avLst/>
          </a:prstGeom>
        </p:spPr>
        <p:txBody>
          <a:bodyPr/>
          <a:lstStyle/>
          <a:p>
            <a:fld id="{7AB49D68-5984-9C49-9D16-345CC17468B4}" type="datetime4">
              <a:rPr lang="en-US" smtClean="0"/>
              <a:t>October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26C15-5334-C49B-A6B8-DDE44187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0900" y="6339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2A60F-809A-042B-BD45-23A4A736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3" y="6356350"/>
            <a:ext cx="406167" cy="365125"/>
          </a:xfrm>
          <a:prstGeom prst="rect">
            <a:avLst/>
          </a:prstGeom>
        </p:spPr>
        <p:txBody>
          <a:bodyPr/>
          <a:lstStyle/>
          <a:p>
            <a:fld id="{A52513B2-96FE-B142-A8C4-84E891FBAC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1AD49B-8BE4-B9EB-72D3-B74D4DC1EBF5}"/>
              </a:ext>
            </a:extLst>
          </p:cNvPr>
          <p:cNvSpPr/>
          <p:nvPr userDrawn="1"/>
        </p:nvSpPr>
        <p:spPr>
          <a:xfrm>
            <a:off x="301256" y="306992"/>
            <a:ext cx="11583752" cy="5552292"/>
          </a:xfrm>
          <a:prstGeom prst="rect">
            <a:avLst/>
          </a:prstGeom>
          <a:solidFill>
            <a:srgbClr val="3E9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11AEE4-1DA0-CC2E-086E-FA4DC004E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2593" y="718875"/>
            <a:ext cx="3444482" cy="82226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nip Single Corner Rectangle 5">
            <a:extLst>
              <a:ext uri="{FF2B5EF4-FFF2-40B4-BE49-F238E27FC236}">
                <a16:creationId xmlns:a16="http://schemas.microsoft.com/office/drawing/2014/main" id="{B320163E-2616-6272-23AB-E4E4EA475261}"/>
              </a:ext>
            </a:extLst>
          </p:cNvPr>
          <p:cNvSpPr/>
          <p:nvPr userDrawn="1"/>
        </p:nvSpPr>
        <p:spPr>
          <a:xfrm flipH="1">
            <a:off x="5479074" y="5441082"/>
            <a:ext cx="6448926" cy="731521"/>
          </a:xfrm>
          <a:custGeom>
            <a:avLst/>
            <a:gdLst>
              <a:gd name="connsiteX0" fmla="*/ 0 w 3339966"/>
              <a:gd name="connsiteY0" fmla="*/ 0 h 866274"/>
              <a:gd name="connsiteX1" fmla="*/ 3195584 w 3339966"/>
              <a:gd name="connsiteY1" fmla="*/ 0 h 866274"/>
              <a:gd name="connsiteX2" fmla="*/ 3339966 w 3339966"/>
              <a:gd name="connsiteY2" fmla="*/ 144382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3378467"/>
              <a:gd name="connsiteY0" fmla="*/ 0 h 866274"/>
              <a:gd name="connsiteX1" fmla="*/ 3195584 w 3378467"/>
              <a:gd name="connsiteY1" fmla="*/ 0 h 866274"/>
              <a:gd name="connsiteX2" fmla="*/ 3378467 w 3378467"/>
              <a:gd name="connsiteY2" fmla="*/ 635270 h 866274"/>
              <a:gd name="connsiteX3" fmla="*/ 3339966 w 3378467"/>
              <a:gd name="connsiteY3" fmla="*/ 866274 h 866274"/>
              <a:gd name="connsiteX4" fmla="*/ 0 w 3378467"/>
              <a:gd name="connsiteY4" fmla="*/ 866274 h 866274"/>
              <a:gd name="connsiteX5" fmla="*/ 0 w 3378467"/>
              <a:gd name="connsiteY5" fmla="*/ 0 h 866274"/>
              <a:gd name="connsiteX0" fmla="*/ 0 w 3378467"/>
              <a:gd name="connsiteY0" fmla="*/ 0 h 866274"/>
              <a:gd name="connsiteX1" fmla="*/ 2579567 w 3378467"/>
              <a:gd name="connsiteY1" fmla="*/ 0 h 866274"/>
              <a:gd name="connsiteX2" fmla="*/ 3378467 w 3378467"/>
              <a:gd name="connsiteY2" fmla="*/ 635270 h 866274"/>
              <a:gd name="connsiteX3" fmla="*/ 3339966 w 3378467"/>
              <a:gd name="connsiteY3" fmla="*/ 866274 h 866274"/>
              <a:gd name="connsiteX4" fmla="*/ 0 w 3378467"/>
              <a:gd name="connsiteY4" fmla="*/ 866274 h 866274"/>
              <a:gd name="connsiteX5" fmla="*/ 0 w 3378467"/>
              <a:gd name="connsiteY5" fmla="*/ 0 h 866274"/>
              <a:gd name="connsiteX0" fmla="*/ 0 w 3339966"/>
              <a:gd name="connsiteY0" fmla="*/ 0 h 866274"/>
              <a:gd name="connsiteX1" fmla="*/ 2579567 w 3339966"/>
              <a:gd name="connsiteY1" fmla="*/ 0 h 866274"/>
              <a:gd name="connsiteX2" fmla="*/ 3330340 w 3339966"/>
              <a:gd name="connsiteY2" fmla="*/ 770024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3339966"/>
              <a:gd name="connsiteY0" fmla="*/ 0 h 866274"/>
              <a:gd name="connsiteX1" fmla="*/ 2579567 w 3339966"/>
              <a:gd name="connsiteY1" fmla="*/ 0 h 866274"/>
              <a:gd name="connsiteX2" fmla="*/ 3070458 w 3339966"/>
              <a:gd name="connsiteY2" fmla="*/ 635270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3339966"/>
              <a:gd name="connsiteY0" fmla="*/ 0 h 866274"/>
              <a:gd name="connsiteX1" fmla="*/ 2579567 w 3339966"/>
              <a:gd name="connsiteY1" fmla="*/ 0 h 866274"/>
              <a:gd name="connsiteX2" fmla="*/ 3137834 w 3339966"/>
              <a:gd name="connsiteY2" fmla="*/ 596769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6583680"/>
              <a:gd name="connsiteY0" fmla="*/ 0 h 924025"/>
              <a:gd name="connsiteX1" fmla="*/ 5823281 w 6583680"/>
              <a:gd name="connsiteY1" fmla="*/ 57751 h 924025"/>
              <a:gd name="connsiteX2" fmla="*/ 6381548 w 6583680"/>
              <a:gd name="connsiteY2" fmla="*/ 654520 h 924025"/>
              <a:gd name="connsiteX3" fmla="*/ 6583680 w 6583680"/>
              <a:gd name="connsiteY3" fmla="*/ 924025 h 924025"/>
              <a:gd name="connsiteX4" fmla="*/ 3243714 w 6583680"/>
              <a:gd name="connsiteY4" fmla="*/ 924025 h 924025"/>
              <a:gd name="connsiteX5" fmla="*/ 0 w 6583680"/>
              <a:gd name="connsiteY5" fmla="*/ 0 h 924025"/>
              <a:gd name="connsiteX0" fmla="*/ 0 w 6583680"/>
              <a:gd name="connsiteY0" fmla="*/ 0 h 924025"/>
              <a:gd name="connsiteX1" fmla="*/ 5823281 w 6583680"/>
              <a:gd name="connsiteY1" fmla="*/ 57751 h 924025"/>
              <a:gd name="connsiteX2" fmla="*/ 6381548 w 6583680"/>
              <a:gd name="connsiteY2" fmla="*/ 654520 h 924025"/>
              <a:gd name="connsiteX3" fmla="*/ 6583680 w 6583680"/>
              <a:gd name="connsiteY3" fmla="*/ 924025 h 924025"/>
              <a:gd name="connsiteX4" fmla="*/ 0 w 6583680"/>
              <a:gd name="connsiteY4" fmla="*/ 587141 h 924025"/>
              <a:gd name="connsiteX5" fmla="*/ 0 w 6583680"/>
              <a:gd name="connsiteY5" fmla="*/ 0 h 924025"/>
              <a:gd name="connsiteX0" fmla="*/ 0 w 6448926"/>
              <a:gd name="connsiteY0" fmla="*/ 0 h 789272"/>
              <a:gd name="connsiteX1" fmla="*/ 5823281 w 6448926"/>
              <a:gd name="connsiteY1" fmla="*/ 57751 h 789272"/>
              <a:gd name="connsiteX2" fmla="*/ 6381548 w 6448926"/>
              <a:gd name="connsiteY2" fmla="*/ 654520 h 789272"/>
              <a:gd name="connsiteX3" fmla="*/ 6448926 w 6448926"/>
              <a:gd name="connsiteY3" fmla="*/ 789272 h 789272"/>
              <a:gd name="connsiteX4" fmla="*/ 0 w 6448926"/>
              <a:gd name="connsiteY4" fmla="*/ 587141 h 789272"/>
              <a:gd name="connsiteX5" fmla="*/ 0 w 6448926"/>
              <a:gd name="connsiteY5" fmla="*/ 0 h 789272"/>
              <a:gd name="connsiteX0" fmla="*/ 0 w 6448926"/>
              <a:gd name="connsiteY0" fmla="*/ 0 h 789272"/>
              <a:gd name="connsiteX1" fmla="*/ 5823281 w 6448926"/>
              <a:gd name="connsiteY1" fmla="*/ 57751 h 789272"/>
              <a:gd name="connsiteX2" fmla="*/ 6381548 w 6448926"/>
              <a:gd name="connsiteY2" fmla="*/ 654520 h 789272"/>
              <a:gd name="connsiteX3" fmla="*/ 6448926 w 6448926"/>
              <a:gd name="connsiteY3" fmla="*/ 789272 h 789272"/>
              <a:gd name="connsiteX4" fmla="*/ 0 w 6448926"/>
              <a:gd name="connsiteY4" fmla="*/ 750770 h 789272"/>
              <a:gd name="connsiteX5" fmla="*/ 0 w 6448926"/>
              <a:gd name="connsiteY5" fmla="*/ 0 h 789272"/>
              <a:gd name="connsiteX0" fmla="*/ 0 w 6448926"/>
              <a:gd name="connsiteY0" fmla="*/ 1 h 731521"/>
              <a:gd name="connsiteX1" fmla="*/ 5823281 w 6448926"/>
              <a:gd name="connsiteY1" fmla="*/ 0 h 731521"/>
              <a:gd name="connsiteX2" fmla="*/ 6381548 w 6448926"/>
              <a:gd name="connsiteY2" fmla="*/ 596769 h 731521"/>
              <a:gd name="connsiteX3" fmla="*/ 6448926 w 6448926"/>
              <a:gd name="connsiteY3" fmla="*/ 731521 h 731521"/>
              <a:gd name="connsiteX4" fmla="*/ 0 w 6448926"/>
              <a:gd name="connsiteY4" fmla="*/ 693019 h 731521"/>
              <a:gd name="connsiteX5" fmla="*/ 0 w 6448926"/>
              <a:gd name="connsiteY5" fmla="*/ 1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8926" h="731521">
                <a:moveTo>
                  <a:pt x="0" y="1"/>
                </a:moveTo>
                <a:lnTo>
                  <a:pt x="5823281" y="0"/>
                </a:lnTo>
                <a:lnTo>
                  <a:pt x="6381548" y="596769"/>
                </a:lnTo>
                <a:lnTo>
                  <a:pt x="6448926" y="731521"/>
                </a:lnTo>
                <a:lnTo>
                  <a:pt x="0" y="693019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25D36F-0A57-92C7-CDDA-EE58376BECE2}"/>
              </a:ext>
            </a:extLst>
          </p:cNvPr>
          <p:cNvGrpSpPr/>
          <p:nvPr userDrawn="1"/>
        </p:nvGrpSpPr>
        <p:grpSpPr>
          <a:xfrm>
            <a:off x="-1719" y="774105"/>
            <a:ext cx="840458" cy="693967"/>
            <a:chOff x="2191192" y="-722321"/>
            <a:chExt cx="673402" cy="693967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C088E4F1-A0F2-C5C7-99A1-D4450B894091}"/>
                </a:ext>
              </a:extLst>
            </p:cNvPr>
            <p:cNvSpPr/>
            <p:nvPr userDrawn="1"/>
          </p:nvSpPr>
          <p:spPr>
            <a:xfrm>
              <a:off x="2375873" y="-722321"/>
              <a:ext cx="488721" cy="693967"/>
            </a:xfrm>
            <a:prstGeom prst="chevron">
              <a:avLst/>
            </a:prstGeom>
            <a:solidFill>
              <a:srgbClr val="00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26">
              <a:extLst>
                <a:ext uri="{FF2B5EF4-FFF2-40B4-BE49-F238E27FC236}">
                  <a16:creationId xmlns:a16="http://schemas.microsoft.com/office/drawing/2014/main" id="{EB94423D-4786-F9AC-5C4A-FBD353F4DE27}"/>
                </a:ext>
              </a:extLst>
            </p:cNvPr>
            <p:cNvSpPr/>
            <p:nvPr userDrawn="1"/>
          </p:nvSpPr>
          <p:spPr>
            <a:xfrm>
              <a:off x="2191192" y="-722321"/>
              <a:ext cx="488721" cy="693967"/>
            </a:xfrm>
            <a:custGeom>
              <a:avLst/>
              <a:gdLst>
                <a:gd name="connsiteX0" fmla="*/ 0 w 488721"/>
                <a:gd name="connsiteY0" fmla="*/ 0 h 693967"/>
                <a:gd name="connsiteX1" fmla="*/ 244361 w 488721"/>
                <a:gd name="connsiteY1" fmla="*/ 0 h 693967"/>
                <a:gd name="connsiteX2" fmla="*/ 488721 w 488721"/>
                <a:gd name="connsiteY2" fmla="*/ 346984 h 693967"/>
                <a:gd name="connsiteX3" fmla="*/ 244361 w 488721"/>
                <a:gd name="connsiteY3" fmla="*/ 693967 h 693967"/>
                <a:gd name="connsiteX4" fmla="*/ 0 w 488721"/>
                <a:gd name="connsiteY4" fmla="*/ 693967 h 693967"/>
                <a:gd name="connsiteX5" fmla="*/ 244361 w 488721"/>
                <a:gd name="connsiteY5" fmla="*/ 346984 h 693967"/>
                <a:gd name="connsiteX6" fmla="*/ 0 w 488721"/>
                <a:gd name="connsiteY6" fmla="*/ 0 h 693967"/>
                <a:gd name="connsiteX0" fmla="*/ 0 w 488721"/>
                <a:gd name="connsiteY0" fmla="*/ 0 h 693967"/>
                <a:gd name="connsiteX1" fmla="*/ 244361 w 488721"/>
                <a:gd name="connsiteY1" fmla="*/ 0 h 693967"/>
                <a:gd name="connsiteX2" fmla="*/ 488721 w 488721"/>
                <a:gd name="connsiteY2" fmla="*/ 346984 h 693967"/>
                <a:gd name="connsiteX3" fmla="*/ 244361 w 488721"/>
                <a:gd name="connsiteY3" fmla="*/ 693967 h 693967"/>
                <a:gd name="connsiteX4" fmla="*/ 0 w 488721"/>
                <a:gd name="connsiteY4" fmla="*/ 693967 h 693967"/>
                <a:gd name="connsiteX5" fmla="*/ 10130 w 488721"/>
                <a:gd name="connsiteY5" fmla="*/ 351488 h 693967"/>
                <a:gd name="connsiteX6" fmla="*/ 0 w 488721"/>
                <a:gd name="connsiteY6" fmla="*/ 0 h 69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721" h="693967">
                  <a:moveTo>
                    <a:pt x="0" y="0"/>
                  </a:moveTo>
                  <a:lnTo>
                    <a:pt x="244361" y="0"/>
                  </a:lnTo>
                  <a:lnTo>
                    <a:pt x="488721" y="346984"/>
                  </a:lnTo>
                  <a:lnTo>
                    <a:pt x="244361" y="693967"/>
                  </a:lnTo>
                  <a:lnTo>
                    <a:pt x="0" y="693967"/>
                  </a:lnTo>
                  <a:lnTo>
                    <a:pt x="10130" y="351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10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641EA-FA4C-837B-3C86-33824EB0D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1131" y="6356350"/>
            <a:ext cx="1694576" cy="365125"/>
          </a:xfrm>
          <a:prstGeom prst="rect">
            <a:avLst/>
          </a:prstGeom>
        </p:spPr>
        <p:txBody>
          <a:bodyPr/>
          <a:lstStyle/>
          <a:p>
            <a:fld id="{7AB49D68-5984-9C49-9D16-345CC17468B4}" type="datetime4">
              <a:rPr lang="en-US" smtClean="0"/>
              <a:t>October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26C15-5334-C49B-A6B8-DDE44187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0900" y="6339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2A60F-809A-042B-BD45-23A4A736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3" y="6356350"/>
            <a:ext cx="406167" cy="365125"/>
          </a:xfrm>
          <a:prstGeom prst="rect">
            <a:avLst/>
          </a:prstGeom>
        </p:spPr>
        <p:txBody>
          <a:bodyPr/>
          <a:lstStyle/>
          <a:p>
            <a:fld id="{A52513B2-96FE-B142-A8C4-84E891FBAC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1AD49B-8BE4-B9EB-72D3-B74D4DC1EBF5}"/>
              </a:ext>
            </a:extLst>
          </p:cNvPr>
          <p:cNvSpPr/>
          <p:nvPr userDrawn="1"/>
        </p:nvSpPr>
        <p:spPr>
          <a:xfrm>
            <a:off x="301256" y="306992"/>
            <a:ext cx="11583752" cy="5552292"/>
          </a:xfrm>
          <a:prstGeom prst="rect">
            <a:avLst/>
          </a:prstGeom>
          <a:solidFill>
            <a:srgbClr val="FDB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11AEE4-1DA0-CC2E-086E-FA4DC004E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2593" y="718875"/>
            <a:ext cx="3444482" cy="82226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z="2800" b="0" i="0">
                <a:solidFill>
                  <a:srgbClr val="0026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nip Single Corner Rectangle 5">
            <a:extLst>
              <a:ext uri="{FF2B5EF4-FFF2-40B4-BE49-F238E27FC236}">
                <a16:creationId xmlns:a16="http://schemas.microsoft.com/office/drawing/2014/main" id="{B320163E-2616-6272-23AB-E4E4EA475261}"/>
              </a:ext>
            </a:extLst>
          </p:cNvPr>
          <p:cNvSpPr/>
          <p:nvPr userDrawn="1"/>
        </p:nvSpPr>
        <p:spPr>
          <a:xfrm flipH="1">
            <a:off x="5479074" y="5441082"/>
            <a:ext cx="6448926" cy="731521"/>
          </a:xfrm>
          <a:custGeom>
            <a:avLst/>
            <a:gdLst>
              <a:gd name="connsiteX0" fmla="*/ 0 w 3339966"/>
              <a:gd name="connsiteY0" fmla="*/ 0 h 866274"/>
              <a:gd name="connsiteX1" fmla="*/ 3195584 w 3339966"/>
              <a:gd name="connsiteY1" fmla="*/ 0 h 866274"/>
              <a:gd name="connsiteX2" fmla="*/ 3339966 w 3339966"/>
              <a:gd name="connsiteY2" fmla="*/ 144382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3378467"/>
              <a:gd name="connsiteY0" fmla="*/ 0 h 866274"/>
              <a:gd name="connsiteX1" fmla="*/ 3195584 w 3378467"/>
              <a:gd name="connsiteY1" fmla="*/ 0 h 866274"/>
              <a:gd name="connsiteX2" fmla="*/ 3378467 w 3378467"/>
              <a:gd name="connsiteY2" fmla="*/ 635270 h 866274"/>
              <a:gd name="connsiteX3" fmla="*/ 3339966 w 3378467"/>
              <a:gd name="connsiteY3" fmla="*/ 866274 h 866274"/>
              <a:gd name="connsiteX4" fmla="*/ 0 w 3378467"/>
              <a:gd name="connsiteY4" fmla="*/ 866274 h 866274"/>
              <a:gd name="connsiteX5" fmla="*/ 0 w 3378467"/>
              <a:gd name="connsiteY5" fmla="*/ 0 h 866274"/>
              <a:gd name="connsiteX0" fmla="*/ 0 w 3378467"/>
              <a:gd name="connsiteY0" fmla="*/ 0 h 866274"/>
              <a:gd name="connsiteX1" fmla="*/ 2579567 w 3378467"/>
              <a:gd name="connsiteY1" fmla="*/ 0 h 866274"/>
              <a:gd name="connsiteX2" fmla="*/ 3378467 w 3378467"/>
              <a:gd name="connsiteY2" fmla="*/ 635270 h 866274"/>
              <a:gd name="connsiteX3" fmla="*/ 3339966 w 3378467"/>
              <a:gd name="connsiteY3" fmla="*/ 866274 h 866274"/>
              <a:gd name="connsiteX4" fmla="*/ 0 w 3378467"/>
              <a:gd name="connsiteY4" fmla="*/ 866274 h 866274"/>
              <a:gd name="connsiteX5" fmla="*/ 0 w 3378467"/>
              <a:gd name="connsiteY5" fmla="*/ 0 h 866274"/>
              <a:gd name="connsiteX0" fmla="*/ 0 w 3339966"/>
              <a:gd name="connsiteY0" fmla="*/ 0 h 866274"/>
              <a:gd name="connsiteX1" fmla="*/ 2579567 w 3339966"/>
              <a:gd name="connsiteY1" fmla="*/ 0 h 866274"/>
              <a:gd name="connsiteX2" fmla="*/ 3330340 w 3339966"/>
              <a:gd name="connsiteY2" fmla="*/ 770024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3339966"/>
              <a:gd name="connsiteY0" fmla="*/ 0 h 866274"/>
              <a:gd name="connsiteX1" fmla="*/ 2579567 w 3339966"/>
              <a:gd name="connsiteY1" fmla="*/ 0 h 866274"/>
              <a:gd name="connsiteX2" fmla="*/ 3070458 w 3339966"/>
              <a:gd name="connsiteY2" fmla="*/ 635270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3339966"/>
              <a:gd name="connsiteY0" fmla="*/ 0 h 866274"/>
              <a:gd name="connsiteX1" fmla="*/ 2579567 w 3339966"/>
              <a:gd name="connsiteY1" fmla="*/ 0 h 866274"/>
              <a:gd name="connsiteX2" fmla="*/ 3137834 w 3339966"/>
              <a:gd name="connsiteY2" fmla="*/ 596769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6583680"/>
              <a:gd name="connsiteY0" fmla="*/ 0 h 924025"/>
              <a:gd name="connsiteX1" fmla="*/ 5823281 w 6583680"/>
              <a:gd name="connsiteY1" fmla="*/ 57751 h 924025"/>
              <a:gd name="connsiteX2" fmla="*/ 6381548 w 6583680"/>
              <a:gd name="connsiteY2" fmla="*/ 654520 h 924025"/>
              <a:gd name="connsiteX3" fmla="*/ 6583680 w 6583680"/>
              <a:gd name="connsiteY3" fmla="*/ 924025 h 924025"/>
              <a:gd name="connsiteX4" fmla="*/ 3243714 w 6583680"/>
              <a:gd name="connsiteY4" fmla="*/ 924025 h 924025"/>
              <a:gd name="connsiteX5" fmla="*/ 0 w 6583680"/>
              <a:gd name="connsiteY5" fmla="*/ 0 h 924025"/>
              <a:gd name="connsiteX0" fmla="*/ 0 w 6583680"/>
              <a:gd name="connsiteY0" fmla="*/ 0 h 924025"/>
              <a:gd name="connsiteX1" fmla="*/ 5823281 w 6583680"/>
              <a:gd name="connsiteY1" fmla="*/ 57751 h 924025"/>
              <a:gd name="connsiteX2" fmla="*/ 6381548 w 6583680"/>
              <a:gd name="connsiteY2" fmla="*/ 654520 h 924025"/>
              <a:gd name="connsiteX3" fmla="*/ 6583680 w 6583680"/>
              <a:gd name="connsiteY3" fmla="*/ 924025 h 924025"/>
              <a:gd name="connsiteX4" fmla="*/ 0 w 6583680"/>
              <a:gd name="connsiteY4" fmla="*/ 587141 h 924025"/>
              <a:gd name="connsiteX5" fmla="*/ 0 w 6583680"/>
              <a:gd name="connsiteY5" fmla="*/ 0 h 924025"/>
              <a:gd name="connsiteX0" fmla="*/ 0 w 6448926"/>
              <a:gd name="connsiteY0" fmla="*/ 0 h 789272"/>
              <a:gd name="connsiteX1" fmla="*/ 5823281 w 6448926"/>
              <a:gd name="connsiteY1" fmla="*/ 57751 h 789272"/>
              <a:gd name="connsiteX2" fmla="*/ 6381548 w 6448926"/>
              <a:gd name="connsiteY2" fmla="*/ 654520 h 789272"/>
              <a:gd name="connsiteX3" fmla="*/ 6448926 w 6448926"/>
              <a:gd name="connsiteY3" fmla="*/ 789272 h 789272"/>
              <a:gd name="connsiteX4" fmla="*/ 0 w 6448926"/>
              <a:gd name="connsiteY4" fmla="*/ 587141 h 789272"/>
              <a:gd name="connsiteX5" fmla="*/ 0 w 6448926"/>
              <a:gd name="connsiteY5" fmla="*/ 0 h 789272"/>
              <a:gd name="connsiteX0" fmla="*/ 0 w 6448926"/>
              <a:gd name="connsiteY0" fmla="*/ 0 h 789272"/>
              <a:gd name="connsiteX1" fmla="*/ 5823281 w 6448926"/>
              <a:gd name="connsiteY1" fmla="*/ 57751 h 789272"/>
              <a:gd name="connsiteX2" fmla="*/ 6381548 w 6448926"/>
              <a:gd name="connsiteY2" fmla="*/ 654520 h 789272"/>
              <a:gd name="connsiteX3" fmla="*/ 6448926 w 6448926"/>
              <a:gd name="connsiteY3" fmla="*/ 789272 h 789272"/>
              <a:gd name="connsiteX4" fmla="*/ 0 w 6448926"/>
              <a:gd name="connsiteY4" fmla="*/ 750770 h 789272"/>
              <a:gd name="connsiteX5" fmla="*/ 0 w 6448926"/>
              <a:gd name="connsiteY5" fmla="*/ 0 h 789272"/>
              <a:gd name="connsiteX0" fmla="*/ 0 w 6448926"/>
              <a:gd name="connsiteY0" fmla="*/ 1 h 731521"/>
              <a:gd name="connsiteX1" fmla="*/ 5823281 w 6448926"/>
              <a:gd name="connsiteY1" fmla="*/ 0 h 731521"/>
              <a:gd name="connsiteX2" fmla="*/ 6381548 w 6448926"/>
              <a:gd name="connsiteY2" fmla="*/ 596769 h 731521"/>
              <a:gd name="connsiteX3" fmla="*/ 6448926 w 6448926"/>
              <a:gd name="connsiteY3" fmla="*/ 731521 h 731521"/>
              <a:gd name="connsiteX4" fmla="*/ 0 w 6448926"/>
              <a:gd name="connsiteY4" fmla="*/ 693019 h 731521"/>
              <a:gd name="connsiteX5" fmla="*/ 0 w 6448926"/>
              <a:gd name="connsiteY5" fmla="*/ 1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8926" h="731521">
                <a:moveTo>
                  <a:pt x="0" y="1"/>
                </a:moveTo>
                <a:lnTo>
                  <a:pt x="5823281" y="0"/>
                </a:lnTo>
                <a:lnTo>
                  <a:pt x="6381548" y="596769"/>
                </a:lnTo>
                <a:lnTo>
                  <a:pt x="6448926" y="731521"/>
                </a:lnTo>
                <a:lnTo>
                  <a:pt x="0" y="693019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25D36F-0A57-92C7-CDDA-EE58376BECE2}"/>
              </a:ext>
            </a:extLst>
          </p:cNvPr>
          <p:cNvGrpSpPr/>
          <p:nvPr userDrawn="1"/>
        </p:nvGrpSpPr>
        <p:grpSpPr>
          <a:xfrm>
            <a:off x="-1719" y="774105"/>
            <a:ext cx="840458" cy="693967"/>
            <a:chOff x="2191192" y="-722321"/>
            <a:chExt cx="673402" cy="693967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C088E4F1-A0F2-C5C7-99A1-D4450B894091}"/>
                </a:ext>
              </a:extLst>
            </p:cNvPr>
            <p:cNvSpPr/>
            <p:nvPr userDrawn="1"/>
          </p:nvSpPr>
          <p:spPr>
            <a:xfrm>
              <a:off x="2375873" y="-722321"/>
              <a:ext cx="488721" cy="693967"/>
            </a:xfrm>
            <a:prstGeom prst="chevron">
              <a:avLst/>
            </a:prstGeom>
            <a:solidFill>
              <a:srgbClr val="00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26">
              <a:extLst>
                <a:ext uri="{FF2B5EF4-FFF2-40B4-BE49-F238E27FC236}">
                  <a16:creationId xmlns:a16="http://schemas.microsoft.com/office/drawing/2014/main" id="{EB94423D-4786-F9AC-5C4A-FBD353F4DE27}"/>
                </a:ext>
              </a:extLst>
            </p:cNvPr>
            <p:cNvSpPr/>
            <p:nvPr userDrawn="1"/>
          </p:nvSpPr>
          <p:spPr>
            <a:xfrm>
              <a:off x="2191192" y="-722321"/>
              <a:ext cx="488721" cy="693967"/>
            </a:xfrm>
            <a:custGeom>
              <a:avLst/>
              <a:gdLst>
                <a:gd name="connsiteX0" fmla="*/ 0 w 488721"/>
                <a:gd name="connsiteY0" fmla="*/ 0 h 693967"/>
                <a:gd name="connsiteX1" fmla="*/ 244361 w 488721"/>
                <a:gd name="connsiteY1" fmla="*/ 0 h 693967"/>
                <a:gd name="connsiteX2" fmla="*/ 488721 w 488721"/>
                <a:gd name="connsiteY2" fmla="*/ 346984 h 693967"/>
                <a:gd name="connsiteX3" fmla="*/ 244361 w 488721"/>
                <a:gd name="connsiteY3" fmla="*/ 693967 h 693967"/>
                <a:gd name="connsiteX4" fmla="*/ 0 w 488721"/>
                <a:gd name="connsiteY4" fmla="*/ 693967 h 693967"/>
                <a:gd name="connsiteX5" fmla="*/ 244361 w 488721"/>
                <a:gd name="connsiteY5" fmla="*/ 346984 h 693967"/>
                <a:gd name="connsiteX6" fmla="*/ 0 w 488721"/>
                <a:gd name="connsiteY6" fmla="*/ 0 h 693967"/>
                <a:gd name="connsiteX0" fmla="*/ 0 w 488721"/>
                <a:gd name="connsiteY0" fmla="*/ 0 h 693967"/>
                <a:gd name="connsiteX1" fmla="*/ 244361 w 488721"/>
                <a:gd name="connsiteY1" fmla="*/ 0 h 693967"/>
                <a:gd name="connsiteX2" fmla="*/ 488721 w 488721"/>
                <a:gd name="connsiteY2" fmla="*/ 346984 h 693967"/>
                <a:gd name="connsiteX3" fmla="*/ 244361 w 488721"/>
                <a:gd name="connsiteY3" fmla="*/ 693967 h 693967"/>
                <a:gd name="connsiteX4" fmla="*/ 0 w 488721"/>
                <a:gd name="connsiteY4" fmla="*/ 693967 h 693967"/>
                <a:gd name="connsiteX5" fmla="*/ 10130 w 488721"/>
                <a:gd name="connsiteY5" fmla="*/ 351488 h 693967"/>
                <a:gd name="connsiteX6" fmla="*/ 0 w 488721"/>
                <a:gd name="connsiteY6" fmla="*/ 0 h 69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721" h="693967">
                  <a:moveTo>
                    <a:pt x="0" y="0"/>
                  </a:moveTo>
                  <a:lnTo>
                    <a:pt x="244361" y="0"/>
                  </a:lnTo>
                  <a:lnTo>
                    <a:pt x="488721" y="346984"/>
                  </a:lnTo>
                  <a:lnTo>
                    <a:pt x="244361" y="693967"/>
                  </a:lnTo>
                  <a:lnTo>
                    <a:pt x="0" y="693967"/>
                  </a:lnTo>
                  <a:lnTo>
                    <a:pt x="10130" y="351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58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641EA-FA4C-837B-3C86-33824EB0D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1131" y="6356350"/>
            <a:ext cx="1694576" cy="365125"/>
          </a:xfrm>
          <a:prstGeom prst="rect">
            <a:avLst/>
          </a:prstGeom>
        </p:spPr>
        <p:txBody>
          <a:bodyPr/>
          <a:lstStyle/>
          <a:p>
            <a:fld id="{7AB49D68-5984-9C49-9D16-345CC17468B4}" type="datetime4">
              <a:rPr lang="en-US" smtClean="0"/>
              <a:t>October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26C15-5334-C49B-A6B8-DDE44187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0900" y="6339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2A60F-809A-042B-BD45-23A4A736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3" y="6356350"/>
            <a:ext cx="406167" cy="365125"/>
          </a:xfrm>
          <a:prstGeom prst="rect">
            <a:avLst/>
          </a:prstGeom>
        </p:spPr>
        <p:txBody>
          <a:bodyPr/>
          <a:lstStyle/>
          <a:p>
            <a:fld id="{A52513B2-96FE-B142-A8C4-84E891FBAC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1AD49B-8BE4-B9EB-72D3-B74D4DC1EBF5}"/>
              </a:ext>
            </a:extLst>
          </p:cNvPr>
          <p:cNvSpPr/>
          <p:nvPr userDrawn="1"/>
        </p:nvSpPr>
        <p:spPr>
          <a:xfrm>
            <a:off x="301256" y="306992"/>
            <a:ext cx="11583752" cy="555229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11AEE4-1DA0-CC2E-086E-FA4DC004E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2593" y="718875"/>
            <a:ext cx="3444482" cy="82226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z="2800" b="0" i="0">
                <a:solidFill>
                  <a:srgbClr val="0026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nip Single Corner Rectangle 5">
            <a:extLst>
              <a:ext uri="{FF2B5EF4-FFF2-40B4-BE49-F238E27FC236}">
                <a16:creationId xmlns:a16="http://schemas.microsoft.com/office/drawing/2014/main" id="{B320163E-2616-6272-23AB-E4E4EA475261}"/>
              </a:ext>
            </a:extLst>
          </p:cNvPr>
          <p:cNvSpPr/>
          <p:nvPr userDrawn="1"/>
        </p:nvSpPr>
        <p:spPr>
          <a:xfrm flipH="1">
            <a:off x="5479074" y="5441082"/>
            <a:ext cx="6448926" cy="731521"/>
          </a:xfrm>
          <a:custGeom>
            <a:avLst/>
            <a:gdLst>
              <a:gd name="connsiteX0" fmla="*/ 0 w 3339966"/>
              <a:gd name="connsiteY0" fmla="*/ 0 h 866274"/>
              <a:gd name="connsiteX1" fmla="*/ 3195584 w 3339966"/>
              <a:gd name="connsiteY1" fmla="*/ 0 h 866274"/>
              <a:gd name="connsiteX2" fmla="*/ 3339966 w 3339966"/>
              <a:gd name="connsiteY2" fmla="*/ 144382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3378467"/>
              <a:gd name="connsiteY0" fmla="*/ 0 h 866274"/>
              <a:gd name="connsiteX1" fmla="*/ 3195584 w 3378467"/>
              <a:gd name="connsiteY1" fmla="*/ 0 h 866274"/>
              <a:gd name="connsiteX2" fmla="*/ 3378467 w 3378467"/>
              <a:gd name="connsiteY2" fmla="*/ 635270 h 866274"/>
              <a:gd name="connsiteX3" fmla="*/ 3339966 w 3378467"/>
              <a:gd name="connsiteY3" fmla="*/ 866274 h 866274"/>
              <a:gd name="connsiteX4" fmla="*/ 0 w 3378467"/>
              <a:gd name="connsiteY4" fmla="*/ 866274 h 866274"/>
              <a:gd name="connsiteX5" fmla="*/ 0 w 3378467"/>
              <a:gd name="connsiteY5" fmla="*/ 0 h 866274"/>
              <a:gd name="connsiteX0" fmla="*/ 0 w 3378467"/>
              <a:gd name="connsiteY0" fmla="*/ 0 h 866274"/>
              <a:gd name="connsiteX1" fmla="*/ 2579567 w 3378467"/>
              <a:gd name="connsiteY1" fmla="*/ 0 h 866274"/>
              <a:gd name="connsiteX2" fmla="*/ 3378467 w 3378467"/>
              <a:gd name="connsiteY2" fmla="*/ 635270 h 866274"/>
              <a:gd name="connsiteX3" fmla="*/ 3339966 w 3378467"/>
              <a:gd name="connsiteY3" fmla="*/ 866274 h 866274"/>
              <a:gd name="connsiteX4" fmla="*/ 0 w 3378467"/>
              <a:gd name="connsiteY4" fmla="*/ 866274 h 866274"/>
              <a:gd name="connsiteX5" fmla="*/ 0 w 3378467"/>
              <a:gd name="connsiteY5" fmla="*/ 0 h 866274"/>
              <a:gd name="connsiteX0" fmla="*/ 0 w 3339966"/>
              <a:gd name="connsiteY0" fmla="*/ 0 h 866274"/>
              <a:gd name="connsiteX1" fmla="*/ 2579567 w 3339966"/>
              <a:gd name="connsiteY1" fmla="*/ 0 h 866274"/>
              <a:gd name="connsiteX2" fmla="*/ 3330340 w 3339966"/>
              <a:gd name="connsiteY2" fmla="*/ 770024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3339966"/>
              <a:gd name="connsiteY0" fmla="*/ 0 h 866274"/>
              <a:gd name="connsiteX1" fmla="*/ 2579567 w 3339966"/>
              <a:gd name="connsiteY1" fmla="*/ 0 h 866274"/>
              <a:gd name="connsiteX2" fmla="*/ 3070458 w 3339966"/>
              <a:gd name="connsiteY2" fmla="*/ 635270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3339966"/>
              <a:gd name="connsiteY0" fmla="*/ 0 h 866274"/>
              <a:gd name="connsiteX1" fmla="*/ 2579567 w 3339966"/>
              <a:gd name="connsiteY1" fmla="*/ 0 h 866274"/>
              <a:gd name="connsiteX2" fmla="*/ 3137834 w 3339966"/>
              <a:gd name="connsiteY2" fmla="*/ 596769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6583680"/>
              <a:gd name="connsiteY0" fmla="*/ 0 h 924025"/>
              <a:gd name="connsiteX1" fmla="*/ 5823281 w 6583680"/>
              <a:gd name="connsiteY1" fmla="*/ 57751 h 924025"/>
              <a:gd name="connsiteX2" fmla="*/ 6381548 w 6583680"/>
              <a:gd name="connsiteY2" fmla="*/ 654520 h 924025"/>
              <a:gd name="connsiteX3" fmla="*/ 6583680 w 6583680"/>
              <a:gd name="connsiteY3" fmla="*/ 924025 h 924025"/>
              <a:gd name="connsiteX4" fmla="*/ 3243714 w 6583680"/>
              <a:gd name="connsiteY4" fmla="*/ 924025 h 924025"/>
              <a:gd name="connsiteX5" fmla="*/ 0 w 6583680"/>
              <a:gd name="connsiteY5" fmla="*/ 0 h 924025"/>
              <a:gd name="connsiteX0" fmla="*/ 0 w 6583680"/>
              <a:gd name="connsiteY0" fmla="*/ 0 h 924025"/>
              <a:gd name="connsiteX1" fmla="*/ 5823281 w 6583680"/>
              <a:gd name="connsiteY1" fmla="*/ 57751 h 924025"/>
              <a:gd name="connsiteX2" fmla="*/ 6381548 w 6583680"/>
              <a:gd name="connsiteY2" fmla="*/ 654520 h 924025"/>
              <a:gd name="connsiteX3" fmla="*/ 6583680 w 6583680"/>
              <a:gd name="connsiteY3" fmla="*/ 924025 h 924025"/>
              <a:gd name="connsiteX4" fmla="*/ 0 w 6583680"/>
              <a:gd name="connsiteY4" fmla="*/ 587141 h 924025"/>
              <a:gd name="connsiteX5" fmla="*/ 0 w 6583680"/>
              <a:gd name="connsiteY5" fmla="*/ 0 h 924025"/>
              <a:gd name="connsiteX0" fmla="*/ 0 w 6448926"/>
              <a:gd name="connsiteY0" fmla="*/ 0 h 789272"/>
              <a:gd name="connsiteX1" fmla="*/ 5823281 w 6448926"/>
              <a:gd name="connsiteY1" fmla="*/ 57751 h 789272"/>
              <a:gd name="connsiteX2" fmla="*/ 6381548 w 6448926"/>
              <a:gd name="connsiteY2" fmla="*/ 654520 h 789272"/>
              <a:gd name="connsiteX3" fmla="*/ 6448926 w 6448926"/>
              <a:gd name="connsiteY3" fmla="*/ 789272 h 789272"/>
              <a:gd name="connsiteX4" fmla="*/ 0 w 6448926"/>
              <a:gd name="connsiteY4" fmla="*/ 587141 h 789272"/>
              <a:gd name="connsiteX5" fmla="*/ 0 w 6448926"/>
              <a:gd name="connsiteY5" fmla="*/ 0 h 789272"/>
              <a:gd name="connsiteX0" fmla="*/ 0 w 6448926"/>
              <a:gd name="connsiteY0" fmla="*/ 0 h 789272"/>
              <a:gd name="connsiteX1" fmla="*/ 5823281 w 6448926"/>
              <a:gd name="connsiteY1" fmla="*/ 57751 h 789272"/>
              <a:gd name="connsiteX2" fmla="*/ 6381548 w 6448926"/>
              <a:gd name="connsiteY2" fmla="*/ 654520 h 789272"/>
              <a:gd name="connsiteX3" fmla="*/ 6448926 w 6448926"/>
              <a:gd name="connsiteY3" fmla="*/ 789272 h 789272"/>
              <a:gd name="connsiteX4" fmla="*/ 0 w 6448926"/>
              <a:gd name="connsiteY4" fmla="*/ 750770 h 789272"/>
              <a:gd name="connsiteX5" fmla="*/ 0 w 6448926"/>
              <a:gd name="connsiteY5" fmla="*/ 0 h 789272"/>
              <a:gd name="connsiteX0" fmla="*/ 0 w 6448926"/>
              <a:gd name="connsiteY0" fmla="*/ 1 h 731521"/>
              <a:gd name="connsiteX1" fmla="*/ 5823281 w 6448926"/>
              <a:gd name="connsiteY1" fmla="*/ 0 h 731521"/>
              <a:gd name="connsiteX2" fmla="*/ 6381548 w 6448926"/>
              <a:gd name="connsiteY2" fmla="*/ 596769 h 731521"/>
              <a:gd name="connsiteX3" fmla="*/ 6448926 w 6448926"/>
              <a:gd name="connsiteY3" fmla="*/ 731521 h 731521"/>
              <a:gd name="connsiteX4" fmla="*/ 0 w 6448926"/>
              <a:gd name="connsiteY4" fmla="*/ 693019 h 731521"/>
              <a:gd name="connsiteX5" fmla="*/ 0 w 6448926"/>
              <a:gd name="connsiteY5" fmla="*/ 1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8926" h="731521">
                <a:moveTo>
                  <a:pt x="0" y="1"/>
                </a:moveTo>
                <a:lnTo>
                  <a:pt x="5823281" y="0"/>
                </a:lnTo>
                <a:lnTo>
                  <a:pt x="6381548" y="596769"/>
                </a:lnTo>
                <a:lnTo>
                  <a:pt x="6448926" y="731521"/>
                </a:lnTo>
                <a:lnTo>
                  <a:pt x="0" y="693019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25D36F-0A57-92C7-CDDA-EE58376BECE2}"/>
              </a:ext>
            </a:extLst>
          </p:cNvPr>
          <p:cNvGrpSpPr/>
          <p:nvPr userDrawn="1"/>
        </p:nvGrpSpPr>
        <p:grpSpPr>
          <a:xfrm>
            <a:off x="-1719" y="774105"/>
            <a:ext cx="840458" cy="693967"/>
            <a:chOff x="2191192" y="-722321"/>
            <a:chExt cx="673402" cy="693967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C088E4F1-A0F2-C5C7-99A1-D4450B894091}"/>
                </a:ext>
              </a:extLst>
            </p:cNvPr>
            <p:cNvSpPr/>
            <p:nvPr userDrawn="1"/>
          </p:nvSpPr>
          <p:spPr>
            <a:xfrm>
              <a:off x="2375873" y="-722321"/>
              <a:ext cx="488721" cy="693967"/>
            </a:xfrm>
            <a:prstGeom prst="chevron">
              <a:avLst/>
            </a:prstGeom>
            <a:solidFill>
              <a:srgbClr val="00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26">
              <a:extLst>
                <a:ext uri="{FF2B5EF4-FFF2-40B4-BE49-F238E27FC236}">
                  <a16:creationId xmlns:a16="http://schemas.microsoft.com/office/drawing/2014/main" id="{EB94423D-4786-F9AC-5C4A-FBD353F4DE27}"/>
                </a:ext>
              </a:extLst>
            </p:cNvPr>
            <p:cNvSpPr/>
            <p:nvPr userDrawn="1"/>
          </p:nvSpPr>
          <p:spPr>
            <a:xfrm>
              <a:off x="2191192" y="-722321"/>
              <a:ext cx="488721" cy="693967"/>
            </a:xfrm>
            <a:custGeom>
              <a:avLst/>
              <a:gdLst>
                <a:gd name="connsiteX0" fmla="*/ 0 w 488721"/>
                <a:gd name="connsiteY0" fmla="*/ 0 h 693967"/>
                <a:gd name="connsiteX1" fmla="*/ 244361 w 488721"/>
                <a:gd name="connsiteY1" fmla="*/ 0 h 693967"/>
                <a:gd name="connsiteX2" fmla="*/ 488721 w 488721"/>
                <a:gd name="connsiteY2" fmla="*/ 346984 h 693967"/>
                <a:gd name="connsiteX3" fmla="*/ 244361 w 488721"/>
                <a:gd name="connsiteY3" fmla="*/ 693967 h 693967"/>
                <a:gd name="connsiteX4" fmla="*/ 0 w 488721"/>
                <a:gd name="connsiteY4" fmla="*/ 693967 h 693967"/>
                <a:gd name="connsiteX5" fmla="*/ 244361 w 488721"/>
                <a:gd name="connsiteY5" fmla="*/ 346984 h 693967"/>
                <a:gd name="connsiteX6" fmla="*/ 0 w 488721"/>
                <a:gd name="connsiteY6" fmla="*/ 0 h 693967"/>
                <a:gd name="connsiteX0" fmla="*/ 0 w 488721"/>
                <a:gd name="connsiteY0" fmla="*/ 0 h 693967"/>
                <a:gd name="connsiteX1" fmla="*/ 244361 w 488721"/>
                <a:gd name="connsiteY1" fmla="*/ 0 h 693967"/>
                <a:gd name="connsiteX2" fmla="*/ 488721 w 488721"/>
                <a:gd name="connsiteY2" fmla="*/ 346984 h 693967"/>
                <a:gd name="connsiteX3" fmla="*/ 244361 w 488721"/>
                <a:gd name="connsiteY3" fmla="*/ 693967 h 693967"/>
                <a:gd name="connsiteX4" fmla="*/ 0 w 488721"/>
                <a:gd name="connsiteY4" fmla="*/ 693967 h 693967"/>
                <a:gd name="connsiteX5" fmla="*/ 10130 w 488721"/>
                <a:gd name="connsiteY5" fmla="*/ 351488 h 693967"/>
                <a:gd name="connsiteX6" fmla="*/ 0 w 488721"/>
                <a:gd name="connsiteY6" fmla="*/ 0 h 69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721" h="693967">
                  <a:moveTo>
                    <a:pt x="0" y="0"/>
                  </a:moveTo>
                  <a:lnTo>
                    <a:pt x="244361" y="0"/>
                  </a:lnTo>
                  <a:lnTo>
                    <a:pt x="488721" y="346984"/>
                  </a:lnTo>
                  <a:lnTo>
                    <a:pt x="244361" y="693967"/>
                  </a:lnTo>
                  <a:lnTo>
                    <a:pt x="0" y="693967"/>
                  </a:lnTo>
                  <a:lnTo>
                    <a:pt x="10130" y="351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311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641EA-FA4C-837B-3C86-33824EB0D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1131" y="6356350"/>
            <a:ext cx="1694576" cy="365125"/>
          </a:xfrm>
          <a:prstGeom prst="rect">
            <a:avLst/>
          </a:prstGeom>
        </p:spPr>
        <p:txBody>
          <a:bodyPr/>
          <a:lstStyle/>
          <a:p>
            <a:fld id="{7AB49D68-5984-9C49-9D16-345CC17468B4}" type="datetime4">
              <a:rPr lang="en-US" smtClean="0"/>
              <a:t>October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26C15-5334-C49B-A6B8-DDE44187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0900" y="6339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2A60F-809A-042B-BD45-23A4A736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3" y="6356350"/>
            <a:ext cx="406167" cy="365125"/>
          </a:xfrm>
          <a:prstGeom prst="rect">
            <a:avLst/>
          </a:prstGeom>
        </p:spPr>
        <p:txBody>
          <a:bodyPr/>
          <a:lstStyle/>
          <a:p>
            <a:fld id="{A52513B2-96FE-B142-A8C4-84E891FBAC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1AD49B-8BE4-B9EB-72D3-B74D4DC1EBF5}"/>
              </a:ext>
            </a:extLst>
          </p:cNvPr>
          <p:cNvSpPr/>
          <p:nvPr userDrawn="1"/>
        </p:nvSpPr>
        <p:spPr>
          <a:xfrm>
            <a:off x="301256" y="306992"/>
            <a:ext cx="11583752" cy="5552292"/>
          </a:xfrm>
          <a:prstGeom prst="rect">
            <a:avLst/>
          </a:prstGeom>
          <a:solidFill>
            <a:srgbClr val="002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11AEE4-1DA0-CC2E-086E-FA4DC004E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2593" y="718875"/>
            <a:ext cx="3444482" cy="82226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nip Single Corner Rectangle 5">
            <a:extLst>
              <a:ext uri="{FF2B5EF4-FFF2-40B4-BE49-F238E27FC236}">
                <a16:creationId xmlns:a16="http://schemas.microsoft.com/office/drawing/2014/main" id="{B320163E-2616-6272-23AB-E4E4EA475261}"/>
              </a:ext>
            </a:extLst>
          </p:cNvPr>
          <p:cNvSpPr/>
          <p:nvPr userDrawn="1"/>
        </p:nvSpPr>
        <p:spPr>
          <a:xfrm flipH="1">
            <a:off x="5479074" y="5441082"/>
            <a:ext cx="6448926" cy="731521"/>
          </a:xfrm>
          <a:custGeom>
            <a:avLst/>
            <a:gdLst>
              <a:gd name="connsiteX0" fmla="*/ 0 w 3339966"/>
              <a:gd name="connsiteY0" fmla="*/ 0 h 866274"/>
              <a:gd name="connsiteX1" fmla="*/ 3195584 w 3339966"/>
              <a:gd name="connsiteY1" fmla="*/ 0 h 866274"/>
              <a:gd name="connsiteX2" fmla="*/ 3339966 w 3339966"/>
              <a:gd name="connsiteY2" fmla="*/ 144382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3378467"/>
              <a:gd name="connsiteY0" fmla="*/ 0 h 866274"/>
              <a:gd name="connsiteX1" fmla="*/ 3195584 w 3378467"/>
              <a:gd name="connsiteY1" fmla="*/ 0 h 866274"/>
              <a:gd name="connsiteX2" fmla="*/ 3378467 w 3378467"/>
              <a:gd name="connsiteY2" fmla="*/ 635270 h 866274"/>
              <a:gd name="connsiteX3" fmla="*/ 3339966 w 3378467"/>
              <a:gd name="connsiteY3" fmla="*/ 866274 h 866274"/>
              <a:gd name="connsiteX4" fmla="*/ 0 w 3378467"/>
              <a:gd name="connsiteY4" fmla="*/ 866274 h 866274"/>
              <a:gd name="connsiteX5" fmla="*/ 0 w 3378467"/>
              <a:gd name="connsiteY5" fmla="*/ 0 h 866274"/>
              <a:gd name="connsiteX0" fmla="*/ 0 w 3378467"/>
              <a:gd name="connsiteY0" fmla="*/ 0 h 866274"/>
              <a:gd name="connsiteX1" fmla="*/ 2579567 w 3378467"/>
              <a:gd name="connsiteY1" fmla="*/ 0 h 866274"/>
              <a:gd name="connsiteX2" fmla="*/ 3378467 w 3378467"/>
              <a:gd name="connsiteY2" fmla="*/ 635270 h 866274"/>
              <a:gd name="connsiteX3" fmla="*/ 3339966 w 3378467"/>
              <a:gd name="connsiteY3" fmla="*/ 866274 h 866274"/>
              <a:gd name="connsiteX4" fmla="*/ 0 w 3378467"/>
              <a:gd name="connsiteY4" fmla="*/ 866274 h 866274"/>
              <a:gd name="connsiteX5" fmla="*/ 0 w 3378467"/>
              <a:gd name="connsiteY5" fmla="*/ 0 h 866274"/>
              <a:gd name="connsiteX0" fmla="*/ 0 w 3339966"/>
              <a:gd name="connsiteY0" fmla="*/ 0 h 866274"/>
              <a:gd name="connsiteX1" fmla="*/ 2579567 w 3339966"/>
              <a:gd name="connsiteY1" fmla="*/ 0 h 866274"/>
              <a:gd name="connsiteX2" fmla="*/ 3330340 w 3339966"/>
              <a:gd name="connsiteY2" fmla="*/ 770024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3339966"/>
              <a:gd name="connsiteY0" fmla="*/ 0 h 866274"/>
              <a:gd name="connsiteX1" fmla="*/ 2579567 w 3339966"/>
              <a:gd name="connsiteY1" fmla="*/ 0 h 866274"/>
              <a:gd name="connsiteX2" fmla="*/ 3070458 w 3339966"/>
              <a:gd name="connsiteY2" fmla="*/ 635270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3339966"/>
              <a:gd name="connsiteY0" fmla="*/ 0 h 866274"/>
              <a:gd name="connsiteX1" fmla="*/ 2579567 w 3339966"/>
              <a:gd name="connsiteY1" fmla="*/ 0 h 866274"/>
              <a:gd name="connsiteX2" fmla="*/ 3137834 w 3339966"/>
              <a:gd name="connsiteY2" fmla="*/ 596769 h 866274"/>
              <a:gd name="connsiteX3" fmla="*/ 3339966 w 3339966"/>
              <a:gd name="connsiteY3" fmla="*/ 866274 h 866274"/>
              <a:gd name="connsiteX4" fmla="*/ 0 w 3339966"/>
              <a:gd name="connsiteY4" fmla="*/ 866274 h 866274"/>
              <a:gd name="connsiteX5" fmla="*/ 0 w 3339966"/>
              <a:gd name="connsiteY5" fmla="*/ 0 h 866274"/>
              <a:gd name="connsiteX0" fmla="*/ 0 w 6583680"/>
              <a:gd name="connsiteY0" fmla="*/ 0 h 924025"/>
              <a:gd name="connsiteX1" fmla="*/ 5823281 w 6583680"/>
              <a:gd name="connsiteY1" fmla="*/ 57751 h 924025"/>
              <a:gd name="connsiteX2" fmla="*/ 6381548 w 6583680"/>
              <a:gd name="connsiteY2" fmla="*/ 654520 h 924025"/>
              <a:gd name="connsiteX3" fmla="*/ 6583680 w 6583680"/>
              <a:gd name="connsiteY3" fmla="*/ 924025 h 924025"/>
              <a:gd name="connsiteX4" fmla="*/ 3243714 w 6583680"/>
              <a:gd name="connsiteY4" fmla="*/ 924025 h 924025"/>
              <a:gd name="connsiteX5" fmla="*/ 0 w 6583680"/>
              <a:gd name="connsiteY5" fmla="*/ 0 h 924025"/>
              <a:gd name="connsiteX0" fmla="*/ 0 w 6583680"/>
              <a:gd name="connsiteY0" fmla="*/ 0 h 924025"/>
              <a:gd name="connsiteX1" fmla="*/ 5823281 w 6583680"/>
              <a:gd name="connsiteY1" fmla="*/ 57751 h 924025"/>
              <a:gd name="connsiteX2" fmla="*/ 6381548 w 6583680"/>
              <a:gd name="connsiteY2" fmla="*/ 654520 h 924025"/>
              <a:gd name="connsiteX3" fmla="*/ 6583680 w 6583680"/>
              <a:gd name="connsiteY3" fmla="*/ 924025 h 924025"/>
              <a:gd name="connsiteX4" fmla="*/ 0 w 6583680"/>
              <a:gd name="connsiteY4" fmla="*/ 587141 h 924025"/>
              <a:gd name="connsiteX5" fmla="*/ 0 w 6583680"/>
              <a:gd name="connsiteY5" fmla="*/ 0 h 924025"/>
              <a:gd name="connsiteX0" fmla="*/ 0 w 6448926"/>
              <a:gd name="connsiteY0" fmla="*/ 0 h 789272"/>
              <a:gd name="connsiteX1" fmla="*/ 5823281 w 6448926"/>
              <a:gd name="connsiteY1" fmla="*/ 57751 h 789272"/>
              <a:gd name="connsiteX2" fmla="*/ 6381548 w 6448926"/>
              <a:gd name="connsiteY2" fmla="*/ 654520 h 789272"/>
              <a:gd name="connsiteX3" fmla="*/ 6448926 w 6448926"/>
              <a:gd name="connsiteY3" fmla="*/ 789272 h 789272"/>
              <a:gd name="connsiteX4" fmla="*/ 0 w 6448926"/>
              <a:gd name="connsiteY4" fmla="*/ 587141 h 789272"/>
              <a:gd name="connsiteX5" fmla="*/ 0 w 6448926"/>
              <a:gd name="connsiteY5" fmla="*/ 0 h 789272"/>
              <a:gd name="connsiteX0" fmla="*/ 0 w 6448926"/>
              <a:gd name="connsiteY0" fmla="*/ 0 h 789272"/>
              <a:gd name="connsiteX1" fmla="*/ 5823281 w 6448926"/>
              <a:gd name="connsiteY1" fmla="*/ 57751 h 789272"/>
              <a:gd name="connsiteX2" fmla="*/ 6381548 w 6448926"/>
              <a:gd name="connsiteY2" fmla="*/ 654520 h 789272"/>
              <a:gd name="connsiteX3" fmla="*/ 6448926 w 6448926"/>
              <a:gd name="connsiteY3" fmla="*/ 789272 h 789272"/>
              <a:gd name="connsiteX4" fmla="*/ 0 w 6448926"/>
              <a:gd name="connsiteY4" fmla="*/ 750770 h 789272"/>
              <a:gd name="connsiteX5" fmla="*/ 0 w 6448926"/>
              <a:gd name="connsiteY5" fmla="*/ 0 h 789272"/>
              <a:gd name="connsiteX0" fmla="*/ 0 w 6448926"/>
              <a:gd name="connsiteY0" fmla="*/ 1 h 731521"/>
              <a:gd name="connsiteX1" fmla="*/ 5823281 w 6448926"/>
              <a:gd name="connsiteY1" fmla="*/ 0 h 731521"/>
              <a:gd name="connsiteX2" fmla="*/ 6381548 w 6448926"/>
              <a:gd name="connsiteY2" fmla="*/ 596769 h 731521"/>
              <a:gd name="connsiteX3" fmla="*/ 6448926 w 6448926"/>
              <a:gd name="connsiteY3" fmla="*/ 731521 h 731521"/>
              <a:gd name="connsiteX4" fmla="*/ 0 w 6448926"/>
              <a:gd name="connsiteY4" fmla="*/ 693019 h 731521"/>
              <a:gd name="connsiteX5" fmla="*/ 0 w 6448926"/>
              <a:gd name="connsiteY5" fmla="*/ 1 h 7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8926" h="731521">
                <a:moveTo>
                  <a:pt x="0" y="1"/>
                </a:moveTo>
                <a:lnTo>
                  <a:pt x="5823281" y="0"/>
                </a:lnTo>
                <a:lnTo>
                  <a:pt x="6381548" y="596769"/>
                </a:lnTo>
                <a:lnTo>
                  <a:pt x="6448926" y="731521"/>
                </a:lnTo>
                <a:lnTo>
                  <a:pt x="0" y="693019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25D36F-0A57-92C7-CDDA-EE58376BECE2}"/>
              </a:ext>
            </a:extLst>
          </p:cNvPr>
          <p:cNvGrpSpPr/>
          <p:nvPr userDrawn="1"/>
        </p:nvGrpSpPr>
        <p:grpSpPr>
          <a:xfrm>
            <a:off x="-1719" y="774105"/>
            <a:ext cx="840458" cy="693967"/>
            <a:chOff x="2191192" y="-722321"/>
            <a:chExt cx="673402" cy="693967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C088E4F1-A0F2-C5C7-99A1-D4450B894091}"/>
                </a:ext>
              </a:extLst>
            </p:cNvPr>
            <p:cNvSpPr/>
            <p:nvPr userDrawn="1"/>
          </p:nvSpPr>
          <p:spPr>
            <a:xfrm>
              <a:off x="2375873" y="-722321"/>
              <a:ext cx="488721" cy="693967"/>
            </a:xfrm>
            <a:prstGeom prst="chevron">
              <a:avLst/>
            </a:prstGeom>
            <a:solidFill>
              <a:srgbClr val="FDBF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26">
              <a:extLst>
                <a:ext uri="{FF2B5EF4-FFF2-40B4-BE49-F238E27FC236}">
                  <a16:creationId xmlns:a16="http://schemas.microsoft.com/office/drawing/2014/main" id="{EB94423D-4786-F9AC-5C4A-FBD353F4DE27}"/>
                </a:ext>
              </a:extLst>
            </p:cNvPr>
            <p:cNvSpPr/>
            <p:nvPr userDrawn="1"/>
          </p:nvSpPr>
          <p:spPr>
            <a:xfrm>
              <a:off x="2191192" y="-722321"/>
              <a:ext cx="488721" cy="693967"/>
            </a:xfrm>
            <a:custGeom>
              <a:avLst/>
              <a:gdLst>
                <a:gd name="connsiteX0" fmla="*/ 0 w 488721"/>
                <a:gd name="connsiteY0" fmla="*/ 0 h 693967"/>
                <a:gd name="connsiteX1" fmla="*/ 244361 w 488721"/>
                <a:gd name="connsiteY1" fmla="*/ 0 h 693967"/>
                <a:gd name="connsiteX2" fmla="*/ 488721 w 488721"/>
                <a:gd name="connsiteY2" fmla="*/ 346984 h 693967"/>
                <a:gd name="connsiteX3" fmla="*/ 244361 w 488721"/>
                <a:gd name="connsiteY3" fmla="*/ 693967 h 693967"/>
                <a:gd name="connsiteX4" fmla="*/ 0 w 488721"/>
                <a:gd name="connsiteY4" fmla="*/ 693967 h 693967"/>
                <a:gd name="connsiteX5" fmla="*/ 244361 w 488721"/>
                <a:gd name="connsiteY5" fmla="*/ 346984 h 693967"/>
                <a:gd name="connsiteX6" fmla="*/ 0 w 488721"/>
                <a:gd name="connsiteY6" fmla="*/ 0 h 693967"/>
                <a:gd name="connsiteX0" fmla="*/ 0 w 488721"/>
                <a:gd name="connsiteY0" fmla="*/ 0 h 693967"/>
                <a:gd name="connsiteX1" fmla="*/ 244361 w 488721"/>
                <a:gd name="connsiteY1" fmla="*/ 0 h 693967"/>
                <a:gd name="connsiteX2" fmla="*/ 488721 w 488721"/>
                <a:gd name="connsiteY2" fmla="*/ 346984 h 693967"/>
                <a:gd name="connsiteX3" fmla="*/ 244361 w 488721"/>
                <a:gd name="connsiteY3" fmla="*/ 693967 h 693967"/>
                <a:gd name="connsiteX4" fmla="*/ 0 w 488721"/>
                <a:gd name="connsiteY4" fmla="*/ 693967 h 693967"/>
                <a:gd name="connsiteX5" fmla="*/ 10130 w 488721"/>
                <a:gd name="connsiteY5" fmla="*/ 351488 h 693967"/>
                <a:gd name="connsiteX6" fmla="*/ 0 w 488721"/>
                <a:gd name="connsiteY6" fmla="*/ 0 h 69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721" h="693967">
                  <a:moveTo>
                    <a:pt x="0" y="0"/>
                  </a:moveTo>
                  <a:lnTo>
                    <a:pt x="244361" y="0"/>
                  </a:lnTo>
                  <a:lnTo>
                    <a:pt x="488721" y="346984"/>
                  </a:lnTo>
                  <a:lnTo>
                    <a:pt x="244361" y="693967"/>
                  </a:lnTo>
                  <a:lnTo>
                    <a:pt x="0" y="693967"/>
                  </a:lnTo>
                  <a:lnTo>
                    <a:pt x="10130" y="351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719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D49DFE-20BA-B831-4850-D2DCB5861B3F}"/>
              </a:ext>
            </a:extLst>
          </p:cNvPr>
          <p:cNvSpPr/>
          <p:nvPr userDrawn="1"/>
        </p:nvSpPr>
        <p:spPr>
          <a:xfrm>
            <a:off x="0" y="52141"/>
            <a:ext cx="12192000" cy="6696529"/>
          </a:xfrm>
          <a:prstGeom prst="rect">
            <a:avLst/>
          </a:prstGeom>
          <a:solidFill>
            <a:srgbClr val="3E9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5781-A49E-FF89-21E6-4E7FE9DA58E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4372" y="3484844"/>
            <a:ext cx="3225406" cy="265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Relevant Contact 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76087E-8513-9980-FE9D-D83154DC0A0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74372" y="3800089"/>
            <a:ext cx="3225406" cy="265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1BBAE9-C046-5B58-F290-A33EB9790C9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874372" y="4332405"/>
            <a:ext cx="3225406" cy="26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CF00"/>
              </a:buClr>
              <a:buSzPct val="90000"/>
              <a:buFont typeface="Wingdings" panose="05000000000000000000" pitchFamily="2" charset="2"/>
              <a:buNone/>
              <a:tabLst/>
              <a:defRPr sz="1400" b="1" u="sng">
                <a:solidFill>
                  <a:srgbClr val="FDC61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CF0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fr-FR"/>
              <a:t>name@brightnightenergy.com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5B7E7D-495E-5BD1-0FA6-6B7B5FE550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874372" y="4065097"/>
            <a:ext cx="3225406" cy="2743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CF00"/>
              </a:buClr>
              <a:buSzPct val="90000"/>
              <a:buFont typeface="Wingdings" panose="05000000000000000000" pitchFamily="2" charset="2"/>
              <a:buNone/>
              <a:tabLst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+x xxx xxx xxxx</a:t>
            </a:r>
          </a:p>
          <a:p>
            <a:pPr lvl="0"/>
            <a:endParaRPr lang="fr-FR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DD772A6-0E8E-7AC6-3338-1706753813F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894719" y="5025364"/>
            <a:ext cx="3225406" cy="265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Relevant Contact 2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5691FC-F502-684C-38B6-DC9134E49B6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894719" y="5340609"/>
            <a:ext cx="3225406" cy="265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3BE9C6C-7047-1C59-4992-123913DF424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894719" y="5870961"/>
            <a:ext cx="3225406" cy="2651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CF00"/>
              </a:buClr>
              <a:buSzPct val="90000"/>
              <a:buFont typeface="Wingdings" panose="05000000000000000000" pitchFamily="2" charset="2"/>
              <a:buNone/>
              <a:tabLst/>
              <a:defRPr sz="1400" b="0" u="sng">
                <a:solidFill>
                  <a:srgbClr val="FDC61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CF0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fr-FR"/>
              <a:t>name@brightnightenergy.com</a:t>
            </a:r>
          </a:p>
          <a:p>
            <a:pPr lvl="0"/>
            <a:endParaRPr lang="fr-FR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F5AC2A6-3832-99DA-5015-7D86A423B8D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894719" y="5605617"/>
            <a:ext cx="3225406" cy="2743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CF00"/>
              </a:buClr>
              <a:buSzPct val="90000"/>
              <a:buFont typeface="Wingdings" panose="05000000000000000000" pitchFamily="2" charset="2"/>
              <a:buNone/>
              <a:tabLst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+x xxx xxx xxxx</a:t>
            </a:r>
          </a:p>
          <a:p>
            <a:pPr lvl="0"/>
            <a:endParaRPr lang="fr-FR"/>
          </a:p>
        </p:txBody>
      </p:sp>
      <p:sp>
        <p:nvSpPr>
          <p:cNvPr id="20" name="Parallelogram 7">
            <a:extLst>
              <a:ext uri="{FF2B5EF4-FFF2-40B4-BE49-F238E27FC236}">
                <a16:creationId xmlns:a16="http://schemas.microsoft.com/office/drawing/2014/main" id="{E69C7233-9E97-E4CF-5F0A-4D7F2ADD9A3C}"/>
              </a:ext>
            </a:extLst>
          </p:cNvPr>
          <p:cNvSpPr/>
          <p:nvPr userDrawn="1"/>
        </p:nvSpPr>
        <p:spPr>
          <a:xfrm>
            <a:off x="153496" y="101292"/>
            <a:ext cx="10381583" cy="6676220"/>
          </a:xfrm>
          <a:custGeom>
            <a:avLst/>
            <a:gdLst>
              <a:gd name="connsiteX0" fmla="*/ 0 w 4441371"/>
              <a:gd name="connsiteY0" fmla="*/ 6165851 h 6165851"/>
              <a:gd name="connsiteX1" fmla="*/ 1110343 w 4441371"/>
              <a:gd name="connsiteY1" fmla="*/ 0 h 6165851"/>
              <a:gd name="connsiteX2" fmla="*/ 4441371 w 4441371"/>
              <a:gd name="connsiteY2" fmla="*/ 0 h 6165851"/>
              <a:gd name="connsiteX3" fmla="*/ 3331028 w 4441371"/>
              <a:gd name="connsiteY3" fmla="*/ 6165851 h 6165851"/>
              <a:gd name="connsiteX4" fmla="*/ 0 w 4441371"/>
              <a:gd name="connsiteY4" fmla="*/ 6165851 h 6165851"/>
              <a:gd name="connsiteX0" fmla="*/ 0 w 6066971"/>
              <a:gd name="connsiteY0" fmla="*/ 6165851 h 6165851"/>
              <a:gd name="connsiteX1" fmla="*/ 1110343 w 6066971"/>
              <a:gd name="connsiteY1" fmla="*/ 0 h 6165851"/>
              <a:gd name="connsiteX2" fmla="*/ 6066971 w 6066971"/>
              <a:gd name="connsiteY2" fmla="*/ 0 h 6165851"/>
              <a:gd name="connsiteX3" fmla="*/ 3331028 w 6066971"/>
              <a:gd name="connsiteY3" fmla="*/ 6165851 h 6165851"/>
              <a:gd name="connsiteX4" fmla="*/ 0 w 6066971"/>
              <a:gd name="connsiteY4" fmla="*/ 6165851 h 6165851"/>
              <a:gd name="connsiteX0" fmla="*/ 7257 w 6074228"/>
              <a:gd name="connsiteY0" fmla="*/ 6176011 h 6176011"/>
              <a:gd name="connsiteX1" fmla="*/ 0 w 6074228"/>
              <a:gd name="connsiteY1" fmla="*/ 0 h 6176011"/>
              <a:gd name="connsiteX2" fmla="*/ 6074228 w 6074228"/>
              <a:gd name="connsiteY2" fmla="*/ 10160 h 6176011"/>
              <a:gd name="connsiteX3" fmla="*/ 3338285 w 6074228"/>
              <a:gd name="connsiteY3" fmla="*/ 6176011 h 6176011"/>
              <a:gd name="connsiteX4" fmla="*/ 7257 w 6074228"/>
              <a:gd name="connsiteY4" fmla="*/ 6176011 h 6176011"/>
              <a:gd name="connsiteX0" fmla="*/ 7257 w 9603753"/>
              <a:gd name="connsiteY0" fmla="*/ 6176011 h 6176011"/>
              <a:gd name="connsiteX1" fmla="*/ 0 w 9603753"/>
              <a:gd name="connsiteY1" fmla="*/ 0 h 6176011"/>
              <a:gd name="connsiteX2" fmla="*/ 9603753 w 9603753"/>
              <a:gd name="connsiteY2" fmla="*/ 19883 h 6176011"/>
              <a:gd name="connsiteX3" fmla="*/ 3338285 w 9603753"/>
              <a:gd name="connsiteY3" fmla="*/ 6176011 h 6176011"/>
              <a:gd name="connsiteX4" fmla="*/ 7257 w 9603753"/>
              <a:gd name="connsiteY4" fmla="*/ 6176011 h 61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3753" h="6176011">
                <a:moveTo>
                  <a:pt x="7257" y="6176011"/>
                </a:moveTo>
                <a:lnTo>
                  <a:pt x="0" y="0"/>
                </a:lnTo>
                <a:lnTo>
                  <a:pt x="9603753" y="19883"/>
                </a:lnTo>
                <a:lnTo>
                  <a:pt x="3338285" y="6176011"/>
                </a:lnTo>
                <a:lnTo>
                  <a:pt x="7257" y="6176011"/>
                </a:lnTo>
                <a:close/>
              </a:path>
            </a:pathLst>
          </a:cu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7">
            <a:extLst>
              <a:ext uri="{FF2B5EF4-FFF2-40B4-BE49-F238E27FC236}">
                <a16:creationId xmlns:a16="http://schemas.microsoft.com/office/drawing/2014/main" id="{4C55EA34-8439-FD77-8715-3B5107C0F5D6}"/>
              </a:ext>
            </a:extLst>
          </p:cNvPr>
          <p:cNvSpPr/>
          <p:nvPr userDrawn="1"/>
        </p:nvSpPr>
        <p:spPr>
          <a:xfrm>
            <a:off x="176070" y="101292"/>
            <a:ext cx="9826270" cy="6665818"/>
          </a:xfrm>
          <a:custGeom>
            <a:avLst/>
            <a:gdLst>
              <a:gd name="connsiteX0" fmla="*/ 0 w 4441371"/>
              <a:gd name="connsiteY0" fmla="*/ 6165851 h 6165851"/>
              <a:gd name="connsiteX1" fmla="*/ 1110343 w 4441371"/>
              <a:gd name="connsiteY1" fmla="*/ 0 h 6165851"/>
              <a:gd name="connsiteX2" fmla="*/ 4441371 w 4441371"/>
              <a:gd name="connsiteY2" fmla="*/ 0 h 6165851"/>
              <a:gd name="connsiteX3" fmla="*/ 3331028 w 4441371"/>
              <a:gd name="connsiteY3" fmla="*/ 6165851 h 6165851"/>
              <a:gd name="connsiteX4" fmla="*/ 0 w 4441371"/>
              <a:gd name="connsiteY4" fmla="*/ 6165851 h 6165851"/>
              <a:gd name="connsiteX0" fmla="*/ 0 w 6066971"/>
              <a:gd name="connsiteY0" fmla="*/ 6165851 h 6165851"/>
              <a:gd name="connsiteX1" fmla="*/ 1110343 w 6066971"/>
              <a:gd name="connsiteY1" fmla="*/ 0 h 6165851"/>
              <a:gd name="connsiteX2" fmla="*/ 6066971 w 6066971"/>
              <a:gd name="connsiteY2" fmla="*/ 0 h 6165851"/>
              <a:gd name="connsiteX3" fmla="*/ 3331028 w 6066971"/>
              <a:gd name="connsiteY3" fmla="*/ 6165851 h 6165851"/>
              <a:gd name="connsiteX4" fmla="*/ 0 w 6066971"/>
              <a:gd name="connsiteY4" fmla="*/ 6165851 h 6165851"/>
              <a:gd name="connsiteX0" fmla="*/ 7257 w 6074228"/>
              <a:gd name="connsiteY0" fmla="*/ 6176011 h 6176011"/>
              <a:gd name="connsiteX1" fmla="*/ 0 w 6074228"/>
              <a:gd name="connsiteY1" fmla="*/ 0 h 6176011"/>
              <a:gd name="connsiteX2" fmla="*/ 6074228 w 6074228"/>
              <a:gd name="connsiteY2" fmla="*/ 10160 h 6176011"/>
              <a:gd name="connsiteX3" fmla="*/ 3338285 w 6074228"/>
              <a:gd name="connsiteY3" fmla="*/ 6176011 h 6176011"/>
              <a:gd name="connsiteX4" fmla="*/ 7257 w 6074228"/>
              <a:gd name="connsiteY4" fmla="*/ 6176011 h 6176011"/>
              <a:gd name="connsiteX0" fmla="*/ 7257 w 9603753"/>
              <a:gd name="connsiteY0" fmla="*/ 6176011 h 6176011"/>
              <a:gd name="connsiteX1" fmla="*/ 0 w 9603753"/>
              <a:gd name="connsiteY1" fmla="*/ 0 h 6176011"/>
              <a:gd name="connsiteX2" fmla="*/ 9603753 w 9603753"/>
              <a:gd name="connsiteY2" fmla="*/ 19883 h 6176011"/>
              <a:gd name="connsiteX3" fmla="*/ 3338285 w 9603753"/>
              <a:gd name="connsiteY3" fmla="*/ 6176011 h 6176011"/>
              <a:gd name="connsiteX4" fmla="*/ 7257 w 9603753"/>
              <a:gd name="connsiteY4" fmla="*/ 6176011 h 6176011"/>
              <a:gd name="connsiteX0" fmla="*/ 7257 w 9301121"/>
              <a:gd name="connsiteY0" fmla="*/ 6176011 h 6176011"/>
              <a:gd name="connsiteX1" fmla="*/ 0 w 9301121"/>
              <a:gd name="connsiteY1" fmla="*/ 0 h 6176011"/>
              <a:gd name="connsiteX2" fmla="*/ 9301121 w 9301121"/>
              <a:gd name="connsiteY2" fmla="*/ 322515 h 6176011"/>
              <a:gd name="connsiteX3" fmla="*/ 3338285 w 9301121"/>
              <a:gd name="connsiteY3" fmla="*/ 6176011 h 6176011"/>
              <a:gd name="connsiteX4" fmla="*/ 7257 w 9301121"/>
              <a:gd name="connsiteY4" fmla="*/ 6176011 h 6176011"/>
              <a:gd name="connsiteX0" fmla="*/ 0 w 9293864"/>
              <a:gd name="connsiteY0" fmla="*/ 5853496 h 5853496"/>
              <a:gd name="connsiteX1" fmla="*/ 53269 w 9293864"/>
              <a:gd name="connsiteY1" fmla="*/ 64854 h 5853496"/>
              <a:gd name="connsiteX2" fmla="*/ 9293864 w 9293864"/>
              <a:gd name="connsiteY2" fmla="*/ 0 h 5853496"/>
              <a:gd name="connsiteX3" fmla="*/ 3331028 w 9293864"/>
              <a:gd name="connsiteY3" fmla="*/ 5853496 h 5853496"/>
              <a:gd name="connsiteX4" fmla="*/ 0 w 9293864"/>
              <a:gd name="connsiteY4" fmla="*/ 5853496 h 5853496"/>
              <a:gd name="connsiteX0" fmla="*/ 915153 w 9240595"/>
              <a:gd name="connsiteY0" fmla="*/ 5599285 h 5853496"/>
              <a:gd name="connsiteX1" fmla="*/ 0 w 9240595"/>
              <a:gd name="connsiteY1" fmla="*/ 64854 h 5853496"/>
              <a:gd name="connsiteX2" fmla="*/ 9240595 w 9240595"/>
              <a:gd name="connsiteY2" fmla="*/ 0 h 5853496"/>
              <a:gd name="connsiteX3" fmla="*/ 3277759 w 9240595"/>
              <a:gd name="connsiteY3" fmla="*/ 5853496 h 5853496"/>
              <a:gd name="connsiteX4" fmla="*/ 915153 w 9240595"/>
              <a:gd name="connsiteY4" fmla="*/ 5599285 h 5853496"/>
              <a:gd name="connsiteX0" fmla="*/ 915153 w 9240595"/>
              <a:gd name="connsiteY0" fmla="*/ 5599285 h 5647707"/>
              <a:gd name="connsiteX1" fmla="*/ 0 w 9240595"/>
              <a:gd name="connsiteY1" fmla="*/ 64854 h 5647707"/>
              <a:gd name="connsiteX2" fmla="*/ 9240595 w 9240595"/>
              <a:gd name="connsiteY2" fmla="*/ 0 h 5647707"/>
              <a:gd name="connsiteX3" fmla="*/ 3495654 w 9240595"/>
              <a:gd name="connsiteY3" fmla="*/ 5647707 h 5647707"/>
              <a:gd name="connsiteX4" fmla="*/ 915153 w 9240595"/>
              <a:gd name="connsiteY4" fmla="*/ 5599285 h 5647707"/>
              <a:gd name="connsiteX0" fmla="*/ 0 w 8325442"/>
              <a:gd name="connsiteY0" fmla="*/ 5599285 h 5647707"/>
              <a:gd name="connsiteX1" fmla="*/ 16954 w 8325442"/>
              <a:gd name="connsiteY1" fmla="*/ 89064 h 5647707"/>
              <a:gd name="connsiteX2" fmla="*/ 8325442 w 8325442"/>
              <a:gd name="connsiteY2" fmla="*/ 0 h 5647707"/>
              <a:gd name="connsiteX3" fmla="*/ 2580501 w 8325442"/>
              <a:gd name="connsiteY3" fmla="*/ 5647707 h 5647707"/>
              <a:gd name="connsiteX4" fmla="*/ 0 w 8325442"/>
              <a:gd name="connsiteY4" fmla="*/ 5599285 h 564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5442" h="5647707">
                <a:moveTo>
                  <a:pt x="0" y="5599285"/>
                </a:moveTo>
                <a:cubicBezTo>
                  <a:pt x="5651" y="3762545"/>
                  <a:pt x="11303" y="1925804"/>
                  <a:pt x="16954" y="89064"/>
                </a:cubicBezTo>
                <a:lnTo>
                  <a:pt x="8325442" y="0"/>
                </a:lnTo>
                <a:lnTo>
                  <a:pt x="2580501" y="5647707"/>
                </a:lnTo>
                <a:lnTo>
                  <a:pt x="0" y="5599285"/>
                </a:lnTo>
                <a:close/>
              </a:path>
            </a:pathLst>
          </a:custGeom>
          <a:solidFill>
            <a:srgbClr val="0F2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7">
            <a:extLst>
              <a:ext uri="{FF2B5EF4-FFF2-40B4-BE49-F238E27FC236}">
                <a16:creationId xmlns:a16="http://schemas.microsoft.com/office/drawing/2014/main" id="{8B46527C-5C1A-D599-A7D3-45F2D9A88AA0}"/>
              </a:ext>
            </a:extLst>
          </p:cNvPr>
          <p:cNvSpPr/>
          <p:nvPr userDrawn="1"/>
        </p:nvSpPr>
        <p:spPr>
          <a:xfrm>
            <a:off x="134835" y="129868"/>
            <a:ext cx="3796944" cy="3694018"/>
          </a:xfrm>
          <a:custGeom>
            <a:avLst/>
            <a:gdLst>
              <a:gd name="connsiteX0" fmla="*/ 0 w 4441371"/>
              <a:gd name="connsiteY0" fmla="*/ 6165851 h 6165851"/>
              <a:gd name="connsiteX1" fmla="*/ 1110343 w 4441371"/>
              <a:gd name="connsiteY1" fmla="*/ 0 h 6165851"/>
              <a:gd name="connsiteX2" fmla="*/ 4441371 w 4441371"/>
              <a:gd name="connsiteY2" fmla="*/ 0 h 6165851"/>
              <a:gd name="connsiteX3" fmla="*/ 3331028 w 4441371"/>
              <a:gd name="connsiteY3" fmla="*/ 6165851 h 6165851"/>
              <a:gd name="connsiteX4" fmla="*/ 0 w 4441371"/>
              <a:gd name="connsiteY4" fmla="*/ 6165851 h 6165851"/>
              <a:gd name="connsiteX0" fmla="*/ 0 w 6066971"/>
              <a:gd name="connsiteY0" fmla="*/ 6165851 h 6165851"/>
              <a:gd name="connsiteX1" fmla="*/ 1110343 w 6066971"/>
              <a:gd name="connsiteY1" fmla="*/ 0 h 6165851"/>
              <a:gd name="connsiteX2" fmla="*/ 6066971 w 6066971"/>
              <a:gd name="connsiteY2" fmla="*/ 0 h 6165851"/>
              <a:gd name="connsiteX3" fmla="*/ 3331028 w 6066971"/>
              <a:gd name="connsiteY3" fmla="*/ 6165851 h 6165851"/>
              <a:gd name="connsiteX4" fmla="*/ 0 w 6066971"/>
              <a:gd name="connsiteY4" fmla="*/ 6165851 h 6165851"/>
              <a:gd name="connsiteX0" fmla="*/ 7257 w 6074228"/>
              <a:gd name="connsiteY0" fmla="*/ 6176011 h 6176011"/>
              <a:gd name="connsiteX1" fmla="*/ 0 w 6074228"/>
              <a:gd name="connsiteY1" fmla="*/ 0 h 6176011"/>
              <a:gd name="connsiteX2" fmla="*/ 6074228 w 6074228"/>
              <a:gd name="connsiteY2" fmla="*/ 10160 h 6176011"/>
              <a:gd name="connsiteX3" fmla="*/ 3338285 w 6074228"/>
              <a:gd name="connsiteY3" fmla="*/ 6176011 h 6176011"/>
              <a:gd name="connsiteX4" fmla="*/ 7257 w 6074228"/>
              <a:gd name="connsiteY4" fmla="*/ 6176011 h 6176011"/>
              <a:gd name="connsiteX0" fmla="*/ 7257 w 9603753"/>
              <a:gd name="connsiteY0" fmla="*/ 6176011 h 6176011"/>
              <a:gd name="connsiteX1" fmla="*/ 0 w 9603753"/>
              <a:gd name="connsiteY1" fmla="*/ 0 h 6176011"/>
              <a:gd name="connsiteX2" fmla="*/ 9603753 w 9603753"/>
              <a:gd name="connsiteY2" fmla="*/ 19883 h 6176011"/>
              <a:gd name="connsiteX3" fmla="*/ 3338285 w 9603753"/>
              <a:gd name="connsiteY3" fmla="*/ 6176011 h 6176011"/>
              <a:gd name="connsiteX4" fmla="*/ 7257 w 9603753"/>
              <a:gd name="connsiteY4" fmla="*/ 6176011 h 6176011"/>
              <a:gd name="connsiteX0" fmla="*/ 0 w 9596496"/>
              <a:gd name="connsiteY0" fmla="*/ 6156128 h 6156128"/>
              <a:gd name="connsiteX1" fmla="*/ 6057489 w 9596496"/>
              <a:gd name="connsiteY1" fmla="*/ 367486 h 6156128"/>
              <a:gd name="connsiteX2" fmla="*/ 9596496 w 9596496"/>
              <a:gd name="connsiteY2" fmla="*/ 0 h 6156128"/>
              <a:gd name="connsiteX3" fmla="*/ 3331028 w 9596496"/>
              <a:gd name="connsiteY3" fmla="*/ 6156128 h 6156128"/>
              <a:gd name="connsiteX4" fmla="*/ 0 w 9596496"/>
              <a:gd name="connsiteY4" fmla="*/ 6156128 h 6156128"/>
              <a:gd name="connsiteX0" fmla="*/ 0 w 9269653"/>
              <a:gd name="connsiteY0" fmla="*/ 5829285 h 5829285"/>
              <a:gd name="connsiteX1" fmla="*/ 6057489 w 9269653"/>
              <a:gd name="connsiteY1" fmla="*/ 40643 h 5829285"/>
              <a:gd name="connsiteX2" fmla="*/ 9269653 w 9269653"/>
              <a:gd name="connsiteY2" fmla="*/ 0 h 5829285"/>
              <a:gd name="connsiteX3" fmla="*/ 3331028 w 9269653"/>
              <a:gd name="connsiteY3" fmla="*/ 5829285 h 5829285"/>
              <a:gd name="connsiteX4" fmla="*/ 0 w 9269653"/>
              <a:gd name="connsiteY4" fmla="*/ 5829285 h 5829285"/>
              <a:gd name="connsiteX0" fmla="*/ 0 w 9269653"/>
              <a:gd name="connsiteY0" fmla="*/ 5829285 h 5829285"/>
              <a:gd name="connsiteX1" fmla="*/ 6057489 w 9269653"/>
              <a:gd name="connsiteY1" fmla="*/ 40643 h 5829285"/>
              <a:gd name="connsiteX2" fmla="*/ 9269653 w 9269653"/>
              <a:gd name="connsiteY2" fmla="*/ 0 h 5829285"/>
              <a:gd name="connsiteX3" fmla="*/ 6078927 w 9269653"/>
              <a:gd name="connsiteY3" fmla="*/ 3129808 h 5829285"/>
              <a:gd name="connsiteX4" fmla="*/ 0 w 9269653"/>
              <a:gd name="connsiteY4" fmla="*/ 5829285 h 5829285"/>
              <a:gd name="connsiteX0" fmla="*/ 0 w 3217013"/>
              <a:gd name="connsiteY0" fmla="*/ 1483489 h 3129808"/>
              <a:gd name="connsiteX1" fmla="*/ 4849 w 3217013"/>
              <a:gd name="connsiteY1" fmla="*/ 40643 h 3129808"/>
              <a:gd name="connsiteX2" fmla="*/ 3217013 w 3217013"/>
              <a:gd name="connsiteY2" fmla="*/ 0 h 3129808"/>
              <a:gd name="connsiteX3" fmla="*/ 26287 w 3217013"/>
              <a:gd name="connsiteY3" fmla="*/ 3129808 h 3129808"/>
              <a:gd name="connsiteX4" fmla="*/ 0 w 3217013"/>
              <a:gd name="connsiteY4" fmla="*/ 1483489 h 312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13" h="3129808">
                <a:moveTo>
                  <a:pt x="0" y="1483489"/>
                </a:moveTo>
                <a:cubicBezTo>
                  <a:pt x="1616" y="1002540"/>
                  <a:pt x="3233" y="521592"/>
                  <a:pt x="4849" y="40643"/>
                </a:cubicBezTo>
                <a:lnTo>
                  <a:pt x="3217013" y="0"/>
                </a:lnTo>
                <a:lnTo>
                  <a:pt x="26287" y="3129808"/>
                </a:lnTo>
                <a:lnTo>
                  <a:pt x="0" y="148348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A8118D-6A86-4455-734D-E71C4DAC285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08CEEC-BAFC-3F1C-2D62-2AF5497EBFDC}"/>
                </a:ext>
              </a:extLst>
            </p:cNvPr>
            <p:cNvSpPr/>
            <p:nvPr userDrawn="1"/>
          </p:nvSpPr>
          <p:spPr>
            <a:xfrm>
              <a:off x="0" y="0"/>
              <a:ext cx="12192000" cy="306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94BA7A3-C5AB-B6FF-BA47-96F47B954DFD}"/>
                </a:ext>
              </a:extLst>
            </p:cNvPr>
            <p:cNvSpPr/>
            <p:nvPr userDrawn="1"/>
          </p:nvSpPr>
          <p:spPr>
            <a:xfrm>
              <a:off x="0" y="6551008"/>
              <a:ext cx="12192000" cy="306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8A86C59-B286-986C-FBCE-E70ABC935BC0}"/>
                </a:ext>
              </a:extLst>
            </p:cNvPr>
            <p:cNvSpPr/>
            <p:nvPr userDrawn="1"/>
          </p:nvSpPr>
          <p:spPr>
            <a:xfrm rot="5400000">
              <a:off x="-3275504" y="3275504"/>
              <a:ext cx="6858000" cy="306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84F9CA-0D3B-3383-2B4D-27D3D956B650}"/>
                </a:ext>
              </a:extLst>
            </p:cNvPr>
            <p:cNvSpPr/>
            <p:nvPr userDrawn="1"/>
          </p:nvSpPr>
          <p:spPr>
            <a:xfrm rot="5400000">
              <a:off x="8609504" y="3275504"/>
              <a:ext cx="6858000" cy="306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FAF1833-3204-7FB3-950A-D9D41595A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" y="581666"/>
            <a:ext cx="1639437" cy="78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2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5B427D-DFA5-7B92-0A12-CDD57E1932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r="18488"/>
          <a:stretch/>
        </p:blipFill>
        <p:spPr>
          <a:xfrm>
            <a:off x="460488" y="239713"/>
            <a:ext cx="11555442" cy="6383043"/>
          </a:xfrm>
          <a:prstGeom prst="rect">
            <a:avLst/>
          </a:prstGeom>
        </p:spPr>
      </p:pic>
      <p:sp>
        <p:nvSpPr>
          <p:cNvPr id="5" name="Parallelogram 7">
            <a:extLst>
              <a:ext uri="{FF2B5EF4-FFF2-40B4-BE49-F238E27FC236}">
                <a16:creationId xmlns:a16="http://schemas.microsoft.com/office/drawing/2014/main" id="{FB383A9A-9ED8-2EF6-B03E-40ECE6F15A5C}"/>
              </a:ext>
            </a:extLst>
          </p:cNvPr>
          <p:cNvSpPr/>
          <p:nvPr userDrawn="1"/>
        </p:nvSpPr>
        <p:spPr>
          <a:xfrm>
            <a:off x="153496" y="101292"/>
            <a:ext cx="10381583" cy="6676220"/>
          </a:xfrm>
          <a:custGeom>
            <a:avLst/>
            <a:gdLst>
              <a:gd name="connsiteX0" fmla="*/ 0 w 4441371"/>
              <a:gd name="connsiteY0" fmla="*/ 6165851 h 6165851"/>
              <a:gd name="connsiteX1" fmla="*/ 1110343 w 4441371"/>
              <a:gd name="connsiteY1" fmla="*/ 0 h 6165851"/>
              <a:gd name="connsiteX2" fmla="*/ 4441371 w 4441371"/>
              <a:gd name="connsiteY2" fmla="*/ 0 h 6165851"/>
              <a:gd name="connsiteX3" fmla="*/ 3331028 w 4441371"/>
              <a:gd name="connsiteY3" fmla="*/ 6165851 h 6165851"/>
              <a:gd name="connsiteX4" fmla="*/ 0 w 4441371"/>
              <a:gd name="connsiteY4" fmla="*/ 6165851 h 6165851"/>
              <a:gd name="connsiteX0" fmla="*/ 0 w 6066971"/>
              <a:gd name="connsiteY0" fmla="*/ 6165851 h 6165851"/>
              <a:gd name="connsiteX1" fmla="*/ 1110343 w 6066971"/>
              <a:gd name="connsiteY1" fmla="*/ 0 h 6165851"/>
              <a:gd name="connsiteX2" fmla="*/ 6066971 w 6066971"/>
              <a:gd name="connsiteY2" fmla="*/ 0 h 6165851"/>
              <a:gd name="connsiteX3" fmla="*/ 3331028 w 6066971"/>
              <a:gd name="connsiteY3" fmla="*/ 6165851 h 6165851"/>
              <a:gd name="connsiteX4" fmla="*/ 0 w 6066971"/>
              <a:gd name="connsiteY4" fmla="*/ 6165851 h 6165851"/>
              <a:gd name="connsiteX0" fmla="*/ 7257 w 6074228"/>
              <a:gd name="connsiteY0" fmla="*/ 6176011 h 6176011"/>
              <a:gd name="connsiteX1" fmla="*/ 0 w 6074228"/>
              <a:gd name="connsiteY1" fmla="*/ 0 h 6176011"/>
              <a:gd name="connsiteX2" fmla="*/ 6074228 w 6074228"/>
              <a:gd name="connsiteY2" fmla="*/ 10160 h 6176011"/>
              <a:gd name="connsiteX3" fmla="*/ 3338285 w 6074228"/>
              <a:gd name="connsiteY3" fmla="*/ 6176011 h 6176011"/>
              <a:gd name="connsiteX4" fmla="*/ 7257 w 6074228"/>
              <a:gd name="connsiteY4" fmla="*/ 6176011 h 6176011"/>
              <a:gd name="connsiteX0" fmla="*/ 7257 w 9603753"/>
              <a:gd name="connsiteY0" fmla="*/ 6176011 h 6176011"/>
              <a:gd name="connsiteX1" fmla="*/ 0 w 9603753"/>
              <a:gd name="connsiteY1" fmla="*/ 0 h 6176011"/>
              <a:gd name="connsiteX2" fmla="*/ 9603753 w 9603753"/>
              <a:gd name="connsiteY2" fmla="*/ 19883 h 6176011"/>
              <a:gd name="connsiteX3" fmla="*/ 3338285 w 9603753"/>
              <a:gd name="connsiteY3" fmla="*/ 6176011 h 6176011"/>
              <a:gd name="connsiteX4" fmla="*/ 7257 w 9603753"/>
              <a:gd name="connsiteY4" fmla="*/ 6176011 h 61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3753" h="6176011">
                <a:moveTo>
                  <a:pt x="7257" y="6176011"/>
                </a:moveTo>
                <a:lnTo>
                  <a:pt x="0" y="0"/>
                </a:lnTo>
                <a:lnTo>
                  <a:pt x="9603753" y="19883"/>
                </a:lnTo>
                <a:lnTo>
                  <a:pt x="3338285" y="6176011"/>
                </a:lnTo>
                <a:lnTo>
                  <a:pt x="7257" y="6176011"/>
                </a:lnTo>
                <a:close/>
              </a:path>
            </a:pathLst>
          </a:cu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7">
            <a:extLst>
              <a:ext uri="{FF2B5EF4-FFF2-40B4-BE49-F238E27FC236}">
                <a16:creationId xmlns:a16="http://schemas.microsoft.com/office/drawing/2014/main" id="{0A7C507E-2C81-DEDE-E8DE-F4F001BF1B86}"/>
              </a:ext>
            </a:extLst>
          </p:cNvPr>
          <p:cNvSpPr/>
          <p:nvPr userDrawn="1"/>
        </p:nvSpPr>
        <p:spPr>
          <a:xfrm>
            <a:off x="176070" y="101292"/>
            <a:ext cx="9826270" cy="6665818"/>
          </a:xfrm>
          <a:custGeom>
            <a:avLst/>
            <a:gdLst>
              <a:gd name="connsiteX0" fmla="*/ 0 w 4441371"/>
              <a:gd name="connsiteY0" fmla="*/ 6165851 h 6165851"/>
              <a:gd name="connsiteX1" fmla="*/ 1110343 w 4441371"/>
              <a:gd name="connsiteY1" fmla="*/ 0 h 6165851"/>
              <a:gd name="connsiteX2" fmla="*/ 4441371 w 4441371"/>
              <a:gd name="connsiteY2" fmla="*/ 0 h 6165851"/>
              <a:gd name="connsiteX3" fmla="*/ 3331028 w 4441371"/>
              <a:gd name="connsiteY3" fmla="*/ 6165851 h 6165851"/>
              <a:gd name="connsiteX4" fmla="*/ 0 w 4441371"/>
              <a:gd name="connsiteY4" fmla="*/ 6165851 h 6165851"/>
              <a:gd name="connsiteX0" fmla="*/ 0 w 6066971"/>
              <a:gd name="connsiteY0" fmla="*/ 6165851 h 6165851"/>
              <a:gd name="connsiteX1" fmla="*/ 1110343 w 6066971"/>
              <a:gd name="connsiteY1" fmla="*/ 0 h 6165851"/>
              <a:gd name="connsiteX2" fmla="*/ 6066971 w 6066971"/>
              <a:gd name="connsiteY2" fmla="*/ 0 h 6165851"/>
              <a:gd name="connsiteX3" fmla="*/ 3331028 w 6066971"/>
              <a:gd name="connsiteY3" fmla="*/ 6165851 h 6165851"/>
              <a:gd name="connsiteX4" fmla="*/ 0 w 6066971"/>
              <a:gd name="connsiteY4" fmla="*/ 6165851 h 6165851"/>
              <a:gd name="connsiteX0" fmla="*/ 7257 w 6074228"/>
              <a:gd name="connsiteY0" fmla="*/ 6176011 h 6176011"/>
              <a:gd name="connsiteX1" fmla="*/ 0 w 6074228"/>
              <a:gd name="connsiteY1" fmla="*/ 0 h 6176011"/>
              <a:gd name="connsiteX2" fmla="*/ 6074228 w 6074228"/>
              <a:gd name="connsiteY2" fmla="*/ 10160 h 6176011"/>
              <a:gd name="connsiteX3" fmla="*/ 3338285 w 6074228"/>
              <a:gd name="connsiteY3" fmla="*/ 6176011 h 6176011"/>
              <a:gd name="connsiteX4" fmla="*/ 7257 w 6074228"/>
              <a:gd name="connsiteY4" fmla="*/ 6176011 h 6176011"/>
              <a:gd name="connsiteX0" fmla="*/ 7257 w 9603753"/>
              <a:gd name="connsiteY0" fmla="*/ 6176011 h 6176011"/>
              <a:gd name="connsiteX1" fmla="*/ 0 w 9603753"/>
              <a:gd name="connsiteY1" fmla="*/ 0 h 6176011"/>
              <a:gd name="connsiteX2" fmla="*/ 9603753 w 9603753"/>
              <a:gd name="connsiteY2" fmla="*/ 19883 h 6176011"/>
              <a:gd name="connsiteX3" fmla="*/ 3338285 w 9603753"/>
              <a:gd name="connsiteY3" fmla="*/ 6176011 h 6176011"/>
              <a:gd name="connsiteX4" fmla="*/ 7257 w 9603753"/>
              <a:gd name="connsiteY4" fmla="*/ 6176011 h 6176011"/>
              <a:gd name="connsiteX0" fmla="*/ 7257 w 9301121"/>
              <a:gd name="connsiteY0" fmla="*/ 6176011 h 6176011"/>
              <a:gd name="connsiteX1" fmla="*/ 0 w 9301121"/>
              <a:gd name="connsiteY1" fmla="*/ 0 h 6176011"/>
              <a:gd name="connsiteX2" fmla="*/ 9301121 w 9301121"/>
              <a:gd name="connsiteY2" fmla="*/ 322515 h 6176011"/>
              <a:gd name="connsiteX3" fmla="*/ 3338285 w 9301121"/>
              <a:gd name="connsiteY3" fmla="*/ 6176011 h 6176011"/>
              <a:gd name="connsiteX4" fmla="*/ 7257 w 9301121"/>
              <a:gd name="connsiteY4" fmla="*/ 6176011 h 6176011"/>
              <a:gd name="connsiteX0" fmla="*/ 0 w 9293864"/>
              <a:gd name="connsiteY0" fmla="*/ 5853496 h 5853496"/>
              <a:gd name="connsiteX1" fmla="*/ 53269 w 9293864"/>
              <a:gd name="connsiteY1" fmla="*/ 64854 h 5853496"/>
              <a:gd name="connsiteX2" fmla="*/ 9293864 w 9293864"/>
              <a:gd name="connsiteY2" fmla="*/ 0 h 5853496"/>
              <a:gd name="connsiteX3" fmla="*/ 3331028 w 9293864"/>
              <a:gd name="connsiteY3" fmla="*/ 5853496 h 5853496"/>
              <a:gd name="connsiteX4" fmla="*/ 0 w 9293864"/>
              <a:gd name="connsiteY4" fmla="*/ 5853496 h 5853496"/>
              <a:gd name="connsiteX0" fmla="*/ 915153 w 9240595"/>
              <a:gd name="connsiteY0" fmla="*/ 5599285 h 5853496"/>
              <a:gd name="connsiteX1" fmla="*/ 0 w 9240595"/>
              <a:gd name="connsiteY1" fmla="*/ 64854 h 5853496"/>
              <a:gd name="connsiteX2" fmla="*/ 9240595 w 9240595"/>
              <a:gd name="connsiteY2" fmla="*/ 0 h 5853496"/>
              <a:gd name="connsiteX3" fmla="*/ 3277759 w 9240595"/>
              <a:gd name="connsiteY3" fmla="*/ 5853496 h 5853496"/>
              <a:gd name="connsiteX4" fmla="*/ 915153 w 9240595"/>
              <a:gd name="connsiteY4" fmla="*/ 5599285 h 5853496"/>
              <a:gd name="connsiteX0" fmla="*/ 915153 w 9240595"/>
              <a:gd name="connsiteY0" fmla="*/ 5599285 h 5647707"/>
              <a:gd name="connsiteX1" fmla="*/ 0 w 9240595"/>
              <a:gd name="connsiteY1" fmla="*/ 64854 h 5647707"/>
              <a:gd name="connsiteX2" fmla="*/ 9240595 w 9240595"/>
              <a:gd name="connsiteY2" fmla="*/ 0 h 5647707"/>
              <a:gd name="connsiteX3" fmla="*/ 3495654 w 9240595"/>
              <a:gd name="connsiteY3" fmla="*/ 5647707 h 5647707"/>
              <a:gd name="connsiteX4" fmla="*/ 915153 w 9240595"/>
              <a:gd name="connsiteY4" fmla="*/ 5599285 h 5647707"/>
              <a:gd name="connsiteX0" fmla="*/ 0 w 8325442"/>
              <a:gd name="connsiteY0" fmla="*/ 5599285 h 5647707"/>
              <a:gd name="connsiteX1" fmla="*/ 16954 w 8325442"/>
              <a:gd name="connsiteY1" fmla="*/ 89064 h 5647707"/>
              <a:gd name="connsiteX2" fmla="*/ 8325442 w 8325442"/>
              <a:gd name="connsiteY2" fmla="*/ 0 h 5647707"/>
              <a:gd name="connsiteX3" fmla="*/ 2580501 w 8325442"/>
              <a:gd name="connsiteY3" fmla="*/ 5647707 h 5647707"/>
              <a:gd name="connsiteX4" fmla="*/ 0 w 8325442"/>
              <a:gd name="connsiteY4" fmla="*/ 5599285 h 564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5442" h="5647707">
                <a:moveTo>
                  <a:pt x="0" y="5599285"/>
                </a:moveTo>
                <a:cubicBezTo>
                  <a:pt x="5651" y="3762545"/>
                  <a:pt x="11303" y="1925804"/>
                  <a:pt x="16954" y="89064"/>
                </a:cubicBezTo>
                <a:lnTo>
                  <a:pt x="8325442" y="0"/>
                </a:lnTo>
                <a:lnTo>
                  <a:pt x="2580501" y="5647707"/>
                </a:lnTo>
                <a:lnTo>
                  <a:pt x="0" y="5599285"/>
                </a:lnTo>
                <a:close/>
              </a:path>
            </a:pathLst>
          </a:custGeom>
          <a:solidFill>
            <a:srgbClr val="0F2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7">
            <a:extLst>
              <a:ext uri="{FF2B5EF4-FFF2-40B4-BE49-F238E27FC236}">
                <a16:creationId xmlns:a16="http://schemas.microsoft.com/office/drawing/2014/main" id="{D49105E9-5130-B034-1E1F-D5CD34E372CD}"/>
              </a:ext>
            </a:extLst>
          </p:cNvPr>
          <p:cNvSpPr/>
          <p:nvPr userDrawn="1"/>
        </p:nvSpPr>
        <p:spPr>
          <a:xfrm>
            <a:off x="134835" y="129868"/>
            <a:ext cx="3796944" cy="3694018"/>
          </a:xfrm>
          <a:custGeom>
            <a:avLst/>
            <a:gdLst>
              <a:gd name="connsiteX0" fmla="*/ 0 w 4441371"/>
              <a:gd name="connsiteY0" fmla="*/ 6165851 h 6165851"/>
              <a:gd name="connsiteX1" fmla="*/ 1110343 w 4441371"/>
              <a:gd name="connsiteY1" fmla="*/ 0 h 6165851"/>
              <a:gd name="connsiteX2" fmla="*/ 4441371 w 4441371"/>
              <a:gd name="connsiteY2" fmla="*/ 0 h 6165851"/>
              <a:gd name="connsiteX3" fmla="*/ 3331028 w 4441371"/>
              <a:gd name="connsiteY3" fmla="*/ 6165851 h 6165851"/>
              <a:gd name="connsiteX4" fmla="*/ 0 w 4441371"/>
              <a:gd name="connsiteY4" fmla="*/ 6165851 h 6165851"/>
              <a:gd name="connsiteX0" fmla="*/ 0 w 6066971"/>
              <a:gd name="connsiteY0" fmla="*/ 6165851 h 6165851"/>
              <a:gd name="connsiteX1" fmla="*/ 1110343 w 6066971"/>
              <a:gd name="connsiteY1" fmla="*/ 0 h 6165851"/>
              <a:gd name="connsiteX2" fmla="*/ 6066971 w 6066971"/>
              <a:gd name="connsiteY2" fmla="*/ 0 h 6165851"/>
              <a:gd name="connsiteX3" fmla="*/ 3331028 w 6066971"/>
              <a:gd name="connsiteY3" fmla="*/ 6165851 h 6165851"/>
              <a:gd name="connsiteX4" fmla="*/ 0 w 6066971"/>
              <a:gd name="connsiteY4" fmla="*/ 6165851 h 6165851"/>
              <a:gd name="connsiteX0" fmla="*/ 7257 w 6074228"/>
              <a:gd name="connsiteY0" fmla="*/ 6176011 h 6176011"/>
              <a:gd name="connsiteX1" fmla="*/ 0 w 6074228"/>
              <a:gd name="connsiteY1" fmla="*/ 0 h 6176011"/>
              <a:gd name="connsiteX2" fmla="*/ 6074228 w 6074228"/>
              <a:gd name="connsiteY2" fmla="*/ 10160 h 6176011"/>
              <a:gd name="connsiteX3" fmla="*/ 3338285 w 6074228"/>
              <a:gd name="connsiteY3" fmla="*/ 6176011 h 6176011"/>
              <a:gd name="connsiteX4" fmla="*/ 7257 w 6074228"/>
              <a:gd name="connsiteY4" fmla="*/ 6176011 h 6176011"/>
              <a:gd name="connsiteX0" fmla="*/ 7257 w 9603753"/>
              <a:gd name="connsiteY0" fmla="*/ 6176011 h 6176011"/>
              <a:gd name="connsiteX1" fmla="*/ 0 w 9603753"/>
              <a:gd name="connsiteY1" fmla="*/ 0 h 6176011"/>
              <a:gd name="connsiteX2" fmla="*/ 9603753 w 9603753"/>
              <a:gd name="connsiteY2" fmla="*/ 19883 h 6176011"/>
              <a:gd name="connsiteX3" fmla="*/ 3338285 w 9603753"/>
              <a:gd name="connsiteY3" fmla="*/ 6176011 h 6176011"/>
              <a:gd name="connsiteX4" fmla="*/ 7257 w 9603753"/>
              <a:gd name="connsiteY4" fmla="*/ 6176011 h 6176011"/>
              <a:gd name="connsiteX0" fmla="*/ 0 w 9596496"/>
              <a:gd name="connsiteY0" fmla="*/ 6156128 h 6156128"/>
              <a:gd name="connsiteX1" fmla="*/ 6057489 w 9596496"/>
              <a:gd name="connsiteY1" fmla="*/ 367486 h 6156128"/>
              <a:gd name="connsiteX2" fmla="*/ 9596496 w 9596496"/>
              <a:gd name="connsiteY2" fmla="*/ 0 h 6156128"/>
              <a:gd name="connsiteX3" fmla="*/ 3331028 w 9596496"/>
              <a:gd name="connsiteY3" fmla="*/ 6156128 h 6156128"/>
              <a:gd name="connsiteX4" fmla="*/ 0 w 9596496"/>
              <a:gd name="connsiteY4" fmla="*/ 6156128 h 6156128"/>
              <a:gd name="connsiteX0" fmla="*/ 0 w 9269653"/>
              <a:gd name="connsiteY0" fmla="*/ 5829285 h 5829285"/>
              <a:gd name="connsiteX1" fmla="*/ 6057489 w 9269653"/>
              <a:gd name="connsiteY1" fmla="*/ 40643 h 5829285"/>
              <a:gd name="connsiteX2" fmla="*/ 9269653 w 9269653"/>
              <a:gd name="connsiteY2" fmla="*/ 0 h 5829285"/>
              <a:gd name="connsiteX3" fmla="*/ 3331028 w 9269653"/>
              <a:gd name="connsiteY3" fmla="*/ 5829285 h 5829285"/>
              <a:gd name="connsiteX4" fmla="*/ 0 w 9269653"/>
              <a:gd name="connsiteY4" fmla="*/ 5829285 h 5829285"/>
              <a:gd name="connsiteX0" fmla="*/ 0 w 9269653"/>
              <a:gd name="connsiteY0" fmla="*/ 5829285 h 5829285"/>
              <a:gd name="connsiteX1" fmla="*/ 6057489 w 9269653"/>
              <a:gd name="connsiteY1" fmla="*/ 40643 h 5829285"/>
              <a:gd name="connsiteX2" fmla="*/ 9269653 w 9269653"/>
              <a:gd name="connsiteY2" fmla="*/ 0 h 5829285"/>
              <a:gd name="connsiteX3" fmla="*/ 6078927 w 9269653"/>
              <a:gd name="connsiteY3" fmla="*/ 3129808 h 5829285"/>
              <a:gd name="connsiteX4" fmla="*/ 0 w 9269653"/>
              <a:gd name="connsiteY4" fmla="*/ 5829285 h 5829285"/>
              <a:gd name="connsiteX0" fmla="*/ 0 w 3217013"/>
              <a:gd name="connsiteY0" fmla="*/ 1483489 h 3129808"/>
              <a:gd name="connsiteX1" fmla="*/ 4849 w 3217013"/>
              <a:gd name="connsiteY1" fmla="*/ 40643 h 3129808"/>
              <a:gd name="connsiteX2" fmla="*/ 3217013 w 3217013"/>
              <a:gd name="connsiteY2" fmla="*/ 0 h 3129808"/>
              <a:gd name="connsiteX3" fmla="*/ 26287 w 3217013"/>
              <a:gd name="connsiteY3" fmla="*/ 3129808 h 3129808"/>
              <a:gd name="connsiteX4" fmla="*/ 0 w 3217013"/>
              <a:gd name="connsiteY4" fmla="*/ 1483489 h 312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13" h="3129808">
                <a:moveTo>
                  <a:pt x="0" y="1483489"/>
                </a:moveTo>
                <a:cubicBezTo>
                  <a:pt x="1616" y="1002540"/>
                  <a:pt x="3233" y="521592"/>
                  <a:pt x="4849" y="40643"/>
                </a:cubicBezTo>
                <a:lnTo>
                  <a:pt x="3217013" y="0"/>
                </a:lnTo>
                <a:lnTo>
                  <a:pt x="26287" y="3129808"/>
                </a:lnTo>
                <a:lnTo>
                  <a:pt x="0" y="148348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6B6DF8-A979-EAB5-7A90-F1101604731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52F67F-0882-BA1F-0855-F71417C50485}"/>
                </a:ext>
              </a:extLst>
            </p:cNvPr>
            <p:cNvSpPr/>
            <p:nvPr userDrawn="1"/>
          </p:nvSpPr>
          <p:spPr>
            <a:xfrm>
              <a:off x="0" y="0"/>
              <a:ext cx="12192000" cy="306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92D466-3887-67A9-E5EA-E0C0B17A9D68}"/>
                </a:ext>
              </a:extLst>
            </p:cNvPr>
            <p:cNvSpPr/>
            <p:nvPr userDrawn="1"/>
          </p:nvSpPr>
          <p:spPr>
            <a:xfrm>
              <a:off x="0" y="6551008"/>
              <a:ext cx="12192000" cy="306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765D6E-5D4F-6097-8D5A-0DA36EE41507}"/>
                </a:ext>
              </a:extLst>
            </p:cNvPr>
            <p:cNvSpPr/>
            <p:nvPr userDrawn="1"/>
          </p:nvSpPr>
          <p:spPr>
            <a:xfrm rot="5400000">
              <a:off x="-3275504" y="3275504"/>
              <a:ext cx="6858000" cy="306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BFA8C5-0ACB-AC4E-9B7B-E9323727EAC5}"/>
                </a:ext>
              </a:extLst>
            </p:cNvPr>
            <p:cNvSpPr/>
            <p:nvPr userDrawn="1"/>
          </p:nvSpPr>
          <p:spPr>
            <a:xfrm rot="5400000">
              <a:off x="8609504" y="3275504"/>
              <a:ext cx="6858000" cy="306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6242AEE-5ADF-441F-8D39-983D4894D3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" y="581666"/>
            <a:ext cx="1639437" cy="78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1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77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EBE0E-3259-A3D7-B9DA-7A92407A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1131" y="6356350"/>
            <a:ext cx="1694576" cy="365125"/>
          </a:xfrm>
          <a:prstGeom prst="rect">
            <a:avLst/>
          </a:prstGeom>
        </p:spPr>
        <p:txBody>
          <a:bodyPr/>
          <a:lstStyle/>
          <a:p>
            <a:fld id="{8B042AEC-0357-B440-B98B-0DCD8D4FABF1}" type="datetime4">
              <a:rPr lang="en-US" smtClean="0"/>
              <a:t>October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280C4-2218-3D88-3CD0-4C0F7E43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0900" y="6339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4FA06-F450-9608-9E0E-B0F2FBF8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3" y="6356350"/>
            <a:ext cx="406167" cy="365125"/>
          </a:xfrm>
          <a:prstGeom prst="rect">
            <a:avLst/>
          </a:prstGeom>
        </p:spPr>
        <p:txBody>
          <a:bodyPr/>
          <a:lstStyle/>
          <a:p>
            <a:fld id="{A52513B2-96FE-B142-A8C4-84E891FBACB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4F12F2-CAF0-7955-8D5E-3B150A49E6A1}"/>
              </a:ext>
            </a:extLst>
          </p:cNvPr>
          <p:cNvGrpSpPr/>
          <p:nvPr userDrawn="1"/>
        </p:nvGrpSpPr>
        <p:grpSpPr>
          <a:xfrm>
            <a:off x="0" y="1"/>
            <a:ext cx="564640" cy="698432"/>
            <a:chOff x="-1" y="-2865"/>
            <a:chExt cx="1223102" cy="1331167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E4131B46-60EF-D260-83F4-08544CBC99AC}"/>
                </a:ext>
              </a:extLst>
            </p:cNvPr>
            <p:cNvSpPr/>
            <p:nvPr/>
          </p:nvSpPr>
          <p:spPr>
            <a:xfrm rot="5400000">
              <a:off x="-345785" y="345785"/>
              <a:ext cx="1328154" cy="636585"/>
            </a:xfrm>
            <a:prstGeom prst="triangle">
              <a:avLst/>
            </a:prstGeom>
            <a:solidFill>
              <a:srgbClr val="00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3">
              <a:extLst>
                <a:ext uri="{FF2B5EF4-FFF2-40B4-BE49-F238E27FC236}">
                  <a16:creationId xmlns:a16="http://schemas.microsoft.com/office/drawing/2014/main" id="{936379FA-D507-B643-3643-0448CFD288DC}"/>
                </a:ext>
              </a:extLst>
            </p:cNvPr>
            <p:cNvSpPr/>
            <p:nvPr/>
          </p:nvSpPr>
          <p:spPr>
            <a:xfrm>
              <a:off x="170605" y="-2865"/>
              <a:ext cx="1052496" cy="1331167"/>
            </a:xfrm>
            <a:custGeom>
              <a:avLst/>
              <a:gdLst>
                <a:gd name="connsiteX0" fmla="*/ 0 w 4625217"/>
                <a:gd name="connsiteY0" fmla="*/ 1247896 h 4991582"/>
                <a:gd name="connsiteX1" fmla="*/ 2312609 w 4625217"/>
                <a:gd name="connsiteY1" fmla="*/ 124789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2609 w 4625217"/>
                <a:gd name="connsiteY5" fmla="*/ 3743687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1247896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2609 w 4625217"/>
                <a:gd name="connsiteY5" fmla="*/ 3743687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1247896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22548 w 4625217"/>
                <a:gd name="connsiteY5" fmla="*/ 4181009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1247896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7811 w 4625217"/>
                <a:gd name="connsiteY5" fmla="*/ 4199960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3743687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7811 w 4625217"/>
                <a:gd name="connsiteY5" fmla="*/ 4199960 h 4991582"/>
                <a:gd name="connsiteX6" fmla="*/ 0 w 4625217"/>
                <a:gd name="connsiteY6" fmla="*/ 3743687 h 4991582"/>
                <a:gd name="connsiteX0" fmla="*/ 1581882 w 2312608"/>
                <a:gd name="connsiteY0" fmla="*/ 2488164 h 4991582"/>
                <a:gd name="connsiteX1" fmla="*/ 0 w 2312608"/>
                <a:gd name="connsiteY1" fmla="*/ 800636 h 4991582"/>
                <a:gd name="connsiteX2" fmla="*/ 0 w 2312608"/>
                <a:gd name="connsiteY2" fmla="*/ 0 h 4991582"/>
                <a:gd name="connsiteX3" fmla="*/ 2312608 w 2312608"/>
                <a:gd name="connsiteY3" fmla="*/ 2495791 h 4991582"/>
                <a:gd name="connsiteX4" fmla="*/ 0 w 2312608"/>
                <a:gd name="connsiteY4" fmla="*/ 4991582 h 4991582"/>
                <a:gd name="connsiteX5" fmla="*/ 5202 w 2312608"/>
                <a:gd name="connsiteY5" fmla="*/ 4199960 h 4991582"/>
                <a:gd name="connsiteX6" fmla="*/ 1581882 w 2312608"/>
                <a:gd name="connsiteY6" fmla="*/ 2488164 h 4991582"/>
                <a:gd name="connsiteX0" fmla="*/ 1581882 w 2312608"/>
                <a:gd name="connsiteY0" fmla="*/ 2488164 h 4991582"/>
                <a:gd name="connsiteX1" fmla="*/ 0 w 2312608"/>
                <a:gd name="connsiteY1" fmla="*/ 800636 h 4991582"/>
                <a:gd name="connsiteX2" fmla="*/ 0 w 2312608"/>
                <a:gd name="connsiteY2" fmla="*/ 0 h 4991582"/>
                <a:gd name="connsiteX3" fmla="*/ 2312608 w 2312608"/>
                <a:gd name="connsiteY3" fmla="*/ 2495791 h 4991582"/>
                <a:gd name="connsiteX4" fmla="*/ 0 w 2312608"/>
                <a:gd name="connsiteY4" fmla="*/ 4991582 h 4991582"/>
                <a:gd name="connsiteX5" fmla="*/ 451149 w 2312608"/>
                <a:gd name="connsiteY5" fmla="*/ 3709236 h 4991582"/>
                <a:gd name="connsiteX6" fmla="*/ 1581882 w 2312608"/>
                <a:gd name="connsiteY6" fmla="*/ 2488164 h 4991582"/>
                <a:gd name="connsiteX0" fmla="*/ 1581882 w 2312608"/>
                <a:gd name="connsiteY0" fmla="*/ 2488164 h 3720429"/>
                <a:gd name="connsiteX1" fmla="*/ 0 w 2312608"/>
                <a:gd name="connsiteY1" fmla="*/ 800636 h 3720429"/>
                <a:gd name="connsiteX2" fmla="*/ 0 w 2312608"/>
                <a:gd name="connsiteY2" fmla="*/ 0 h 3720429"/>
                <a:gd name="connsiteX3" fmla="*/ 2312608 w 2312608"/>
                <a:gd name="connsiteY3" fmla="*/ 2495791 h 3720429"/>
                <a:gd name="connsiteX4" fmla="*/ 1177758 w 2312608"/>
                <a:gd name="connsiteY4" fmla="*/ 3720429 h 3720429"/>
                <a:gd name="connsiteX5" fmla="*/ 451149 w 2312608"/>
                <a:gd name="connsiteY5" fmla="*/ 3709236 h 3720429"/>
                <a:gd name="connsiteX6" fmla="*/ 1581882 w 2312608"/>
                <a:gd name="connsiteY6" fmla="*/ 2488164 h 3720429"/>
                <a:gd name="connsiteX0" fmla="*/ 1581882 w 2312608"/>
                <a:gd name="connsiteY0" fmla="*/ 2488164 h 3720429"/>
                <a:gd name="connsiteX1" fmla="*/ 0 w 2312608"/>
                <a:gd name="connsiteY1" fmla="*/ 800636 h 3720429"/>
                <a:gd name="connsiteX2" fmla="*/ 0 w 2312608"/>
                <a:gd name="connsiteY2" fmla="*/ 0 h 3720429"/>
                <a:gd name="connsiteX3" fmla="*/ 2312608 w 2312608"/>
                <a:gd name="connsiteY3" fmla="*/ 2495791 h 3720429"/>
                <a:gd name="connsiteX4" fmla="*/ 1177758 w 2312608"/>
                <a:gd name="connsiteY4" fmla="*/ 3720429 h 3720429"/>
                <a:gd name="connsiteX5" fmla="*/ 451149 w 2312608"/>
                <a:gd name="connsiteY5" fmla="*/ 3715148 h 3720429"/>
                <a:gd name="connsiteX6" fmla="*/ 1581882 w 2312608"/>
                <a:gd name="connsiteY6" fmla="*/ 2488164 h 3720429"/>
                <a:gd name="connsiteX0" fmla="*/ 1581882 w 2312608"/>
                <a:gd name="connsiteY0" fmla="*/ 1687527 h 2919792"/>
                <a:gd name="connsiteX1" fmla="*/ 0 w 2312608"/>
                <a:gd name="connsiteY1" fmla="*/ -1 h 2919792"/>
                <a:gd name="connsiteX2" fmla="*/ 1149171 w 2312608"/>
                <a:gd name="connsiteY2" fmla="*/ 440954 h 2919792"/>
                <a:gd name="connsiteX3" fmla="*/ 2312608 w 2312608"/>
                <a:gd name="connsiteY3" fmla="*/ 1695154 h 2919792"/>
                <a:gd name="connsiteX4" fmla="*/ 1177758 w 2312608"/>
                <a:gd name="connsiteY4" fmla="*/ 2919792 h 2919792"/>
                <a:gd name="connsiteX5" fmla="*/ 451149 w 2312608"/>
                <a:gd name="connsiteY5" fmla="*/ 2914511 h 2919792"/>
                <a:gd name="connsiteX6" fmla="*/ 1581882 w 2312608"/>
                <a:gd name="connsiteY6" fmla="*/ 1687527 h 2919792"/>
                <a:gd name="connsiteX0" fmla="*/ 1147369 w 1878095"/>
                <a:gd name="connsiteY0" fmla="*/ 1246573 h 2478838"/>
                <a:gd name="connsiteX1" fmla="*/ 0 w 1878095"/>
                <a:gd name="connsiteY1" fmla="*/ 26119 h 2478838"/>
                <a:gd name="connsiteX2" fmla="*/ 714658 w 1878095"/>
                <a:gd name="connsiteY2" fmla="*/ 0 h 2478838"/>
                <a:gd name="connsiteX3" fmla="*/ 1878095 w 1878095"/>
                <a:gd name="connsiteY3" fmla="*/ 1254200 h 2478838"/>
                <a:gd name="connsiteX4" fmla="*/ 743245 w 1878095"/>
                <a:gd name="connsiteY4" fmla="*/ 2478838 h 2478838"/>
                <a:gd name="connsiteX5" fmla="*/ 16636 w 1878095"/>
                <a:gd name="connsiteY5" fmla="*/ 2473557 h 2478838"/>
                <a:gd name="connsiteX6" fmla="*/ 1147369 w 1878095"/>
                <a:gd name="connsiteY6" fmla="*/ 1246573 h 2478838"/>
                <a:gd name="connsiteX0" fmla="*/ 1164521 w 1895247"/>
                <a:gd name="connsiteY0" fmla="*/ 1246573 h 2478838"/>
                <a:gd name="connsiteX1" fmla="*/ 0 w 1895247"/>
                <a:gd name="connsiteY1" fmla="*/ 8382 h 2478838"/>
                <a:gd name="connsiteX2" fmla="*/ 731810 w 1895247"/>
                <a:gd name="connsiteY2" fmla="*/ 0 h 2478838"/>
                <a:gd name="connsiteX3" fmla="*/ 1895247 w 1895247"/>
                <a:gd name="connsiteY3" fmla="*/ 1254200 h 2478838"/>
                <a:gd name="connsiteX4" fmla="*/ 760397 w 1895247"/>
                <a:gd name="connsiteY4" fmla="*/ 2478838 h 2478838"/>
                <a:gd name="connsiteX5" fmla="*/ 33788 w 1895247"/>
                <a:gd name="connsiteY5" fmla="*/ 2473557 h 2478838"/>
                <a:gd name="connsiteX6" fmla="*/ 1164521 w 1895247"/>
                <a:gd name="connsiteY6" fmla="*/ 1246573 h 2478838"/>
                <a:gd name="connsiteX0" fmla="*/ 1164521 w 1895247"/>
                <a:gd name="connsiteY0" fmla="*/ 1246573 h 2478838"/>
                <a:gd name="connsiteX1" fmla="*/ 0 w 1895247"/>
                <a:gd name="connsiteY1" fmla="*/ 8382 h 2478838"/>
                <a:gd name="connsiteX2" fmla="*/ 726093 w 1895247"/>
                <a:gd name="connsiteY2" fmla="*/ 0 h 2478838"/>
                <a:gd name="connsiteX3" fmla="*/ 1895247 w 1895247"/>
                <a:gd name="connsiteY3" fmla="*/ 1254200 h 2478838"/>
                <a:gd name="connsiteX4" fmla="*/ 760397 w 1895247"/>
                <a:gd name="connsiteY4" fmla="*/ 2478838 h 2478838"/>
                <a:gd name="connsiteX5" fmla="*/ 33788 w 1895247"/>
                <a:gd name="connsiteY5" fmla="*/ 2473557 h 2478838"/>
                <a:gd name="connsiteX6" fmla="*/ 1164521 w 1895247"/>
                <a:gd name="connsiteY6" fmla="*/ 1246573 h 247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247" h="2478838">
                  <a:moveTo>
                    <a:pt x="1164521" y="1246573"/>
                  </a:moveTo>
                  <a:lnTo>
                    <a:pt x="0" y="8382"/>
                  </a:lnTo>
                  <a:lnTo>
                    <a:pt x="726093" y="0"/>
                  </a:lnTo>
                  <a:lnTo>
                    <a:pt x="1895247" y="1254200"/>
                  </a:lnTo>
                  <a:lnTo>
                    <a:pt x="760397" y="2478838"/>
                  </a:lnTo>
                  <a:lnTo>
                    <a:pt x="33788" y="2473557"/>
                  </a:lnTo>
                  <a:lnTo>
                    <a:pt x="1164521" y="124657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1D9EF2-50A2-575F-9AB5-5BBA9BC5C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512" y="181827"/>
            <a:ext cx="10869584" cy="38511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2500" b="0" i="0">
                <a:solidFill>
                  <a:srgbClr val="0F2A3F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92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EBE0E-3259-A3D7-B9DA-7A92407A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1131" y="6356350"/>
            <a:ext cx="1694576" cy="365125"/>
          </a:xfrm>
          <a:prstGeom prst="rect">
            <a:avLst/>
          </a:prstGeom>
        </p:spPr>
        <p:txBody>
          <a:bodyPr/>
          <a:lstStyle/>
          <a:p>
            <a:fld id="{8B042AEC-0357-B440-B98B-0DCD8D4FABF1}" type="datetime4">
              <a:rPr lang="en-US" smtClean="0"/>
              <a:t>October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280C4-2218-3D88-3CD0-4C0F7E43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0900" y="6339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4FA06-F450-9608-9E0E-B0F2FBF8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3" y="6356350"/>
            <a:ext cx="406167" cy="365125"/>
          </a:xfrm>
          <a:prstGeom prst="rect">
            <a:avLst/>
          </a:prstGeom>
        </p:spPr>
        <p:txBody>
          <a:bodyPr/>
          <a:lstStyle/>
          <a:p>
            <a:fld id="{A52513B2-96FE-B142-A8C4-84E891FBAC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D8E1BF8-AB20-89CD-AC35-934C63DE3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004" y="1264042"/>
            <a:ext cx="10989092" cy="385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E96B5"/>
                </a:solidFill>
                <a:latin typeface="Poppins" pitchFamily="2" charset="77"/>
                <a:ea typeface="Roboto Light" panose="02000000000000000000" pitchFamily="2" charset="0"/>
                <a:cs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C807D38-C33C-BCBC-AA8C-57EC8BE7901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91003" y="1751675"/>
            <a:ext cx="10969625" cy="33629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800" b="0" i="0">
                <a:solidFill>
                  <a:srgbClr val="002641"/>
                </a:solidFill>
                <a:latin typeface="Poppins" pitchFamily="2" charset="77"/>
                <a:ea typeface="Roboto Light" panose="02000000000000000000" pitchFamily="2" charset="0"/>
                <a:cs typeface="Poppins" pitchFamily="2" charset="77"/>
              </a:defRPr>
            </a:lvl1pPr>
          </a:lstStyle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4F12F2-CAF0-7955-8D5E-3B150A49E6A1}"/>
              </a:ext>
            </a:extLst>
          </p:cNvPr>
          <p:cNvGrpSpPr/>
          <p:nvPr userDrawn="1"/>
        </p:nvGrpSpPr>
        <p:grpSpPr>
          <a:xfrm>
            <a:off x="0" y="1"/>
            <a:ext cx="564640" cy="698432"/>
            <a:chOff x="-1" y="-2865"/>
            <a:chExt cx="1223102" cy="1331167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E4131B46-60EF-D260-83F4-08544CBC99AC}"/>
                </a:ext>
              </a:extLst>
            </p:cNvPr>
            <p:cNvSpPr/>
            <p:nvPr/>
          </p:nvSpPr>
          <p:spPr>
            <a:xfrm rot="5400000">
              <a:off x="-345785" y="345785"/>
              <a:ext cx="1328154" cy="636585"/>
            </a:xfrm>
            <a:prstGeom prst="triangle">
              <a:avLst/>
            </a:prstGeom>
            <a:solidFill>
              <a:srgbClr val="00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3">
              <a:extLst>
                <a:ext uri="{FF2B5EF4-FFF2-40B4-BE49-F238E27FC236}">
                  <a16:creationId xmlns:a16="http://schemas.microsoft.com/office/drawing/2014/main" id="{936379FA-D507-B643-3643-0448CFD288DC}"/>
                </a:ext>
              </a:extLst>
            </p:cNvPr>
            <p:cNvSpPr/>
            <p:nvPr/>
          </p:nvSpPr>
          <p:spPr>
            <a:xfrm>
              <a:off x="170605" y="-2865"/>
              <a:ext cx="1052496" cy="1331167"/>
            </a:xfrm>
            <a:custGeom>
              <a:avLst/>
              <a:gdLst>
                <a:gd name="connsiteX0" fmla="*/ 0 w 4625217"/>
                <a:gd name="connsiteY0" fmla="*/ 1247896 h 4991582"/>
                <a:gd name="connsiteX1" fmla="*/ 2312609 w 4625217"/>
                <a:gd name="connsiteY1" fmla="*/ 124789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2609 w 4625217"/>
                <a:gd name="connsiteY5" fmla="*/ 3743687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1247896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2609 w 4625217"/>
                <a:gd name="connsiteY5" fmla="*/ 3743687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1247896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22548 w 4625217"/>
                <a:gd name="connsiteY5" fmla="*/ 4181009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1247896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7811 w 4625217"/>
                <a:gd name="connsiteY5" fmla="*/ 4199960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3743687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7811 w 4625217"/>
                <a:gd name="connsiteY5" fmla="*/ 4199960 h 4991582"/>
                <a:gd name="connsiteX6" fmla="*/ 0 w 4625217"/>
                <a:gd name="connsiteY6" fmla="*/ 3743687 h 4991582"/>
                <a:gd name="connsiteX0" fmla="*/ 1581882 w 2312608"/>
                <a:gd name="connsiteY0" fmla="*/ 2488164 h 4991582"/>
                <a:gd name="connsiteX1" fmla="*/ 0 w 2312608"/>
                <a:gd name="connsiteY1" fmla="*/ 800636 h 4991582"/>
                <a:gd name="connsiteX2" fmla="*/ 0 w 2312608"/>
                <a:gd name="connsiteY2" fmla="*/ 0 h 4991582"/>
                <a:gd name="connsiteX3" fmla="*/ 2312608 w 2312608"/>
                <a:gd name="connsiteY3" fmla="*/ 2495791 h 4991582"/>
                <a:gd name="connsiteX4" fmla="*/ 0 w 2312608"/>
                <a:gd name="connsiteY4" fmla="*/ 4991582 h 4991582"/>
                <a:gd name="connsiteX5" fmla="*/ 5202 w 2312608"/>
                <a:gd name="connsiteY5" fmla="*/ 4199960 h 4991582"/>
                <a:gd name="connsiteX6" fmla="*/ 1581882 w 2312608"/>
                <a:gd name="connsiteY6" fmla="*/ 2488164 h 4991582"/>
                <a:gd name="connsiteX0" fmla="*/ 1581882 w 2312608"/>
                <a:gd name="connsiteY0" fmla="*/ 2488164 h 4991582"/>
                <a:gd name="connsiteX1" fmla="*/ 0 w 2312608"/>
                <a:gd name="connsiteY1" fmla="*/ 800636 h 4991582"/>
                <a:gd name="connsiteX2" fmla="*/ 0 w 2312608"/>
                <a:gd name="connsiteY2" fmla="*/ 0 h 4991582"/>
                <a:gd name="connsiteX3" fmla="*/ 2312608 w 2312608"/>
                <a:gd name="connsiteY3" fmla="*/ 2495791 h 4991582"/>
                <a:gd name="connsiteX4" fmla="*/ 0 w 2312608"/>
                <a:gd name="connsiteY4" fmla="*/ 4991582 h 4991582"/>
                <a:gd name="connsiteX5" fmla="*/ 451149 w 2312608"/>
                <a:gd name="connsiteY5" fmla="*/ 3709236 h 4991582"/>
                <a:gd name="connsiteX6" fmla="*/ 1581882 w 2312608"/>
                <a:gd name="connsiteY6" fmla="*/ 2488164 h 4991582"/>
                <a:gd name="connsiteX0" fmla="*/ 1581882 w 2312608"/>
                <a:gd name="connsiteY0" fmla="*/ 2488164 h 3720429"/>
                <a:gd name="connsiteX1" fmla="*/ 0 w 2312608"/>
                <a:gd name="connsiteY1" fmla="*/ 800636 h 3720429"/>
                <a:gd name="connsiteX2" fmla="*/ 0 w 2312608"/>
                <a:gd name="connsiteY2" fmla="*/ 0 h 3720429"/>
                <a:gd name="connsiteX3" fmla="*/ 2312608 w 2312608"/>
                <a:gd name="connsiteY3" fmla="*/ 2495791 h 3720429"/>
                <a:gd name="connsiteX4" fmla="*/ 1177758 w 2312608"/>
                <a:gd name="connsiteY4" fmla="*/ 3720429 h 3720429"/>
                <a:gd name="connsiteX5" fmla="*/ 451149 w 2312608"/>
                <a:gd name="connsiteY5" fmla="*/ 3709236 h 3720429"/>
                <a:gd name="connsiteX6" fmla="*/ 1581882 w 2312608"/>
                <a:gd name="connsiteY6" fmla="*/ 2488164 h 3720429"/>
                <a:gd name="connsiteX0" fmla="*/ 1581882 w 2312608"/>
                <a:gd name="connsiteY0" fmla="*/ 2488164 h 3720429"/>
                <a:gd name="connsiteX1" fmla="*/ 0 w 2312608"/>
                <a:gd name="connsiteY1" fmla="*/ 800636 h 3720429"/>
                <a:gd name="connsiteX2" fmla="*/ 0 w 2312608"/>
                <a:gd name="connsiteY2" fmla="*/ 0 h 3720429"/>
                <a:gd name="connsiteX3" fmla="*/ 2312608 w 2312608"/>
                <a:gd name="connsiteY3" fmla="*/ 2495791 h 3720429"/>
                <a:gd name="connsiteX4" fmla="*/ 1177758 w 2312608"/>
                <a:gd name="connsiteY4" fmla="*/ 3720429 h 3720429"/>
                <a:gd name="connsiteX5" fmla="*/ 451149 w 2312608"/>
                <a:gd name="connsiteY5" fmla="*/ 3715148 h 3720429"/>
                <a:gd name="connsiteX6" fmla="*/ 1581882 w 2312608"/>
                <a:gd name="connsiteY6" fmla="*/ 2488164 h 3720429"/>
                <a:gd name="connsiteX0" fmla="*/ 1581882 w 2312608"/>
                <a:gd name="connsiteY0" fmla="*/ 1687527 h 2919792"/>
                <a:gd name="connsiteX1" fmla="*/ 0 w 2312608"/>
                <a:gd name="connsiteY1" fmla="*/ -1 h 2919792"/>
                <a:gd name="connsiteX2" fmla="*/ 1149171 w 2312608"/>
                <a:gd name="connsiteY2" fmla="*/ 440954 h 2919792"/>
                <a:gd name="connsiteX3" fmla="*/ 2312608 w 2312608"/>
                <a:gd name="connsiteY3" fmla="*/ 1695154 h 2919792"/>
                <a:gd name="connsiteX4" fmla="*/ 1177758 w 2312608"/>
                <a:gd name="connsiteY4" fmla="*/ 2919792 h 2919792"/>
                <a:gd name="connsiteX5" fmla="*/ 451149 w 2312608"/>
                <a:gd name="connsiteY5" fmla="*/ 2914511 h 2919792"/>
                <a:gd name="connsiteX6" fmla="*/ 1581882 w 2312608"/>
                <a:gd name="connsiteY6" fmla="*/ 1687527 h 2919792"/>
                <a:gd name="connsiteX0" fmla="*/ 1147369 w 1878095"/>
                <a:gd name="connsiteY0" fmla="*/ 1246573 h 2478838"/>
                <a:gd name="connsiteX1" fmla="*/ 0 w 1878095"/>
                <a:gd name="connsiteY1" fmla="*/ 26119 h 2478838"/>
                <a:gd name="connsiteX2" fmla="*/ 714658 w 1878095"/>
                <a:gd name="connsiteY2" fmla="*/ 0 h 2478838"/>
                <a:gd name="connsiteX3" fmla="*/ 1878095 w 1878095"/>
                <a:gd name="connsiteY3" fmla="*/ 1254200 h 2478838"/>
                <a:gd name="connsiteX4" fmla="*/ 743245 w 1878095"/>
                <a:gd name="connsiteY4" fmla="*/ 2478838 h 2478838"/>
                <a:gd name="connsiteX5" fmla="*/ 16636 w 1878095"/>
                <a:gd name="connsiteY5" fmla="*/ 2473557 h 2478838"/>
                <a:gd name="connsiteX6" fmla="*/ 1147369 w 1878095"/>
                <a:gd name="connsiteY6" fmla="*/ 1246573 h 2478838"/>
                <a:gd name="connsiteX0" fmla="*/ 1164521 w 1895247"/>
                <a:gd name="connsiteY0" fmla="*/ 1246573 h 2478838"/>
                <a:gd name="connsiteX1" fmla="*/ 0 w 1895247"/>
                <a:gd name="connsiteY1" fmla="*/ 8382 h 2478838"/>
                <a:gd name="connsiteX2" fmla="*/ 731810 w 1895247"/>
                <a:gd name="connsiteY2" fmla="*/ 0 h 2478838"/>
                <a:gd name="connsiteX3" fmla="*/ 1895247 w 1895247"/>
                <a:gd name="connsiteY3" fmla="*/ 1254200 h 2478838"/>
                <a:gd name="connsiteX4" fmla="*/ 760397 w 1895247"/>
                <a:gd name="connsiteY4" fmla="*/ 2478838 h 2478838"/>
                <a:gd name="connsiteX5" fmla="*/ 33788 w 1895247"/>
                <a:gd name="connsiteY5" fmla="*/ 2473557 h 2478838"/>
                <a:gd name="connsiteX6" fmla="*/ 1164521 w 1895247"/>
                <a:gd name="connsiteY6" fmla="*/ 1246573 h 2478838"/>
                <a:gd name="connsiteX0" fmla="*/ 1164521 w 1895247"/>
                <a:gd name="connsiteY0" fmla="*/ 1246573 h 2478838"/>
                <a:gd name="connsiteX1" fmla="*/ 0 w 1895247"/>
                <a:gd name="connsiteY1" fmla="*/ 8382 h 2478838"/>
                <a:gd name="connsiteX2" fmla="*/ 726093 w 1895247"/>
                <a:gd name="connsiteY2" fmla="*/ 0 h 2478838"/>
                <a:gd name="connsiteX3" fmla="*/ 1895247 w 1895247"/>
                <a:gd name="connsiteY3" fmla="*/ 1254200 h 2478838"/>
                <a:gd name="connsiteX4" fmla="*/ 760397 w 1895247"/>
                <a:gd name="connsiteY4" fmla="*/ 2478838 h 2478838"/>
                <a:gd name="connsiteX5" fmla="*/ 33788 w 1895247"/>
                <a:gd name="connsiteY5" fmla="*/ 2473557 h 2478838"/>
                <a:gd name="connsiteX6" fmla="*/ 1164521 w 1895247"/>
                <a:gd name="connsiteY6" fmla="*/ 1246573 h 247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247" h="2478838">
                  <a:moveTo>
                    <a:pt x="1164521" y="1246573"/>
                  </a:moveTo>
                  <a:lnTo>
                    <a:pt x="0" y="8382"/>
                  </a:lnTo>
                  <a:lnTo>
                    <a:pt x="726093" y="0"/>
                  </a:lnTo>
                  <a:lnTo>
                    <a:pt x="1895247" y="1254200"/>
                  </a:lnTo>
                  <a:lnTo>
                    <a:pt x="760397" y="2478838"/>
                  </a:lnTo>
                  <a:lnTo>
                    <a:pt x="33788" y="2473557"/>
                  </a:lnTo>
                  <a:lnTo>
                    <a:pt x="1164521" y="124657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1D9EF2-50A2-575F-9AB5-5BBA9BC5C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512" y="181827"/>
            <a:ext cx="10869584" cy="38511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2500" b="0" i="0">
                <a:solidFill>
                  <a:srgbClr val="0F2A3F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2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A5B17-C407-8FDB-EBFE-D5D4E450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1131" y="6356350"/>
            <a:ext cx="1694576" cy="365125"/>
          </a:xfrm>
          <a:prstGeom prst="rect">
            <a:avLst/>
          </a:prstGeom>
        </p:spPr>
        <p:txBody>
          <a:bodyPr/>
          <a:lstStyle/>
          <a:p>
            <a:fld id="{BD9EB89F-1CC5-EE4E-A0B4-39E9F757722E}" type="datetime4">
              <a:rPr lang="en-US" smtClean="0"/>
              <a:t>October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C7F40-A2E1-873D-BC02-C94AF6AB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0900" y="6339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85DB2-DEE8-360F-112D-60D56D3B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3" y="6356350"/>
            <a:ext cx="406167" cy="365125"/>
          </a:xfrm>
          <a:prstGeom prst="rect">
            <a:avLst/>
          </a:prstGeom>
        </p:spPr>
        <p:txBody>
          <a:bodyPr/>
          <a:lstStyle/>
          <a:p>
            <a:fld id="{A52513B2-96FE-B142-A8C4-84E891FBAC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437345B-AED9-9E31-2E2D-D567BA59B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005" y="1264042"/>
            <a:ext cx="5404264" cy="385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E96B5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49330C-8B62-4C8F-EE01-E11A4523B7A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56365" y="1264042"/>
            <a:ext cx="5404264" cy="385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E96B5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1847123-528D-45A9-4920-C197EBF3A74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91004" y="1751675"/>
            <a:ext cx="5394689" cy="33629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800" b="0" i="0">
                <a:solidFill>
                  <a:srgbClr val="002641"/>
                </a:solidFill>
                <a:latin typeface="Poppins" pitchFamily="2" charset="77"/>
                <a:ea typeface="Roboto Light" panose="02000000000000000000" pitchFamily="2" charset="0"/>
                <a:cs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AEF6406-5D18-B8A6-8B3E-071A16F2D88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69163" y="1751675"/>
            <a:ext cx="5394689" cy="33629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800" b="0" i="0">
                <a:solidFill>
                  <a:srgbClr val="002641"/>
                </a:solidFill>
                <a:latin typeface="Poppins" pitchFamily="2" charset="77"/>
                <a:ea typeface="Roboto Light" panose="02000000000000000000" pitchFamily="2" charset="0"/>
                <a:cs typeface="Poppins" pitchFamily="2" charset="77"/>
              </a:defRPr>
            </a:lvl1pPr>
          </a:lstStyle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57C7D8-9CAC-1D7B-1536-773878F9CF6E}"/>
              </a:ext>
            </a:extLst>
          </p:cNvPr>
          <p:cNvGrpSpPr/>
          <p:nvPr userDrawn="1"/>
        </p:nvGrpSpPr>
        <p:grpSpPr>
          <a:xfrm>
            <a:off x="0" y="1"/>
            <a:ext cx="564640" cy="698432"/>
            <a:chOff x="-1" y="-2865"/>
            <a:chExt cx="1223102" cy="1331167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C7AAAFCC-5F8F-C4EB-B3D6-A3D71EEEB3D1}"/>
                </a:ext>
              </a:extLst>
            </p:cNvPr>
            <p:cNvSpPr/>
            <p:nvPr/>
          </p:nvSpPr>
          <p:spPr>
            <a:xfrm rot="5400000">
              <a:off x="-345785" y="345785"/>
              <a:ext cx="1328154" cy="636585"/>
            </a:xfrm>
            <a:prstGeom prst="triangle">
              <a:avLst/>
            </a:prstGeom>
            <a:solidFill>
              <a:srgbClr val="00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3">
              <a:extLst>
                <a:ext uri="{FF2B5EF4-FFF2-40B4-BE49-F238E27FC236}">
                  <a16:creationId xmlns:a16="http://schemas.microsoft.com/office/drawing/2014/main" id="{779CD022-3ED2-6336-AE53-2CF3223BD455}"/>
                </a:ext>
              </a:extLst>
            </p:cNvPr>
            <p:cNvSpPr/>
            <p:nvPr/>
          </p:nvSpPr>
          <p:spPr>
            <a:xfrm>
              <a:off x="170605" y="-2865"/>
              <a:ext cx="1052496" cy="1331167"/>
            </a:xfrm>
            <a:custGeom>
              <a:avLst/>
              <a:gdLst>
                <a:gd name="connsiteX0" fmla="*/ 0 w 4625217"/>
                <a:gd name="connsiteY0" fmla="*/ 1247896 h 4991582"/>
                <a:gd name="connsiteX1" fmla="*/ 2312609 w 4625217"/>
                <a:gd name="connsiteY1" fmla="*/ 124789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2609 w 4625217"/>
                <a:gd name="connsiteY5" fmla="*/ 3743687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1247896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2609 w 4625217"/>
                <a:gd name="connsiteY5" fmla="*/ 3743687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1247896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22548 w 4625217"/>
                <a:gd name="connsiteY5" fmla="*/ 4181009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1247896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7811 w 4625217"/>
                <a:gd name="connsiteY5" fmla="*/ 4199960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3743687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7811 w 4625217"/>
                <a:gd name="connsiteY5" fmla="*/ 4199960 h 4991582"/>
                <a:gd name="connsiteX6" fmla="*/ 0 w 4625217"/>
                <a:gd name="connsiteY6" fmla="*/ 3743687 h 4991582"/>
                <a:gd name="connsiteX0" fmla="*/ 1581882 w 2312608"/>
                <a:gd name="connsiteY0" fmla="*/ 2488164 h 4991582"/>
                <a:gd name="connsiteX1" fmla="*/ 0 w 2312608"/>
                <a:gd name="connsiteY1" fmla="*/ 800636 h 4991582"/>
                <a:gd name="connsiteX2" fmla="*/ 0 w 2312608"/>
                <a:gd name="connsiteY2" fmla="*/ 0 h 4991582"/>
                <a:gd name="connsiteX3" fmla="*/ 2312608 w 2312608"/>
                <a:gd name="connsiteY3" fmla="*/ 2495791 h 4991582"/>
                <a:gd name="connsiteX4" fmla="*/ 0 w 2312608"/>
                <a:gd name="connsiteY4" fmla="*/ 4991582 h 4991582"/>
                <a:gd name="connsiteX5" fmla="*/ 5202 w 2312608"/>
                <a:gd name="connsiteY5" fmla="*/ 4199960 h 4991582"/>
                <a:gd name="connsiteX6" fmla="*/ 1581882 w 2312608"/>
                <a:gd name="connsiteY6" fmla="*/ 2488164 h 4991582"/>
                <a:gd name="connsiteX0" fmla="*/ 1581882 w 2312608"/>
                <a:gd name="connsiteY0" fmla="*/ 2488164 h 4991582"/>
                <a:gd name="connsiteX1" fmla="*/ 0 w 2312608"/>
                <a:gd name="connsiteY1" fmla="*/ 800636 h 4991582"/>
                <a:gd name="connsiteX2" fmla="*/ 0 w 2312608"/>
                <a:gd name="connsiteY2" fmla="*/ 0 h 4991582"/>
                <a:gd name="connsiteX3" fmla="*/ 2312608 w 2312608"/>
                <a:gd name="connsiteY3" fmla="*/ 2495791 h 4991582"/>
                <a:gd name="connsiteX4" fmla="*/ 0 w 2312608"/>
                <a:gd name="connsiteY4" fmla="*/ 4991582 h 4991582"/>
                <a:gd name="connsiteX5" fmla="*/ 451149 w 2312608"/>
                <a:gd name="connsiteY5" fmla="*/ 3709236 h 4991582"/>
                <a:gd name="connsiteX6" fmla="*/ 1581882 w 2312608"/>
                <a:gd name="connsiteY6" fmla="*/ 2488164 h 4991582"/>
                <a:gd name="connsiteX0" fmla="*/ 1581882 w 2312608"/>
                <a:gd name="connsiteY0" fmla="*/ 2488164 h 3720429"/>
                <a:gd name="connsiteX1" fmla="*/ 0 w 2312608"/>
                <a:gd name="connsiteY1" fmla="*/ 800636 h 3720429"/>
                <a:gd name="connsiteX2" fmla="*/ 0 w 2312608"/>
                <a:gd name="connsiteY2" fmla="*/ 0 h 3720429"/>
                <a:gd name="connsiteX3" fmla="*/ 2312608 w 2312608"/>
                <a:gd name="connsiteY3" fmla="*/ 2495791 h 3720429"/>
                <a:gd name="connsiteX4" fmla="*/ 1177758 w 2312608"/>
                <a:gd name="connsiteY4" fmla="*/ 3720429 h 3720429"/>
                <a:gd name="connsiteX5" fmla="*/ 451149 w 2312608"/>
                <a:gd name="connsiteY5" fmla="*/ 3709236 h 3720429"/>
                <a:gd name="connsiteX6" fmla="*/ 1581882 w 2312608"/>
                <a:gd name="connsiteY6" fmla="*/ 2488164 h 3720429"/>
                <a:gd name="connsiteX0" fmla="*/ 1581882 w 2312608"/>
                <a:gd name="connsiteY0" fmla="*/ 2488164 h 3720429"/>
                <a:gd name="connsiteX1" fmla="*/ 0 w 2312608"/>
                <a:gd name="connsiteY1" fmla="*/ 800636 h 3720429"/>
                <a:gd name="connsiteX2" fmla="*/ 0 w 2312608"/>
                <a:gd name="connsiteY2" fmla="*/ 0 h 3720429"/>
                <a:gd name="connsiteX3" fmla="*/ 2312608 w 2312608"/>
                <a:gd name="connsiteY3" fmla="*/ 2495791 h 3720429"/>
                <a:gd name="connsiteX4" fmla="*/ 1177758 w 2312608"/>
                <a:gd name="connsiteY4" fmla="*/ 3720429 h 3720429"/>
                <a:gd name="connsiteX5" fmla="*/ 451149 w 2312608"/>
                <a:gd name="connsiteY5" fmla="*/ 3715148 h 3720429"/>
                <a:gd name="connsiteX6" fmla="*/ 1581882 w 2312608"/>
                <a:gd name="connsiteY6" fmla="*/ 2488164 h 3720429"/>
                <a:gd name="connsiteX0" fmla="*/ 1581882 w 2312608"/>
                <a:gd name="connsiteY0" fmla="*/ 1687527 h 2919792"/>
                <a:gd name="connsiteX1" fmla="*/ 0 w 2312608"/>
                <a:gd name="connsiteY1" fmla="*/ -1 h 2919792"/>
                <a:gd name="connsiteX2" fmla="*/ 1149171 w 2312608"/>
                <a:gd name="connsiteY2" fmla="*/ 440954 h 2919792"/>
                <a:gd name="connsiteX3" fmla="*/ 2312608 w 2312608"/>
                <a:gd name="connsiteY3" fmla="*/ 1695154 h 2919792"/>
                <a:gd name="connsiteX4" fmla="*/ 1177758 w 2312608"/>
                <a:gd name="connsiteY4" fmla="*/ 2919792 h 2919792"/>
                <a:gd name="connsiteX5" fmla="*/ 451149 w 2312608"/>
                <a:gd name="connsiteY5" fmla="*/ 2914511 h 2919792"/>
                <a:gd name="connsiteX6" fmla="*/ 1581882 w 2312608"/>
                <a:gd name="connsiteY6" fmla="*/ 1687527 h 2919792"/>
                <a:gd name="connsiteX0" fmla="*/ 1147369 w 1878095"/>
                <a:gd name="connsiteY0" fmla="*/ 1246573 h 2478838"/>
                <a:gd name="connsiteX1" fmla="*/ 0 w 1878095"/>
                <a:gd name="connsiteY1" fmla="*/ 26119 h 2478838"/>
                <a:gd name="connsiteX2" fmla="*/ 714658 w 1878095"/>
                <a:gd name="connsiteY2" fmla="*/ 0 h 2478838"/>
                <a:gd name="connsiteX3" fmla="*/ 1878095 w 1878095"/>
                <a:gd name="connsiteY3" fmla="*/ 1254200 h 2478838"/>
                <a:gd name="connsiteX4" fmla="*/ 743245 w 1878095"/>
                <a:gd name="connsiteY4" fmla="*/ 2478838 h 2478838"/>
                <a:gd name="connsiteX5" fmla="*/ 16636 w 1878095"/>
                <a:gd name="connsiteY5" fmla="*/ 2473557 h 2478838"/>
                <a:gd name="connsiteX6" fmla="*/ 1147369 w 1878095"/>
                <a:gd name="connsiteY6" fmla="*/ 1246573 h 2478838"/>
                <a:gd name="connsiteX0" fmla="*/ 1164521 w 1895247"/>
                <a:gd name="connsiteY0" fmla="*/ 1246573 h 2478838"/>
                <a:gd name="connsiteX1" fmla="*/ 0 w 1895247"/>
                <a:gd name="connsiteY1" fmla="*/ 8382 h 2478838"/>
                <a:gd name="connsiteX2" fmla="*/ 731810 w 1895247"/>
                <a:gd name="connsiteY2" fmla="*/ 0 h 2478838"/>
                <a:gd name="connsiteX3" fmla="*/ 1895247 w 1895247"/>
                <a:gd name="connsiteY3" fmla="*/ 1254200 h 2478838"/>
                <a:gd name="connsiteX4" fmla="*/ 760397 w 1895247"/>
                <a:gd name="connsiteY4" fmla="*/ 2478838 h 2478838"/>
                <a:gd name="connsiteX5" fmla="*/ 33788 w 1895247"/>
                <a:gd name="connsiteY5" fmla="*/ 2473557 h 2478838"/>
                <a:gd name="connsiteX6" fmla="*/ 1164521 w 1895247"/>
                <a:gd name="connsiteY6" fmla="*/ 1246573 h 2478838"/>
                <a:gd name="connsiteX0" fmla="*/ 1164521 w 1895247"/>
                <a:gd name="connsiteY0" fmla="*/ 1246573 h 2478838"/>
                <a:gd name="connsiteX1" fmla="*/ 0 w 1895247"/>
                <a:gd name="connsiteY1" fmla="*/ 8382 h 2478838"/>
                <a:gd name="connsiteX2" fmla="*/ 726093 w 1895247"/>
                <a:gd name="connsiteY2" fmla="*/ 0 h 2478838"/>
                <a:gd name="connsiteX3" fmla="*/ 1895247 w 1895247"/>
                <a:gd name="connsiteY3" fmla="*/ 1254200 h 2478838"/>
                <a:gd name="connsiteX4" fmla="*/ 760397 w 1895247"/>
                <a:gd name="connsiteY4" fmla="*/ 2478838 h 2478838"/>
                <a:gd name="connsiteX5" fmla="*/ 33788 w 1895247"/>
                <a:gd name="connsiteY5" fmla="*/ 2473557 h 2478838"/>
                <a:gd name="connsiteX6" fmla="*/ 1164521 w 1895247"/>
                <a:gd name="connsiteY6" fmla="*/ 1246573 h 247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247" h="2478838">
                  <a:moveTo>
                    <a:pt x="1164521" y="1246573"/>
                  </a:moveTo>
                  <a:lnTo>
                    <a:pt x="0" y="8382"/>
                  </a:lnTo>
                  <a:lnTo>
                    <a:pt x="726093" y="0"/>
                  </a:lnTo>
                  <a:lnTo>
                    <a:pt x="1895247" y="1254200"/>
                  </a:lnTo>
                  <a:lnTo>
                    <a:pt x="760397" y="2478838"/>
                  </a:lnTo>
                  <a:lnTo>
                    <a:pt x="33788" y="2473557"/>
                  </a:lnTo>
                  <a:lnTo>
                    <a:pt x="1164521" y="124657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013CC44-6D57-0F8D-7343-F01966082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512" y="181827"/>
            <a:ext cx="10850117" cy="38511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2500" b="0" i="0">
                <a:solidFill>
                  <a:srgbClr val="0F2A3F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665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CA618-7250-7FDB-7FC5-E77FAE0B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1131" y="6356350"/>
            <a:ext cx="1694576" cy="365125"/>
          </a:xfrm>
          <a:prstGeom prst="rect">
            <a:avLst/>
          </a:prstGeom>
        </p:spPr>
        <p:txBody>
          <a:bodyPr/>
          <a:lstStyle/>
          <a:p>
            <a:fld id="{36714B18-42F5-B244-9496-3AF01A17AC0E}" type="datetime4">
              <a:rPr lang="en-US" smtClean="0"/>
              <a:t>October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9F4AF-089A-1828-D88A-5ABBEB76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0900" y="6339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DC9DD-DAD8-61FF-257F-5F3F14F3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3" y="6356350"/>
            <a:ext cx="406167" cy="365125"/>
          </a:xfrm>
          <a:prstGeom prst="rect">
            <a:avLst/>
          </a:prstGeom>
        </p:spPr>
        <p:txBody>
          <a:bodyPr/>
          <a:lstStyle/>
          <a:p>
            <a:fld id="{A52513B2-96FE-B142-A8C4-84E891FBAC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7A05272-9EAC-05A2-6CE1-DC01BCBAD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004" y="1264042"/>
            <a:ext cx="3572623" cy="385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E96B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9D961E-4F8E-7316-227B-975BE8697E1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89505" y="1264042"/>
            <a:ext cx="3572623" cy="385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E96B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26D35E0-835A-C67E-F098-D930217A500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988006" y="1267744"/>
            <a:ext cx="3572623" cy="385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3E96B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81FA632-686C-DA6B-28B1-79D193E159A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91004" y="1751675"/>
            <a:ext cx="3566294" cy="33629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800" b="0" i="0">
                <a:solidFill>
                  <a:srgbClr val="00264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67748456-2134-ABF8-FE57-ECACDE11D1D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302304" y="1751675"/>
            <a:ext cx="3566294" cy="33629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800" b="0" i="0">
                <a:solidFill>
                  <a:srgbClr val="00264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18634A50-E904-8E70-FC3D-1F0A00175C9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988006" y="1751675"/>
            <a:ext cx="3566294" cy="336296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800" b="0" i="0">
                <a:solidFill>
                  <a:srgbClr val="00264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C149B5-F3FA-2718-2832-AE2EAC67364E}"/>
              </a:ext>
            </a:extLst>
          </p:cNvPr>
          <p:cNvGrpSpPr/>
          <p:nvPr userDrawn="1"/>
        </p:nvGrpSpPr>
        <p:grpSpPr>
          <a:xfrm>
            <a:off x="0" y="1"/>
            <a:ext cx="564640" cy="698432"/>
            <a:chOff x="-1" y="-2865"/>
            <a:chExt cx="1223102" cy="1331167"/>
          </a:xfrm>
        </p:grpSpPr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5540804A-D2BC-92F3-239F-209B6FDC93EF}"/>
                </a:ext>
              </a:extLst>
            </p:cNvPr>
            <p:cNvSpPr/>
            <p:nvPr/>
          </p:nvSpPr>
          <p:spPr>
            <a:xfrm rot="5400000">
              <a:off x="-345785" y="345785"/>
              <a:ext cx="1328154" cy="636585"/>
            </a:xfrm>
            <a:prstGeom prst="triangle">
              <a:avLst/>
            </a:prstGeom>
            <a:solidFill>
              <a:srgbClr val="00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3">
              <a:extLst>
                <a:ext uri="{FF2B5EF4-FFF2-40B4-BE49-F238E27FC236}">
                  <a16:creationId xmlns:a16="http://schemas.microsoft.com/office/drawing/2014/main" id="{C71B2126-2991-972A-FE69-5C498AC58E02}"/>
                </a:ext>
              </a:extLst>
            </p:cNvPr>
            <p:cNvSpPr/>
            <p:nvPr/>
          </p:nvSpPr>
          <p:spPr>
            <a:xfrm>
              <a:off x="170605" y="-2865"/>
              <a:ext cx="1052496" cy="1331167"/>
            </a:xfrm>
            <a:custGeom>
              <a:avLst/>
              <a:gdLst>
                <a:gd name="connsiteX0" fmla="*/ 0 w 4625217"/>
                <a:gd name="connsiteY0" fmla="*/ 1247896 h 4991582"/>
                <a:gd name="connsiteX1" fmla="*/ 2312609 w 4625217"/>
                <a:gd name="connsiteY1" fmla="*/ 124789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2609 w 4625217"/>
                <a:gd name="connsiteY5" fmla="*/ 3743687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1247896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2609 w 4625217"/>
                <a:gd name="connsiteY5" fmla="*/ 3743687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1247896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22548 w 4625217"/>
                <a:gd name="connsiteY5" fmla="*/ 4181009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1247896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7811 w 4625217"/>
                <a:gd name="connsiteY5" fmla="*/ 4199960 h 4991582"/>
                <a:gd name="connsiteX6" fmla="*/ 0 w 4625217"/>
                <a:gd name="connsiteY6" fmla="*/ 3743687 h 4991582"/>
                <a:gd name="connsiteX7" fmla="*/ 0 w 4625217"/>
                <a:gd name="connsiteY7" fmla="*/ 1247896 h 4991582"/>
                <a:gd name="connsiteX0" fmla="*/ 0 w 4625217"/>
                <a:gd name="connsiteY0" fmla="*/ 3743687 h 4991582"/>
                <a:gd name="connsiteX1" fmla="*/ 2312609 w 4625217"/>
                <a:gd name="connsiteY1" fmla="*/ 800636 h 4991582"/>
                <a:gd name="connsiteX2" fmla="*/ 2312609 w 4625217"/>
                <a:gd name="connsiteY2" fmla="*/ 0 h 4991582"/>
                <a:gd name="connsiteX3" fmla="*/ 4625217 w 4625217"/>
                <a:gd name="connsiteY3" fmla="*/ 2495791 h 4991582"/>
                <a:gd name="connsiteX4" fmla="*/ 2312609 w 4625217"/>
                <a:gd name="connsiteY4" fmla="*/ 4991582 h 4991582"/>
                <a:gd name="connsiteX5" fmla="*/ 2317811 w 4625217"/>
                <a:gd name="connsiteY5" fmla="*/ 4199960 h 4991582"/>
                <a:gd name="connsiteX6" fmla="*/ 0 w 4625217"/>
                <a:gd name="connsiteY6" fmla="*/ 3743687 h 4991582"/>
                <a:gd name="connsiteX0" fmla="*/ 1581882 w 2312608"/>
                <a:gd name="connsiteY0" fmla="*/ 2488164 h 4991582"/>
                <a:gd name="connsiteX1" fmla="*/ 0 w 2312608"/>
                <a:gd name="connsiteY1" fmla="*/ 800636 h 4991582"/>
                <a:gd name="connsiteX2" fmla="*/ 0 w 2312608"/>
                <a:gd name="connsiteY2" fmla="*/ 0 h 4991582"/>
                <a:gd name="connsiteX3" fmla="*/ 2312608 w 2312608"/>
                <a:gd name="connsiteY3" fmla="*/ 2495791 h 4991582"/>
                <a:gd name="connsiteX4" fmla="*/ 0 w 2312608"/>
                <a:gd name="connsiteY4" fmla="*/ 4991582 h 4991582"/>
                <a:gd name="connsiteX5" fmla="*/ 5202 w 2312608"/>
                <a:gd name="connsiteY5" fmla="*/ 4199960 h 4991582"/>
                <a:gd name="connsiteX6" fmla="*/ 1581882 w 2312608"/>
                <a:gd name="connsiteY6" fmla="*/ 2488164 h 4991582"/>
                <a:gd name="connsiteX0" fmla="*/ 1581882 w 2312608"/>
                <a:gd name="connsiteY0" fmla="*/ 2488164 h 4991582"/>
                <a:gd name="connsiteX1" fmla="*/ 0 w 2312608"/>
                <a:gd name="connsiteY1" fmla="*/ 800636 h 4991582"/>
                <a:gd name="connsiteX2" fmla="*/ 0 w 2312608"/>
                <a:gd name="connsiteY2" fmla="*/ 0 h 4991582"/>
                <a:gd name="connsiteX3" fmla="*/ 2312608 w 2312608"/>
                <a:gd name="connsiteY3" fmla="*/ 2495791 h 4991582"/>
                <a:gd name="connsiteX4" fmla="*/ 0 w 2312608"/>
                <a:gd name="connsiteY4" fmla="*/ 4991582 h 4991582"/>
                <a:gd name="connsiteX5" fmla="*/ 451149 w 2312608"/>
                <a:gd name="connsiteY5" fmla="*/ 3709236 h 4991582"/>
                <a:gd name="connsiteX6" fmla="*/ 1581882 w 2312608"/>
                <a:gd name="connsiteY6" fmla="*/ 2488164 h 4991582"/>
                <a:gd name="connsiteX0" fmla="*/ 1581882 w 2312608"/>
                <a:gd name="connsiteY0" fmla="*/ 2488164 h 3720429"/>
                <a:gd name="connsiteX1" fmla="*/ 0 w 2312608"/>
                <a:gd name="connsiteY1" fmla="*/ 800636 h 3720429"/>
                <a:gd name="connsiteX2" fmla="*/ 0 w 2312608"/>
                <a:gd name="connsiteY2" fmla="*/ 0 h 3720429"/>
                <a:gd name="connsiteX3" fmla="*/ 2312608 w 2312608"/>
                <a:gd name="connsiteY3" fmla="*/ 2495791 h 3720429"/>
                <a:gd name="connsiteX4" fmla="*/ 1177758 w 2312608"/>
                <a:gd name="connsiteY4" fmla="*/ 3720429 h 3720429"/>
                <a:gd name="connsiteX5" fmla="*/ 451149 w 2312608"/>
                <a:gd name="connsiteY5" fmla="*/ 3709236 h 3720429"/>
                <a:gd name="connsiteX6" fmla="*/ 1581882 w 2312608"/>
                <a:gd name="connsiteY6" fmla="*/ 2488164 h 3720429"/>
                <a:gd name="connsiteX0" fmla="*/ 1581882 w 2312608"/>
                <a:gd name="connsiteY0" fmla="*/ 2488164 h 3720429"/>
                <a:gd name="connsiteX1" fmla="*/ 0 w 2312608"/>
                <a:gd name="connsiteY1" fmla="*/ 800636 h 3720429"/>
                <a:gd name="connsiteX2" fmla="*/ 0 w 2312608"/>
                <a:gd name="connsiteY2" fmla="*/ 0 h 3720429"/>
                <a:gd name="connsiteX3" fmla="*/ 2312608 w 2312608"/>
                <a:gd name="connsiteY3" fmla="*/ 2495791 h 3720429"/>
                <a:gd name="connsiteX4" fmla="*/ 1177758 w 2312608"/>
                <a:gd name="connsiteY4" fmla="*/ 3720429 h 3720429"/>
                <a:gd name="connsiteX5" fmla="*/ 451149 w 2312608"/>
                <a:gd name="connsiteY5" fmla="*/ 3715148 h 3720429"/>
                <a:gd name="connsiteX6" fmla="*/ 1581882 w 2312608"/>
                <a:gd name="connsiteY6" fmla="*/ 2488164 h 3720429"/>
                <a:gd name="connsiteX0" fmla="*/ 1581882 w 2312608"/>
                <a:gd name="connsiteY0" fmla="*/ 1687527 h 2919792"/>
                <a:gd name="connsiteX1" fmla="*/ 0 w 2312608"/>
                <a:gd name="connsiteY1" fmla="*/ -1 h 2919792"/>
                <a:gd name="connsiteX2" fmla="*/ 1149171 w 2312608"/>
                <a:gd name="connsiteY2" fmla="*/ 440954 h 2919792"/>
                <a:gd name="connsiteX3" fmla="*/ 2312608 w 2312608"/>
                <a:gd name="connsiteY3" fmla="*/ 1695154 h 2919792"/>
                <a:gd name="connsiteX4" fmla="*/ 1177758 w 2312608"/>
                <a:gd name="connsiteY4" fmla="*/ 2919792 h 2919792"/>
                <a:gd name="connsiteX5" fmla="*/ 451149 w 2312608"/>
                <a:gd name="connsiteY5" fmla="*/ 2914511 h 2919792"/>
                <a:gd name="connsiteX6" fmla="*/ 1581882 w 2312608"/>
                <a:gd name="connsiteY6" fmla="*/ 1687527 h 2919792"/>
                <a:gd name="connsiteX0" fmla="*/ 1147369 w 1878095"/>
                <a:gd name="connsiteY0" fmla="*/ 1246573 h 2478838"/>
                <a:gd name="connsiteX1" fmla="*/ 0 w 1878095"/>
                <a:gd name="connsiteY1" fmla="*/ 26119 h 2478838"/>
                <a:gd name="connsiteX2" fmla="*/ 714658 w 1878095"/>
                <a:gd name="connsiteY2" fmla="*/ 0 h 2478838"/>
                <a:gd name="connsiteX3" fmla="*/ 1878095 w 1878095"/>
                <a:gd name="connsiteY3" fmla="*/ 1254200 h 2478838"/>
                <a:gd name="connsiteX4" fmla="*/ 743245 w 1878095"/>
                <a:gd name="connsiteY4" fmla="*/ 2478838 h 2478838"/>
                <a:gd name="connsiteX5" fmla="*/ 16636 w 1878095"/>
                <a:gd name="connsiteY5" fmla="*/ 2473557 h 2478838"/>
                <a:gd name="connsiteX6" fmla="*/ 1147369 w 1878095"/>
                <a:gd name="connsiteY6" fmla="*/ 1246573 h 2478838"/>
                <a:gd name="connsiteX0" fmla="*/ 1164521 w 1895247"/>
                <a:gd name="connsiteY0" fmla="*/ 1246573 h 2478838"/>
                <a:gd name="connsiteX1" fmla="*/ 0 w 1895247"/>
                <a:gd name="connsiteY1" fmla="*/ 8382 h 2478838"/>
                <a:gd name="connsiteX2" fmla="*/ 731810 w 1895247"/>
                <a:gd name="connsiteY2" fmla="*/ 0 h 2478838"/>
                <a:gd name="connsiteX3" fmla="*/ 1895247 w 1895247"/>
                <a:gd name="connsiteY3" fmla="*/ 1254200 h 2478838"/>
                <a:gd name="connsiteX4" fmla="*/ 760397 w 1895247"/>
                <a:gd name="connsiteY4" fmla="*/ 2478838 h 2478838"/>
                <a:gd name="connsiteX5" fmla="*/ 33788 w 1895247"/>
                <a:gd name="connsiteY5" fmla="*/ 2473557 h 2478838"/>
                <a:gd name="connsiteX6" fmla="*/ 1164521 w 1895247"/>
                <a:gd name="connsiteY6" fmla="*/ 1246573 h 2478838"/>
                <a:gd name="connsiteX0" fmla="*/ 1164521 w 1895247"/>
                <a:gd name="connsiteY0" fmla="*/ 1246573 h 2478838"/>
                <a:gd name="connsiteX1" fmla="*/ 0 w 1895247"/>
                <a:gd name="connsiteY1" fmla="*/ 8382 h 2478838"/>
                <a:gd name="connsiteX2" fmla="*/ 726093 w 1895247"/>
                <a:gd name="connsiteY2" fmla="*/ 0 h 2478838"/>
                <a:gd name="connsiteX3" fmla="*/ 1895247 w 1895247"/>
                <a:gd name="connsiteY3" fmla="*/ 1254200 h 2478838"/>
                <a:gd name="connsiteX4" fmla="*/ 760397 w 1895247"/>
                <a:gd name="connsiteY4" fmla="*/ 2478838 h 2478838"/>
                <a:gd name="connsiteX5" fmla="*/ 33788 w 1895247"/>
                <a:gd name="connsiteY5" fmla="*/ 2473557 h 2478838"/>
                <a:gd name="connsiteX6" fmla="*/ 1164521 w 1895247"/>
                <a:gd name="connsiteY6" fmla="*/ 1246573 h 247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247" h="2478838">
                  <a:moveTo>
                    <a:pt x="1164521" y="1246573"/>
                  </a:moveTo>
                  <a:lnTo>
                    <a:pt x="0" y="8382"/>
                  </a:lnTo>
                  <a:lnTo>
                    <a:pt x="726093" y="0"/>
                  </a:lnTo>
                  <a:lnTo>
                    <a:pt x="1895247" y="1254200"/>
                  </a:lnTo>
                  <a:lnTo>
                    <a:pt x="760397" y="2478838"/>
                  </a:lnTo>
                  <a:lnTo>
                    <a:pt x="33788" y="2473557"/>
                  </a:lnTo>
                  <a:lnTo>
                    <a:pt x="1164521" y="124657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2723311C-BE43-8CAD-49DF-15BC0C7A1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512" y="181827"/>
            <a:ext cx="10843788" cy="38511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2500" b="0" i="0">
                <a:solidFill>
                  <a:srgbClr val="0F2A3F"/>
                </a:solidFill>
                <a:latin typeface="Poppins" pitchFamily="2" charset="77"/>
                <a:ea typeface="Roboto" panose="02000000000000000000" pitchFamily="2" charset="0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16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2508E-D70E-279A-1E7A-985784F0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1131" y="6356350"/>
            <a:ext cx="1694576" cy="365125"/>
          </a:xfrm>
          <a:prstGeom prst="rect">
            <a:avLst/>
          </a:prstGeom>
        </p:spPr>
        <p:txBody>
          <a:bodyPr/>
          <a:lstStyle/>
          <a:p>
            <a:fld id="{EC6892F4-92DA-D346-BF40-E77560223426}" type="datetime4">
              <a:rPr lang="en-US" smtClean="0"/>
              <a:t>October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20524-025A-0822-3897-55F38147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0900" y="6339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85D40-B31C-9CB5-EFFD-140C91D6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3" y="6356350"/>
            <a:ext cx="406167" cy="365125"/>
          </a:xfrm>
          <a:prstGeom prst="rect">
            <a:avLst/>
          </a:prstGeom>
        </p:spPr>
        <p:txBody>
          <a:bodyPr/>
          <a:lstStyle/>
          <a:p>
            <a:fld id="{A52513B2-96FE-B142-A8C4-84E891FBAC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4EE9-56DF-3D9C-FC64-BAB20A52E732}"/>
              </a:ext>
            </a:extLst>
          </p:cNvPr>
          <p:cNvSpPr/>
          <p:nvPr userDrawn="1"/>
        </p:nvSpPr>
        <p:spPr>
          <a:xfrm>
            <a:off x="0" y="3157"/>
            <a:ext cx="3899971" cy="6169446"/>
          </a:xfrm>
          <a:prstGeom prst="rect">
            <a:avLst/>
          </a:prstGeom>
          <a:solidFill>
            <a:srgbClr val="3E9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BF0B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F7C104-9958-1229-39D8-507C6D2E9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385" b="82502"/>
          <a:stretch/>
        </p:blipFill>
        <p:spPr>
          <a:xfrm rot="10800000">
            <a:off x="3899971" y="0"/>
            <a:ext cx="6120000" cy="360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AB34FA7-016F-4AE0-3B47-57297A114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0619" y="662215"/>
            <a:ext cx="7464992" cy="45538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2400" b="0" i="0">
                <a:solidFill>
                  <a:srgbClr val="0F2A3F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D368091-C474-12AC-2A0D-A1EEA55C61A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230619" y="1419814"/>
            <a:ext cx="7464992" cy="423480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800" b="0" i="0">
                <a:solidFill>
                  <a:srgbClr val="00264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8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2508E-D70E-279A-1E7A-985784F0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1131" y="6356350"/>
            <a:ext cx="1694576" cy="365125"/>
          </a:xfrm>
          <a:prstGeom prst="rect">
            <a:avLst/>
          </a:prstGeom>
        </p:spPr>
        <p:txBody>
          <a:bodyPr/>
          <a:lstStyle/>
          <a:p>
            <a:fld id="{EC6892F4-92DA-D346-BF40-E77560223426}" type="datetime4">
              <a:rPr lang="en-US" smtClean="0"/>
              <a:t>October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20524-025A-0822-3897-55F38147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0900" y="6339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85D40-B31C-9CB5-EFFD-140C91D6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373" y="6356350"/>
            <a:ext cx="406167" cy="365125"/>
          </a:xfrm>
          <a:prstGeom prst="rect">
            <a:avLst/>
          </a:prstGeom>
        </p:spPr>
        <p:txBody>
          <a:bodyPr/>
          <a:lstStyle/>
          <a:p>
            <a:fld id="{A52513B2-96FE-B142-A8C4-84E891FBAC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A4EE9-56DF-3D9C-FC64-BAB20A52E732}"/>
              </a:ext>
            </a:extLst>
          </p:cNvPr>
          <p:cNvSpPr/>
          <p:nvPr userDrawn="1"/>
        </p:nvSpPr>
        <p:spPr>
          <a:xfrm>
            <a:off x="0" y="3157"/>
            <a:ext cx="3899971" cy="6169446"/>
          </a:xfrm>
          <a:prstGeom prst="rect">
            <a:avLst/>
          </a:prstGeom>
          <a:solidFill>
            <a:srgbClr val="FDB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BF0B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F7C104-9958-1229-39D8-507C6D2E9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385" b="82502"/>
          <a:stretch/>
        </p:blipFill>
        <p:spPr>
          <a:xfrm rot="10800000">
            <a:off x="3899971" y="0"/>
            <a:ext cx="6120000" cy="360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AB34FA7-016F-4AE0-3B47-57297A114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0619" y="662215"/>
            <a:ext cx="7464992" cy="45538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sz="2400" b="0" i="0">
                <a:solidFill>
                  <a:srgbClr val="0F2A3F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D368091-C474-12AC-2A0D-A1EEA55C61A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230619" y="1419814"/>
            <a:ext cx="7464992" cy="423480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800" b="0" i="0">
                <a:solidFill>
                  <a:srgbClr val="00264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4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D073FD-0049-CD97-187D-1D77CD9CAA3D}"/>
              </a:ext>
            </a:extLst>
          </p:cNvPr>
          <p:cNvSpPr txBox="1"/>
          <p:nvPr userDrawn="1"/>
        </p:nvSpPr>
        <p:spPr>
          <a:xfrm>
            <a:off x="-3041374" y="229898"/>
            <a:ext cx="2803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 dirty="0">
                <a:latin typeface="Poppins" pitchFamily="2" charset="77"/>
                <a:cs typeface="Poppins" pitchFamily="2" charset="77"/>
              </a:rPr>
              <a:t>QUICK GUIDE</a:t>
            </a:r>
          </a:p>
          <a:p>
            <a:pPr algn="r"/>
            <a:endParaRPr lang="en-US" sz="1400" b="1" i="0" dirty="0">
              <a:latin typeface="Poppins" pitchFamily="2" charset="77"/>
              <a:cs typeface="Poppins" pitchFamily="2" charset="77"/>
            </a:endParaRPr>
          </a:p>
          <a:p>
            <a:pPr algn="r"/>
            <a:r>
              <a:rPr lang="en-US" sz="1400" b="1" i="0" dirty="0">
                <a:latin typeface="Poppins" pitchFamily="2" charset="77"/>
                <a:cs typeface="Poppins" pitchFamily="2" charset="77"/>
              </a:rPr>
              <a:t>Page Title</a:t>
            </a:r>
          </a:p>
          <a:p>
            <a:pPr algn="r"/>
            <a:r>
              <a:rPr lang="en-US" sz="1400" b="1" i="0" dirty="0">
                <a:latin typeface="Poppins SemiBold" pitchFamily="2" charset="77"/>
                <a:cs typeface="Poppins SemiBold" pitchFamily="2" charset="77"/>
              </a:rPr>
              <a:t>Headline</a:t>
            </a:r>
            <a:r>
              <a:rPr lang="en-US" sz="1400" b="1" i="0" dirty="0">
                <a:latin typeface="Poppins Light" pitchFamily="2" charset="77"/>
                <a:cs typeface="Poppins Light" pitchFamily="2" charset="77"/>
              </a:rPr>
              <a:t>: Poppins Bold 25pts</a:t>
            </a:r>
          </a:p>
          <a:p>
            <a:pPr algn="r"/>
            <a:r>
              <a:rPr lang="en-US" sz="1400" b="1" i="0" dirty="0">
                <a:latin typeface="Poppins SemiBold" pitchFamily="2" charset="77"/>
                <a:cs typeface="Poppins SemiBold" pitchFamily="2" charset="77"/>
              </a:rPr>
              <a:t>Subhead</a:t>
            </a:r>
            <a:r>
              <a:rPr lang="en-US" sz="1400" b="1" i="0" dirty="0">
                <a:latin typeface="Poppins Light" pitchFamily="2" charset="77"/>
                <a:cs typeface="Poppins Light" pitchFamily="2" charset="77"/>
              </a:rPr>
              <a:t> line: Poppins 16pts</a:t>
            </a:r>
          </a:p>
          <a:p>
            <a:pPr algn="r"/>
            <a:endParaRPr lang="en-US" sz="1400" b="1" i="0" dirty="0">
              <a:latin typeface="Poppins Light" pitchFamily="2" charset="77"/>
              <a:cs typeface="Poppins Light" pitchFamily="2" charset="77"/>
            </a:endParaRPr>
          </a:p>
          <a:p>
            <a:pPr algn="r"/>
            <a:r>
              <a:rPr lang="en-US" sz="1400" b="1" i="0" dirty="0">
                <a:solidFill>
                  <a:srgbClr val="3E96B5"/>
                </a:solidFill>
                <a:latin typeface="Poppins" pitchFamily="2" charset="77"/>
                <a:cs typeface="Poppins" pitchFamily="2" charset="77"/>
              </a:rPr>
              <a:t>Text</a:t>
            </a:r>
          </a:p>
          <a:p>
            <a:pPr algn="r"/>
            <a:r>
              <a:rPr lang="en-US" sz="1400" b="1" i="0" dirty="0">
                <a:solidFill>
                  <a:srgbClr val="3E96B5"/>
                </a:solidFill>
                <a:latin typeface="Poppins SemiBold" pitchFamily="2" charset="77"/>
                <a:cs typeface="Poppins SemiBold" pitchFamily="2" charset="77"/>
              </a:rPr>
              <a:t>Title</a:t>
            </a:r>
            <a:r>
              <a:rPr lang="en-US" sz="1400" b="1" i="0" dirty="0">
                <a:solidFill>
                  <a:srgbClr val="3E96B5"/>
                </a:solidFill>
                <a:latin typeface="Poppins Light" pitchFamily="2" charset="77"/>
                <a:cs typeface="Poppins Light" pitchFamily="2" charset="77"/>
              </a:rPr>
              <a:t>: Poppins Bold 20pts</a:t>
            </a:r>
          </a:p>
          <a:p>
            <a:pPr algn="r"/>
            <a:r>
              <a:rPr lang="en-US" sz="1400" b="1" i="0" dirty="0">
                <a:solidFill>
                  <a:srgbClr val="002641"/>
                </a:solidFill>
                <a:latin typeface="Poppins SemiBold" pitchFamily="2" charset="77"/>
                <a:cs typeface="Poppins SemiBold" pitchFamily="2" charset="77"/>
              </a:rPr>
              <a:t>Body Text</a:t>
            </a:r>
            <a:r>
              <a:rPr lang="en-US" sz="1400" b="1" i="0" dirty="0">
                <a:solidFill>
                  <a:srgbClr val="002641"/>
                </a:solidFill>
                <a:latin typeface="Poppins Light" pitchFamily="2" charset="77"/>
                <a:cs typeface="Poppins Light" pitchFamily="2" charset="77"/>
              </a:rPr>
              <a:t>: Poppins 18pts</a:t>
            </a:r>
          </a:p>
          <a:p>
            <a:pPr algn="r"/>
            <a:r>
              <a:rPr lang="en-US" sz="1400" b="1" i="0" dirty="0">
                <a:latin typeface="Poppins Light" pitchFamily="2" charset="77"/>
                <a:cs typeface="Poppins Light" pitchFamily="2" charset="77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88E2A-30BE-37D8-9091-1DFE0BB5E3CD}"/>
              </a:ext>
            </a:extLst>
          </p:cNvPr>
          <p:cNvSpPr/>
          <p:nvPr userDrawn="1"/>
        </p:nvSpPr>
        <p:spPr>
          <a:xfrm>
            <a:off x="-2655518" y="2480975"/>
            <a:ext cx="2417523" cy="222228"/>
          </a:xfrm>
          <a:prstGeom prst="rect">
            <a:avLst/>
          </a:prstGeom>
          <a:solidFill>
            <a:srgbClr val="002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RGB</a:t>
            </a:r>
            <a:r>
              <a:rPr lang="en-US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0-38-62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0B5CF6-5CF9-9764-083D-9C24221C4944}"/>
              </a:ext>
            </a:extLst>
          </p:cNvPr>
          <p:cNvSpPr/>
          <p:nvPr userDrawn="1"/>
        </p:nvSpPr>
        <p:spPr>
          <a:xfrm>
            <a:off x="-2655518" y="2778401"/>
            <a:ext cx="2417523" cy="222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RGB</a:t>
            </a:r>
            <a:r>
              <a:rPr lang="en-US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246-190-0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326723-2385-402D-4F3C-6290621D3841}"/>
              </a:ext>
            </a:extLst>
          </p:cNvPr>
          <p:cNvSpPr/>
          <p:nvPr userDrawn="1"/>
        </p:nvSpPr>
        <p:spPr>
          <a:xfrm>
            <a:off x="-2655518" y="3075827"/>
            <a:ext cx="2423785" cy="222228"/>
          </a:xfrm>
          <a:prstGeom prst="rect">
            <a:avLst/>
          </a:prstGeom>
          <a:solidFill>
            <a:srgbClr val="3D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66-152-181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49B9A-FC1C-B49D-CD70-03D646681151}"/>
              </a:ext>
            </a:extLst>
          </p:cNvPr>
          <p:cNvSpPr/>
          <p:nvPr userDrawn="1"/>
        </p:nvSpPr>
        <p:spPr>
          <a:xfrm>
            <a:off x="-2655518" y="3373253"/>
            <a:ext cx="2423785" cy="2222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248-246-246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78134D-3F7C-9ECB-00E4-92E9A82372E4}"/>
              </a:ext>
            </a:extLst>
          </p:cNvPr>
          <p:cNvSpPr/>
          <p:nvPr userDrawn="1"/>
        </p:nvSpPr>
        <p:spPr>
          <a:xfrm>
            <a:off x="-2655518" y="3670679"/>
            <a:ext cx="2423785" cy="2222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RGB</a:t>
            </a:r>
            <a:r>
              <a:rPr lang="en-US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191-191-191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55D230-369D-125F-F99A-5C8DD1AC74F2}"/>
              </a:ext>
            </a:extLst>
          </p:cNvPr>
          <p:cNvSpPr/>
          <p:nvPr userDrawn="1"/>
        </p:nvSpPr>
        <p:spPr>
          <a:xfrm>
            <a:off x="-2655518" y="3968105"/>
            <a:ext cx="2423785" cy="2222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RGB</a:t>
            </a:r>
            <a:r>
              <a:rPr lang="en-US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117-118-117</a:t>
            </a:r>
          </a:p>
        </p:txBody>
      </p:sp>
    </p:spTree>
    <p:extLst>
      <p:ext uri="{BB962C8B-B14F-4D97-AF65-F5344CB8AC3E}">
        <p14:creationId xmlns:p14="http://schemas.microsoft.com/office/powerpoint/2010/main" val="15928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90" r:id="rId3"/>
    <p:sldLayoutId id="2147483789" r:id="rId4"/>
    <p:sldLayoutId id="2147483766" r:id="rId5"/>
    <p:sldLayoutId id="2147483767" r:id="rId6"/>
    <p:sldLayoutId id="2147483768" r:id="rId7"/>
    <p:sldLayoutId id="2147483769" r:id="rId8"/>
    <p:sldLayoutId id="2147483786" r:id="rId9"/>
    <p:sldLayoutId id="2147483787" r:id="rId10"/>
    <p:sldLayoutId id="2147483788" r:id="rId11"/>
    <p:sldLayoutId id="2147483781" r:id="rId12"/>
    <p:sldLayoutId id="2147483782" r:id="rId13"/>
    <p:sldLayoutId id="2147483780" r:id="rId14"/>
    <p:sldLayoutId id="2147483771" r:id="rId15"/>
    <p:sldLayoutId id="214748378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1FB567-A9B3-925B-8809-7572E997F3DF}"/>
              </a:ext>
            </a:extLst>
          </p:cNvPr>
          <p:cNvSpPr/>
          <p:nvPr/>
        </p:nvSpPr>
        <p:spPr>
          <a:xfrm>
            <a:off x="6311243" y="1380202"/>
            <a:ext cx="5345975" cy="4630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>
              <a:buClr>
                <a:srgbClr val="3D96B4"/>
              </a:buClr>
            </a:pPr>
            <a:endParaRPr lang="en-US" sz="1600" dirty="0">
              <a:solidFill>
                <a:srgbClr val="102A3E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36D58D-A9B4-66DE-A472-DEA11F47EEAE}"/>
              </a:ext>
            </a:extLst>
          </p:cNvPr>
          <p:cNvSpPr/>
          <p:nvPr/>
        </p:nvSpPr>
        <p:spPr>
          <a:xfrm>
            <a:off x="707584" y="773392"/>
            <a:ext cx="5345975" cy="608400"/>
          </a:xfrm>
          <a:prstGeom prst="rect">
            <a:avLst/>
          </a:prstGeom>
          <a:solidFill>
            <a:srgbClr val="3E96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Light" pitchFamily="2" charset="77"/>
                <a:cs typeface="Poppins Light" pitchFamily="2" charset="77"/>
              </a:rPr>
              <a:t>Who is BrightNight?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F638F8-83EF-EA71-3A6F-071D41F6D380}"/>
              </a:ext>
            </a:extLst>
          </p:cNvPr>
          <p:cNvSpPr/>
          <p:nvPr/>
        </p:nvSpPr>
        <p:spPr>
          <a:xfrm>
            <a:off x="6321052" y="773392"/>
            <a:ext cx="5336166" cy="606810"/>
          </a:xfrm>
          <a:prstGeom prst="rect">
            <a:avLst/>
          </a:prstGeom>
          <a:solidFill>
            <a:srgbClr val="3E96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Light" pitchFamily="2" charset="77"/>
                <a:cs typeface="Poppins Light" pitchFamily="2" charset="77"/>
              </a:rPr>
              <a:t>Our investment in Kentucky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AA5648-85B1-3E52-D368-B589AE1AAF04}"/>
              </a:ext>
            </a:extLst>
          </p:cNvPr>
          <p:cNvSpPr/>
          <p:nvPr/>
        </p:nvSpPr>
        <p:spPr>
          <a:xfrm>
            <a:off x="707584" y="1380202"/>
            <a:ext cx="5345975" cy="1777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3750" indent="-285750">
              <a:lnSpc>
                <a:spcPct val="150000"/>
              </a:lnSpc>
              <a:buClr>
                <a:srgbClr val="3D96B4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Independent power producer</a:t>
            </a:r>
          </a:p>
          <a:p>
            <a:pPr marL="393750" indent="-285750">
              <a:lnSpc>
                <a:spcPct val="150000"/>
              </a:lnSpc>
              <a:buClr>
                <a:srgbClr val="3D96B4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Made up of experts from across the industry</a:t>
            </a:r>
          </a:p>
          <a:p>
            <a:pPr marL="393750" indent="-285750">
              <a:lnSpc>
                <a:spcPct val="150000"/>
              </a:lnSpc>
              <a:buClr>
                <a:srgbClr val="3D96B4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Built to address energy transition needs</a:t>
            </a:r>
          </a:p>
          <a:p>
            <a:pPr marL="393750" indent="-285750">
              <a:lnSpc>
                <a:spcPct val="150000"/>
              </a:lnSpc>
              <a:buClr>
                <a:srgbClr val="3D96B4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Proprietary software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007B50-A06A-F755-4601-2761E955BA32}"/>
              </a:ext>
            </a:extLst>
          </p:cNvPr>
          <p:cNvSpPr/>
          <p:nvPr/>
        </p:nvSpPr>
        <p:spPr>
          <a:xfrm>
            <a:off x="707584" y="3514491"/>
            <a:ext cx="5345975" cy="614465"/>
          </a:xfrm>
          <a:prstGeom prst="rect">
            <a:avLst/>
          </a:prstGeom>
          <a:solidFill>
            <a:srgbClr val="3E96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Light" pitchFamily="2" charset="77"/>
                <a:cs typeface="Poppins Light" pitchFamily="2" charset="77"/>
              </a:rPr>
              <a:t>Why Kentucky?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34A44F-313D-D9D8-8DCC-2C75AFAFEB04}"/>
              </a:ext>
            </a:extLst>
          </p:cNvPr>
          <p:cNvSpPr/>
          <p:nvPr/>
        </p:nvSpPr>
        <p:spPr>
          <a:xfrm>
            <a:off x="707584" y="4128956"/>
            <a:ext cx="5345975" cy="1882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3750" indent="-285750">
              <a:lnSpc>
                <a:spcPct val="150000"/>
              </a:lnSpc>
              <a:buClr>
                <a:srgbClr val="3D96B5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Great solar resource</a:t>
            </a:r>
          </a:p>
          <a:p>
            <a:pPr marL="393750" indent="-285750">
              <a:lnSpc>
                <a:spcPct val="150000"/>
              </a:lnSpc>
              <a:buClr>
                <a:srgbClr val="3D96B5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A history of energy leadership</a:t>
            </a:r>
          </a:p>
          <a:p>
            <a:pPr marL="393750" indent="-285750">
              <a:lnSpc>
                <a:spcPct val="150000"/>
              </a:lnSpc>
              <a:buClr>
                <a:srgbClr val="3D96B5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Strong energy infrastructure</a:t>
            </a:r>
          </a:p>
          <a:p>
            <a:pPr marL="393750" indent="-285750">
              <a:lnSpc>
                <a:spcPct val="150000"/>
              </a:lnSpc>
              <a:buClr>
                <a:srgbClr val="3D96B5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Exceptional energy workforce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6FB42D-1BAC-E585-24B9-4BA00185E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545" y="2350555"/>
            <a:ext cx="5241636" cy="269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3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E16438B-FE83-5E1C-7E83-1A213A41469E}"/>
              </a:ext>
            </a:extLst>
          </p:cNvPr>
          <p:cNvSpPr/>
          <p:nvPr/>
        </p:nvSpPr>
        <p:spPr>
          <a:xfrm>
            <a:off x="6152084" y="1971077"/>
            <a:ext cx="5332333" cy="3147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A596D10-41C8-568A-43CC-8B612B91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renewable power from Pikeville to Paducah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E5164-B64D-E623-9270-2E7782F8BB25}"/>
              </a:ext>
            </a:extLst>
          </p:cNvPr>
          <p:cNvSpPr/>
          <p:nvPr/>
        </p:nvSpPr>
        <p:spPr>
          <a:xfrm>
            <a:off x="707583" y="1362677"/>
            <a:ext cx="5345975" cy="608400"/>
          </a:xfrm>
          <a:prstGeom prst="rect">
            <a:avLst/>
          </a:prstGeom>
          <a:solidFill>
            <a:srgbClr val="3E96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Light" pitchFamily="2" charset="77"/>
                <a:cs typeface="Poppins Light" pitchFamily="2" charset="77"/>
              </a:rPr>
              <a:t>Gage Solar Project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937664-8A42-C755-BC8E-DF6932DF6E95}"/>
              </a:ext>
            </a:extLst>
          </p:cNvPr>
          <p:cNvSpPr/>
          <p:nvPr/>
        </p:nvSpPr>
        <p:spPr>
          <a:xfrm>
            <a:off x="707583" y="1971077"/>
            <a:ext cx="5345975" cy="3524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3750" indent="-285750">
              <a:lnSpc>
                <a:spcPct val="150000"/>
              </a:lnSpc>
              <a:buClr>
                <a:srgbClr val="3E95B6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Medium" pitchFamily="2" charset="77"/>
                <a:cs typeface="Poppins Medium" pitchFamily="2" charset="77"/>
              </a:rPr>
              <a:t>240 MW </a:t>
            </a: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solar project </a:t>
            </a:r>
          </a:p>
          <a:p>
            <a:pPr marL="393750" indent="-285750">
              <a:lnSpc>
                <a:spcPct val="150000"/>
              </a:lnSpc>
              <a:buClr>
                <a:srgbClr val="3E95B6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~50 landowners</a:t>
            </a:r>
          </a:p>
          <a:p>
            <a:pPr marL="393750" indent="-285750">
              <a:lnSpc>
                <a:spcPct val="150000"/>
              </a:lnSpc>
              <a:buClr>
                <a:srgbClr val="3E95B6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Rural area on undeveloped land</a:t>
            </a:r>
          </a:p>
          <a:p>
            <a:pPr marL="393750" indent="-285750">
              <a:lnSpc>
                <a:spcPct val="150000"/>
              </a:lnSpc>
              <a:buClr>
                <a:srgbClr val="3E95B6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LG&amp;E KU; serving </a:t>
            </a:r>
            <a:r>
              <a:rPr lang="en-US" sz="1600" dirty="0">
                <a:solidFill>
                  <a:srgbClr val="102A3E"/>
                </a:solidFill>
                <a:latin typeface="Poppins Medium" pitchFamily="2" charset="77"/>
                <a:cs typeface="Poppins Medium" pitchFamily="2" charset="77"/>
              </a:rPr>
              <a:t>2,400</a:t>
            </a: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 Ballard County customers and </a:t>
            </a:r>
            <a:r>
              <a:rPr lang="en-US" sz="1600" dirty="0">
                <a:solidFill>
                  <a:srgbClr val="102A3E"/>
                </a:solidFill>
                <a:latin typeface="Poppins Medium" pitchFamily="2" charset="77"/>
                <a:cs typeface="Poppins Medium" pitchFamily="2" charset="77"/>
              </a:rPr>
              <a:t>5</a:t>
            </a: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 commercial customers</a:t>
            </a:r>
          </a:p>
          <a:p>
            <a:pPr marL="393750" indent="-285750">
              <a:lnSpc>
                <a:spcPct val="150000"/>
              </a:lnSpc>
              <a:buClr>
                <a:srgbClr val="3E95B6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No local permit, construction certificate</a:t>
            </a:r>
          </a:p>
          <a:p>
            <a:pPr marL="393750" indent="-285750">
              <a:lnSpc>
                <a:spcPct val="150000"/>
              </a:lnSpc>
              <a:buClr>
                <a:srgbClr val="3E95B6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Traditional 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E173F5-5FC5-B3B9-E4CF-32AA6729A2DA}"/>
              </a:ext>
            </a:extLst>
          </p:cNvPr>
          <p:cNvSpPr/>
          <p:nvPr/>
        </p:nvSpPr>
        <p:spPr>
          <a:xfrm>
            <a:off x="6152085" y="1362677"/>
            <a:ext cx="5336167" cy="608400"/>
          </a:xfrm>
          <a:prstGeom prst="rect">
            <a:avLst/>
          </a:prstGeom>
          <a:solidFill>
            <a:srgbClr val="3E96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Light" pitchFamily="2" charset="77"/>
                <a:cs typeface="Poppins Light" pitchFamily="2" charset="77"/>
              </a:rPr>
              <a:t>Starfire Renewable Energy Center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F05A5-9345-78C1-EFCA-244AA3DCF950}"/>
              </a:ext>
            </a:extLst>
          </p:cNvPr>
          <p:cNvSpPr/>
          <p:nvPr/>
        </p:nvSpPr>
        <p:spPr>
          <a:xfrm>
            <a:off x="6152084" y="2445026"/>
            <a:ext cx="5336167" cy="3050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93750" indent="-285750">
              <a:lnSpc>
                <a:spcPct val="150000"/>
              </a:lnSpc>
              <a:buClr>
                <a:srgbClr val="3E95B6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Medium" pitchFamily="2" charset="77"/>
                <a:cs typeface="Poppins Medium" pitchFamily="2" charset="77"/>
              </a:rPr>
              <a:t>810MW</a:t>
            </a: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 solar project</a:t>
            </a:r>
          </a:p>
          <a:p>
            <a:pPr marL="393750" indent="-285750">
              <a:lnSpc>
                <a:spcPct val="150000"/>
              </a:lnSpc>
              <a:buClr>
                <a:srgbClr val="3E95B6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Small group of commercial landowners</a:t>
            </a:r>
          </a:p>
          <a:p>
            <a:pPr marL="393750" indent="-285750">
              <a:lnSpc>
                <a:spcPct val="150000"/>
              </a:lnSpc>
              <a:buClr>
                <a:srgbClr val="3E95B6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Active mine site</a:t>
            </a:r>
          </a:p>
          <a:p>
            <a:pPr marL="393750" indent="-285750">
              <a:lnSpc>
                <a:spcPct val="150000"/>
              </a:lnSpc>
              <a:buClr>
                <a:srgbClr val="3E95B6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Multi-phased approach</a:t>
            </a:r>
          </a:p>
          <a:p>
            <a:pPr marL="393750" indent="-285750">
              <a:lnSpc>
                <a:spcPct val="150000"/>
              </a:lnSpc>
              <a:buClr>
                <a:srgbClr val="3E95B6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Rivian and The Nature Conservancy </a:t>
            </a:r>
          </a:p>
          <a:p>
            <a:pPr marL="393750" indent="-285750">
              <a:lnSpc>
                <a:spcPct val="150000"/>
              </a:lnSpc>
              <a:buClr>
                <a:srgbClr val="3E95B6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102A3E"/>
                </a:solidFill>
                <a:latin typeface="Poppins Light" pitchFamily="2" charset="77"/>
                <a:cs typeface="Poppins Light" pitchFamily="2" charset="77"/>
              </a:rPr>
              <a:t>Highly unique challenges</a:t>
            </a:r>
          </a:p>
        </p:txBody>
      </p:sp>
    </p:spTree>
    <p:extLst>
      <p:ext uri="{BB962C8B-B14F-4D97-AF65-F5344CB8AC3E}">
        <p14:creationId xmlns:p14="http://schemas.microsoft.com/office/powerpoint/2010/main" val="76391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596D10-41C8-568A-43CC-8B612B91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BrightNight</a:t>
            </a:r>
            <a:r>
              <a:rPr lang="en-US" dirty="0"/>
              <a:t> community engagement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0A17FD-FB35-D782-4565-DACE29CF961E}"/>
              </a:ext>
            </a:extLst>
          </p:cNvPr>
          <p:cNvSpPr/>
          <p:nvPr/>
        </p:nvSpPr>
        <p:spPr>
          <a:xfrm>
            <a:off x="589280" y="2128096"/>
            <a:ext cx="4098383" cy="1196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9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02A3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Listen to local needs, norms, and goals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D306CD-1B98-43D7-3EF7-0A7FC9E7B400}"/>
              </a:ext>
            </a:extLst>
          </p:cNvPr>
          <p:cNvSpPr/>
          <p:nvPr/>
        </p:nvSpPr>
        <p:spPr>
          <a:xfrm>
            <a:off x="589280" y="3571279"/>
            <a:ext cx="4098383" cy="8268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9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02A3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Apply feedback to project designs and long-term local support investments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8E7689-6962-2C25-4093-1F87902C1038}"/>
              </a:ext>
            </a:extLst>
          </p:cNvPr>
          <p:cNvSpPr/>
          <p:nvPr/>
        </p:nvSpPr>
        <p:spPr>
          <a:xfrm>
            <a:off x="589280" y="4644327"/>
            <a:ext cx="4098383" cy="12163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9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02A3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Educate and build engaged stakeholders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C095CF-AB3A-1834-42D2-8EEEE7FDD07A}"/>
              </a:ext>
            </a:extLst>
          </p:cNvPr>
          <p:cNvSpPr/>
          <p:nvPr/>
        </p:nvSpPr>
        <p:spPr>
          <a:xfrm>
            <a:off x="4797740" y="2128095"/>
            <a:ext cx="6879347" cy="37359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251999" rtlCol="0" anchor="t"/>
          <a:lstStyle/>
          <a:p>
            <a:pPr marL="393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E7D84">
                    <a:lumMod val="50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Project webpage</a:t>
            </a:r>
          </a:p>
          <a:p>
            <a:pPr marL="393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E7D84">
                    <a:lumMod val="50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Community project brochure</a:t>
            </a:r>
          </a:p>
          <a:p>
            <a:pPr marL="393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E7D84">
                    <a:lumMod val="50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Project video features</a:t>
            </a:r>
          </a:p>
          <a:p>
            <a:pPr marL="393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E7D84">
                    <a:lumMod val="50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Paid social media to ensure project information sharing</a:t>
            </a:r>
          </a:p>
          <a:p>
            <a:pPr marL="393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E7D84">
                    <a:lumMod val="50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Quarterly community newsletters</a:t>
            </a:r>
          </a:p>
          <a:p>
            <a:pPr marL="393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E7D84">
                    <a:lumMod val="50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Visualization (project simulations)</a:t>
            </a:r>
          </a:p>
          <a:p>
            <a:pPr marL="393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E7D84">
                    <a:lumMod val="50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Economic impact assessment</a:t>
            </a:r>
          </a:p>
          <a:p>
            <a:pPr marL="393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E7D84">
                    <a:lumMod val="50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Philanthropic support</a:t>
            </a:r>
          </a:p>
          <a:p>
            <a:pPr marL="393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E7D84">
                    <a:lumMod val="50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Local organization support (Chamber, schools, native species)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1AE47-5188-B306-548F-C7BE08BBF806}"/>
              </a:ext>
            </a:extLst>
          </p:cNvPr>
          <p:cNvSpPr/>
          <p:nvPr/>
        </p:nvSpPr>
        <p:spPr>
          <a:xfrm>
            <a:off x="589280" y="1511764"/>
            <a:ext cx="11087807" cy="616332"/>
          </a:xfrm>
          <a:prstGeom prst="rect">
            <a:avLst/>
          </a:prstGeom>
          <a:solidFill>
            <a:srgbClr val="FFBC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Our Strategic Approach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42D1DE-FA54-8028-08C6-A5E901458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26" y="4904835"/>
            <a:ext cx="688207" cy="695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FAC48B-DE8C-2018-5114-26F425B53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26" y="2197418"/>
            <a:ext cx="688207" cy="688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89DDDD-49CC-59CA-6BCB-5782BADE8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26" y="3660970"/>
            <a:ext cx="688207" cy="6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5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  <p:tag name="MM_STAMP_CONVERTED" val="True"/>
  <p:tag name="MM_SECTION_CONVERTED" val="True"/>
</p:tagLst>
</file>

<file path=ppt/theme/theme1.xml><?xml version="1.0" encoding="utf-8"?>
<a:theme xmlns:a="http://schemas.openxmlformats.org/drawingml/2006/main" name="New Custom Design">
  <a:themeElements>
    <a:clrScheme name="BrightNight Theme colors">
      <a:dk1>
        <a:srgbClr val="002641"/>
      </a:dk1>
      <a:lt1>
        <a:srgbClr val="FFFFFF"/>
      </a:lt1>
      <a:dk2>
        <a:srgbClr val="002541"/>
      </a:dk2>
      <a:lt2>
        <a:srgbClr val="E7E6E6"/>
      </a:lt2>
      <a:accent1>
        <a:srgbClr val="002641"/>
      </a:accent1>
      <a:accent2>
        <a:srgbClr val="FFBF00"/>
      </a:accent2>
      <a:accent3>
        <a:srgbClr val="3D95B5"/>
      </a:accent3>
      <a:accent4>
        <a:srgbClr val="F8F6F6"/>
      </a:accent4>
      <a:accent5>
        <a:srgbClr val="BDBEC1"/>
      </a:accent5>
      <a:accent6>
        <a:srgbClr val="757675"/>
      </a:accent6>
      <a:hlink>
        <a:srgbClr val="3D95B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3EFA5FC95334FA39CAD0837265720" ma:contentTypeVersion="1" ma:contentTypeDescription="Create a new document." ma:contentTypeScope="" ma:versionID="12021b27aa20bf7c206a3d2dcafc2b2d">
  <xsd:schema xmlns:xsd="http://www.w3.org/2001/XMLSchema" xmlns:xs="http://www.w3.org/2001/XMLSchema" xmlns:p="http://schemas.microsoft.com/office/2006/metadata/properties" xmlns:ns2="e309d946-9fb8-48a3-ae4d-f86d881f4691" targetNamespace="http://schemas.microsoft.com/office/2006/metadata/properties" ma:root="true" ma:fieldsID="b97990dc9d80ab1d22cb211055bab533" ns2:_="">
    <xsd:import namespace="e309d946-9fb8-48a3-ae4d-f86d881f469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9d946-9fb8-48a3-ae4d-f86d881f46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309d946-9fb8-48a3-ae4d-f86d881f4691">
      <UserInfo>
        <DisplayName>Tim Verbarg</DisplayName>
        <AccountId>69</AccountId>
        <AccountType/>
      </UserInfo>
      <UserInfo>
        <DisplayName>William Graves</DisplayName>
        <AccountId>41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5CC7751-0D18-4F84-AD18-2DE6A01E93A1}"/>
</file>

<file path=customXml/itemProps2.xml><?xml version="1.0" encoding="utf-8"?>
<ds:datastoreItem xmlns:ds="http://schemas.openxmlformats.org/officeDocument/2006/customXml" ds:itemID="{DC4417BE-8423-4CF5-BCDC-7D8B2A5B15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321C82-22A5-4038-AD55-7AF9BABBAEB4}">
  <ds:schemaRefs>
    <ds:schemaRef ds:uri="39cf407a-b0b0-40c9-8b5f-0e2696c5d66d"/>
    <ds:schemaRef ds:uri="c5fbfb61-9bb6-440e-9f1b-72dc041427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16982</TotalTime>
  <Words>183</Words>
  <Application>Microsoft Macintosh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Poppins Light</vt:lpstr>
      <vt:lpstr>Poppins Medium</vt:lpstr>
      <vt:lpstr>Poppins SemiBold</vt:lpstr>
      <vt:lpstr>Wingdings</vt:lpstr>
      <vt:lpstr>New Custom Design</vt:lpstr>
      <vt:lpstr>PowerPoint Presentation</vt:lpstr>
      <vt:lpstr>Leading renewable power from Pikeville to Paducah</vt:lpstr>
      <vt:lpstr>BrightNight community engagement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Fruneaux</dc:creator>
  <cp:lastModifiedBy>Maribeth Sawchuk</cp:lastModifiedBy>
  <cp:revision>247</cp:revision>
  <cp:lastPrinted>2023-04-26T17:10:13Z</cp:lastPrinted>
  <dcterms:created xsi:type="dcterms:W3CDTF">2022-09-27T19:55:06Z</dcterms:created>
  <dcterms:modified xsi:type="dcterms:W3CDTF">2023-10-12T15:28:40Z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0x010100B193EFA5FC95334FA39CAD0837265720</vt:lpwstr>
  </property>
</Properties>
</file>