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5"/>
    <p:sldMasterId id="2147483689" r:id="rId6"/>
    <p:sldMasterId id="2147483692" r:id="rId7"/>
    <p:sldMasterId id="2147483708" r:id="rId8"/>
    <p:sldMasterId id="2147483738" r:id="rId9"/>
  </p:sldMasterIdLst>
  <p:notesMasterIdLst>
    <p:notesMasterId r:id="rId16"/>
  </p:notesMasterIdLst>
  <p:sldIdLst>
    <p:sldId id="560" r:id="rId10"/>
    <p:sldId id="1028" r:id="rId11"/>
    <p:sldId id="576" r:id="rId12"/>
    <p:sldId id="1029" r:id="rId13"/>
    <p:sldId id="1037" r:id="rId14"/>
    <p:sldId id="655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D41027-1170-1C31-3638-66869E2A93F8}" name="Danielson, Mary Ruth" initials="DR" userId="S::mrdanielson@tva.gov::26b89cb2-95c9-45b2-9d83-6cd0920ae567" providerId="AD"/>
  <p188:author id="{DDFC835E-C7F5-D05B-D607-5D442D452190}" name="Welch, Cheryl" initials="WC" userId="S::cwelch@tva.gov::cbc91dc3-cbb3-4350-9b25-02427e75d247" providerId="AD"/>
  <p188:author id="{78C4D284-D837-D632-F43E-BA948FAF6A5A}" name="Rogers, Joanna J" initials="RJJ" userId="S::jjrogers@tva.gov::160b505b-bb7b-44ae-91f7-fd5c6b82f84e" providerId="AD"/>
  <p188:author id="{E9C790DE-1E3A-5719-3967-D40D301502C0}" name="Dufner, Jessica" initials="DJ" userId="S::jedufner@tva.gov::5786d243-b35c-431c-b70d-46fbc4c67f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39" autoAdjust="0"/>
  </p:normalViewPr>
  <p:slideViewPr>
    <p:cSldViewPr snapToGrid="0">
      <p:cViewPr varScale="1">
        <p:scale>
          <a:sx n="109" d="100"/>
          <a:sy n="109" d="100"/>
        </p:scale>
        <p:origin x="15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14" Type="http://schemas.openxmlformats.org/officeDocument/2006/relationships/slide" Target="slides/slide5.xml"/><Relationship Id="rId9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6734F-F235-FA4D-8D86-C6CC1F52DC7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5BCE-8A1D-4942-ABE5-C5326066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0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needed, the blue overlay can slide to the right to accommodate a longer title by clicking anywhere inside the shape and dragging. To avoid distorting the angle, do not stretch the shape by grabbing the handle.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provides a historical look at the development of TVA and public power in the Valley region.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85BCE-8A1D-4942-ABE5-C5326066AE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45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FDR’s intention for TVA</a:t>
            </a:r>
            <a:r>
              <a:rPr lang="en-US" baseline="0"/>
              <a:t> lies at the heart of TVA’s enduring mission, which is to make life better for the people of the Tennessee Valley region.</a:t>
            </a:r>
          </a:p>
          <a:p>
            <a:endParaRPr lang="en-US">
              <a:cs typeface="Calibri"/>
            </a:endParaRPr>
          </a:p>
          <a:p>
            <a:r>
              <a:rPr lang="en-US"/>
              <a:t>TVA was built for the people, created by federal legislation, and charged with a unique mission - to improve the quality of life in a seven-state region through the integrated management of the region's resources.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383A2-DC86-154E-9B73-AF10FA2A58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17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we deliver our mission through our work as a provider of affordable, reliable power …</a:t>
            </a:r>
          </a:p>
          <a:p>
            <a:endParaRPr lang="en-US" dirty="0"/>
          </a:p>
          <a:p>
            <a:r>
              <a:rPr lang="en-US" dirty="0"/>
              <a:t>As a faithful steward of the Valley's rich natural resources …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And as a staunch partner for economic growth. 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We often refer to these as the three E’s of energy, the environment and economic development.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Energy — Delivering reliable, low cost, clean energy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r>
              <a:rPr lang="en-US" dirty="0"/>
              <a:t>Environment — Caring for the region's natural resources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r>
              <a:rPr lang="en-US" dirty="0"/>
              <a:t>Economic Development — Creating sustainable economic growth.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33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power pays the freight for everything we do, let's talk more about the TVA power system.</a:t>
            </a:r>
          </a:p>
          <a:p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power system includes about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245 nuclear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coal, natural gas and hydro generating units along with 14 solar energy sites and one wind energy site. TVA’s transmission network consists of more than 16,000 miles of high-voltage lines and hundreds of substations, switchyards and related equipment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• 3 Nuclear Sites (7 Units) • 5 Coal-Fired Sites (25 Units) • 29 Hydroelectric Sites (109 Units) • 1 Pumped-Storage Site (4 Units) • 9 Combustion Turbine Gas Sites (86 Units) • 8 Combined Cycle Gas Sites (14 Units) • 1 Co-Generation Unit • 13 Solar Energy Sites</a:t>
            </a:r>
            <a:endParaRPr lang="en-US" dirty="0">
              <a:ea typeface="Calibri" panose="020F0502020204030204"/>
              <a:cs typeface="Calibri"/>
            </a:endParaRPr>
          </a:p>
          <a:p>
            <a:endParaRPr lang="en-US" dirty="0"/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dirty="0"/>
              <a:t>2022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nuclear was TVA's largest source of generation. </a:t>
            </a:r>
            <a:r>
              <a:rPr lang="en-US" dirty="0"/>
              <a:t>Natural gas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our second largest source, followed by </a:t>
            </a:r>
            <a:r>
              <a:rPr lang="en-US" dirty="0"/>
              <a:t>Coal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hydro.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Adding 10,000 MW of solar energy by 2035 as we are Building the Energy System of the Future. </a:t>
            </a:r>
            <a:endParaRPr lang="en-US" dirty="0">
              <a:ea typeface="Calibri"/>
              <a:cs typeface="Calibri"/>
            </a:endParaRPr>
          </a:p>
          <a:p>
            <a:endParaRPr lang="en-US" sz="900" kern="1200" dirty="0">
              <a:solidFill>
                <a:schemeClr val="tx1"/>
              </a:solidFill>
              <a:effectLst/>
              <a:latin typeface="+mn-lt"/>
              <a:ea typeface="Calibri" panose="020F0502020204030204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5BCE-8A1D-4942-ABE5-C5326066AE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7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19101" y="998761"/>
            <a:ext cx="8167461" cy="138248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Always In Title Case; </a:t>
            </a:r>
            <a:br>
              <a:rPr lang="en-US"/>
            </a:br>
            <a:r>
              <a:rPr lang="en-US"/>
              <a:t>2 Lines Preferred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19101" y="2898019"/>
            <a:ext cx="6456116" cy="36016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Insert Date Here</a:t>
            </a:r>
            <a:endParaRPr lang="lt-LT"/>
          </a:p>
        </p:txBody>
      </p:sp>
      <p:sp>
        <p:nvSpPr>
          <p:cNvPr id="1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19100" y="2385050"/>
            <a:ext cx="6455338" cy="46972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2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1411D5-F492-4B53-B3FB-726D5650ECE4}"/>
              </a:ext>
            </a:extLst>
          </p:cNvPr>
          <p:cNvCxnSpPr>
            <a:cxnSpLocks/>
          </p:cNvCxnSpPr>
          <p:nvPr userDrawn="1"/>
        </p:nvCxnSpPr>
        <p:spPr>
          <a:xfrm>
            <a:off x="457201" y="869517"/>
            <a:ext cx="4126523" cy="0"/>
          </a:xfrm>
          <a:prstGeom prst="line">
            <a:avLst/>
          </a:prstGeom>
          <a:ln w="793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8BF4AA-BDEE-438F-A9B0-0744EB663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320" y="4554918"/>
            <a:ext cx="1275806" cy="3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15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itle, copy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6127114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1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lvl="0"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/>
              <a:t>Title Case, Arial 18 Pt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A8FCE54-ABB3-4AAD-8E82-24D7D4078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1" y="2956139"/>
            <a:ext cx="6136682" cy="1311041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lang="en-US" sz="1200" dirty="0"/>
            </a:lvl1pPr>
          </a:lstStyle>
          <a:p>
            <a:pPr marL="171446" lvl="0" indent="-171446">
              <a:lnSpc>
                <a:spcPts val="1800"/>
              </a:lnSpc>
              <a:spcAft>
                <a:spcPts val="1200"/>
              </a:spcAft>
            </a:pPr>
            <a:r>
              <a:rPr lang="en-US"/>
              <a:t>Arial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00CBF-4912-4B40-B482-D799240A1F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486" y="1082676"/>
            <a:ext cx="6156298" cy="234950"/>
          </a:xfrm>
        </p:spPr>
        <p:txBody>
          <a:bodyPr/>
          <a:lstStyle>
            <a:lvl1pPr marL="0" indent="0" algn="l" defTabSz="457189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1pPr>
            <a:lvl2pPr marL="0" indent="0" algn="l" defTabSz="457189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2pPr>
            <a:lvl3pPr marL="0" indent="0" algn="l" defTabSz="457189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3pPr>
            <a:lvl4pPr marL="0" indent="0" algn="l" defTabSz="457189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4pPr>
            <a:lvl5pPr marL="0" indent="0"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5pPr>
          </a:lstStyle>
          <a:p>
            <a:pPr lvl="0"/>
            <a:r>
              <a:rPr lang="en-US"/>
              <a:t>Arial 32 </a:t>
            </a:r>
            <a:r>
              <a:rPr lang="en-US" err="1"/>
              <a:t>pt</a:t>
            </a:r>
            <a:r>
              <a:rPr lang="en-US"/>
              <a:t>,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203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74" y="552451"/>
            <a:ext cx="2471716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1092425"/>
            <a:ext cx="2478139" cy="30954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59A952-0224-47E6-B86C-40A4CA616E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6671" y="552451"/>
            <a:ext cx="5490454" cy="35224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74" y="552451"/>
            <a:ext cx="2471716" cy="519595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Case, </a:t>
            </a:r>
            <a:br>
              <a:rPr lang="en-US"/>
            </a:br>
            <a:r>
              <a:rPr lang="en-US"/>
              <a:t>Arial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1428751"/>
            <a:ext cx="2478139" cy="274119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59A952-0224-47E6-B86C-40A4CA616E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6671" y="552451"/>
            <a:ext cx="5490454" cy="35224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74" y="552451"/>
            <a:ext cx="2471716" cy="519595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Case, </a:t>
            </a:r>
            <a:br>
              <a:rPr lang="en-US"/>
            </a:br>
            <a:r>
              <a:rPr lang="en-US"/>
              <a:t>Arial 24 Pt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1707167"/>
            <a:ext cx="2478139" cy="231823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59A952-0224-47E6-B86C-40A4CA616E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6671" y="552451"/>
            <a:ext cx="5490454" cy="35224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4982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4B917D-FE7D-46FB-9C5C-2813E3002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69" y="1201073"/>
            <a:ext cx="3865863" cy="3307839"/>
          </a:xfrm>
        </p:spPr>
        <p:txBody>
          <a:bodyPr/>
          <a:lstStyle>
            <a:lvl1pPr marL="233357" indent="-233357">
              <a:spcAft>
                <a:spcPts val="1200"/>
              </a:spcAft>
              <a:tabLst/>
              <a:defRPr sz="14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50" indent="-171446"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97AFDA8-8A83-44A0-962D-A4260FF64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661" y="1201073"/>
            <a:ext cx="3865863" cy="3307839"/>
          </a:xfrm>
        </p:spPr>
        <p:txBody>
          <a:bodyPr/>
          <a:lstStyle>
            <a:lvl1pPr marL="233357" indent="-233357">
              <a:spcAft>
                <a:spcPts val="1200"/>
              </a:spcAft>
              <a:defRPr sz="14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50" indent="-171446"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060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552451"/>
            <a:ext cx="8229600" cy="323165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- Title Case, Arial 24 Pt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15127" y="897361"/>
            <a:ext cx="8224521" cy="193899"/>
          </a:xfrm>
        </p:spPr>
        <p:txBody>
          <a:bodyPr vert="horz" lIns="0" tIns="0" rIns="91440" bIns="0" rtlCol="0" anchor="t">
            <a:spAutoFit/>
          </a:bodyPr>
          <a:lstStyle>
            <a:lvl1pPr>
              <a:defRPr lang="en-US" sz="1400" dirty="0"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/>
              <a:t>Subtitle | 14 Pt | Max 2 Lines | Max Character: 100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25BEE2-7C6A-40F8-885C-C0697B25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FB0B885-C263-4DCC-8091-4828272191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69" y="1428751"/>
            <a:ext cx="3865863" cy="2695779"/>
          </a:xfrm>
        </p:spPr>
        <p:txBody>
          <a:bodyPr/>
          <a:lstStyle>
            <a:lvl1pPr marL="233357" indent="-233357">
              <a:tabLst/>
              <a:defRPr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50" indent="-171446"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0D15C7D-7913-4B38-99C3-C5E31DE4E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661" y="1458459"/>
            <a:ext cx="3865863" cy="2666070"/>
          </a:xfrm>
        </p:spPr>
        <p:txBody>
          <a:bodyPr/>
          <a:lstStyle>
            <a:lvl1pPr marL="233357" indent="-233357">
              <a:defRPr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50" indent="-171446"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360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py -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215B55-CB2B-4E5B-9E8A-5936BF85F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7255" y="1201073"/>
            <a:ext cx="2564425" cy="3307839"/>
          </a:xfrm>
        </p:spPr>
        <p:txBody>
          <a:bodyPr/>
          <a:lstStyle>
            <a:lvl1pPr marL="0" indent="0">
              <a:buNone/>
              <a:tabLst/>
              <a:defRPr sz="12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865" indent="-163509">
              <a:defRPr sz="1000"/>
            </a:lvl3pPr>
            <a:lvl4pPr>
              <a:defRPr sz="1000"/>
            </a:lvl4pPr>
            <a:lvl5pPr marL="1312830" indent="-165096"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E50CAE9-EFBE-4DEF-A9F8-7D4BA6D6F2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121" y="1201073"/>
            <a:ext cx="2564425" cy="3307839"/>
          </a:xfrm>
        </p:spPr>
        <p:txBody>
          <a:bodyPr/>
          <a:lstStyle>
            <a:lvl1pPr marL="0" indent="0">
              <a:buNone/>
              <a:tabLst/>
              <a:defRPr sz="12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802" indent="-171446">
              <a:defRPr lang="en-US" sz="10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sz="1000"/>
            </a:lvl4pPr>
            <a:lvl5pPr marL="1312830" indent="-165096"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1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E2511254-93D5-4E4D-B2A0-E7C93A4F505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16580" y="1196288"/>
            <a:ext cx="8330546" cy="29254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2514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py -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4982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3134C1-21C4-4114-A820-5E4D46CAD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101" y="1158582"/>
            <a:ext cx="8328025" cy="3387725"/>
          </a:xfrm>
        </p:spPr>
        <p:txBody>
          <a:bodyPr/>
          <a:lstStyle>
            <a:lvl1pPr marL="0" indent="0" algn="l" defTabSz="457189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1400" b="0" kern="1200" spc="2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>
                <a:latin typeface="Arial" panose="020B0604020202020204" pitchFamily="34" charset="0"/>
              </a:defRPr>
            </a:lvl2pPr>
            <a:lvl5pPr marL="1260443" indent="-17303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900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py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28" y="552451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- Title Case, Arial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100" y="1201074"/>
            <a:ext cx="8343822" cy="3368590"/>
          </a:xfrm>
          <a:prstGeom prst="rect">
            <a:avLst/>
          </a:prstGeom>
        </p:spPr>
        <p:txBody>
          <a:bodyPr lIns="0"/>
          <a:lstStyle>
            <a:lvl1pPr marL="171446" indent="-171446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lang="en-US" sz="1400" b="0" kern="1200" spc="2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69899" indent="-176209">
              <a:lnSpc>
                <a:spcPts val="1440"/>
              </a:lnSpc>
              <a:buNone/>
              <a:defRPr lang="en-US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>
              <a:lnSpc>
                <a:spcPts val="1440"/>
              </a:lnSpc>
              <a:buNone/>
              <a:defRPr lang="en-US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>
              <a:lnSpc>
                <a:spcPts val="144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>
              <a:lnSpc>
                <a:spcPts val="1440"/>
              </a:lnSpc>
              <a:buNone/>
              <a:defRPr lang="en-US" sz="12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33357" lvl="0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57" lvl="1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57" lvl="2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57" lvl="3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233357" lvl="4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Page Photo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59C3DA1-DEB1-4B21-9A23-9B1542197EB5}"/>
              </a:ext>
            </a:extLst>
          </p:cNvPr>
          <p:cNvSpPr/>
          <p:nvPr userDrawn="1"/>
        </p:nvSpPr>
        <p:spPr>
          <a:xfrm>
            <a:off x="0" y="1"/>
            <a:ext cx="9143358" cy="51431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>
              <a:latin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DB0D50D-0260-4CD8-B23B-73CC332F40ED}"/>
              </a:ext>
            </a:extLst>
          </p:cNvPr>
          <p:cNvSpPr/>
          <p:nvPr userDrawn="1"/>
        </p:nvSpPr>
        <p:spPr>
          <a:xfrm>
            <a:off x="0" y="29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31F20">
              <a:alpha val="9999"/>
            </a:srgbClr>
          </a:solidFill>
        </p:spPr>
        <p:txBody>
          <a:bodyPr wrap="square" lIns="0" tIns="0" rIns="0" bIns="0" rtlCol="0"/>
          <a:lstStyle/>
          <a:p>
            <a:endParaRPr sz="819">
              <a:latin typeface="Arial" panose="020B0604020202020204" pitchFamily="34" charset="0"/>
            </a:endParaRPr>
          </a:p>
        </p:txBody>
      </p:sp>
      <p:sp>
        <p:nvSpPr>
          <p:cNvPr id="8" name="Flowchart: Manual Input 2">
            <a:extLst>
              <a:ext uri="{FF2B5EF4-FFF2-40B4-BE49-F238E27FC236}">
                <a16:creationId xmlns:a16="http://schemas.microsoft.com/office/drawing/2014/main" id="{ACD4E1FA-988E-FB44-82E9-6076CDE43293}"/>
              </a:ext>
            </a:extLst>
          </p:cNvPr>
          <p:cNvSpPr/>
          <p:nvPr userDrawn="1"/>
        </p:nvSpPr>
        <p:spPr>
          <a:xfrm rot="5400000" flipH="1">
            <a:off x="-2285485" y="-2235239"/>
            <a:ext cx="5143500" cy="9613995"/>
          </a:xfrm>
          <a:prstGeom prst="flowChartManualInpu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25000">
                <a:schemeClr val="accent1">
                  <a:alpha val="77000"/>
                </a:schemeClr>
              </a:gs>
              <a:gs pos="61000">
                <a:schemeClr val="accent1"/>
              </a:gs>
              <a:gs pos="100000">
                <a:schemeClr val="tx2"/>
              </a:gs>
            </a:gsLst>
            <a:lin ang="1200000" scaled="0"/>
            <a:tileRect/>
          </a:gradFill>
          <a:ln w="38100" cap="flat" cmpd="sng" algn="ctr">
            <a:noFill/>
            <a:prstDash val="solid"/>
          </a:ln>
          <a:effectLst/>
        </p:spPr>
        <p:txBody>
          <a:bodyPr vert="horz" lIns="91440" tIns="91440" rIns="91440" bIns="91440" rtlCol="0" anchor="ctr"/>
          <a:lstStyle/>
          <a:p>
            <a:pPr algn="ctr" defTabSz="914378">
              <a:lnSpc>
                <a:spcPts val="1720"/>
              </a:lnSpc>
              <a:buClr>
                <a:srgbClr val="FFFFFF"/>
              </a:buClr>
            </a:pPr>
            <a:endParaRPr lang="en-US" sz="1200" kern="0">
              <a:solidFill>
                <a:schemeClr val="accent3"/>
              </a:solidFill>
              <a:latin typeface="Arial" panose="020B0604020202020204" pitchFamily="34" charset="0"/>
              <a:cs typeface="Arial Unicode MS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4543" y="1191986"/>
            <a:ext cx="3731078" cy="1214349"/>
          </a:xfrm>
          <a:noFill/>
        </p:spPr>
        <p:txBody>
          <a:bodyPr vert="horz" lIns="0" tIns="0" rIns="91440" bIns="182880" rtlCol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Case, Arial 44 </a:t>
            </a:r>
            <a:r>
              <a:rPr lang="en-US" err="1"/>
              <a:t>pt</a:t>
            </a:r>
            <a:br>
              <a:rPr lang="en-US"/>
            </a:br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3FA3F8-9165-4F48-B677-BDA465F26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47" y="374803"/>
            <a:ext cx="1275806" cy="311132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8A25A3-8469-423B-A3CC-7A1A31CCB3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19100" y="2998711"/>
            <a:ext cx="3728806" cy="36016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Insert Date Here</a:t>
            </a:r>
            <a:endParaRPr lang="lt-LT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C00A3D-BA0F-4D31-8CFB-A087CE3A79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19101" y="2485742"/>
            <a:ext cx="3728357" cy="46972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2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9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lines, 1 column copy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229600" cy="497912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- Title Case, Arial 24 Pt</a:t>
            </a:r>
            <a:br>
              <a:rPr lang="en-US"/>
            </a:br>
            <a:r>
              <a:rPr lang="en-US"/>
              <a:t>2 Line Max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3718" y="1428751"/>
            <a:ext cx="8224982" cy="3226531"/>
          </a:xfrm>
          <a:prstGeom prst="rect">
            <a:avLst/>
          </a:prstGeom>
        </p:spPr>
        <p:txBody>
          <a:bodyPr lIns="0"/>
          <a:lstStyle>
            <a:lvl1pPr marL="342892" indent="-342892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defRPr lang="en-US" sz="1400" b="0" kern="1200" spc="2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3357" lvl="0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A43D5-046C-497F-9471-58F9E9F29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116" y="552451"/>
            <a:ext cx="8267700" cy="323165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- Title Case, Arial 24 Pt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24573" y="1201904"/>
            <a:ext cx="8224982" cy="3385337"/>
          </a:xfrm>
          <a:prstGeom prst="rect">
            <a:avLst/>
          </a:prstGeom>
        </p:spPr>
        <p:txBody>
          <a:bodyPr lIns="0"/>
          <a:lstStyle>
            <a:lvl1pPr marL="342892" indent="-342892">
              <a:lnSpc>
                <a:spcPts val="2880"/>
              </a:lnSpc>
              <a:defRPr lang="en-US" sz="1400" b="0" kern="1200" spc="2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2750" indent="-171446">
              <a:defRPr sz="1200" b="0">
                <a:solidFill>
                  <a:schemeClr val="tx1"/>
                </a:solidFill>
              </a:defRPr>
            </a:lvl2pPr>
            <a:lvl3pPr>
              <a:defRPr lang="en-US" sz="10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sz="1000" b="0">
                <a:solidFill>
                  <a:schemeClr val="tx1"/>
                </a:solidFill>
              </a:defRPr>
            </a:lvl4pPr>
            <a:lvl5pPr>
              <a:defRPr sz="10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3357" lvl="0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57" lvl="1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57" lvl="2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57" lvl="3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574" y="895351"/>
            <a:ext cx="8224521" cy="193899"/>
          </a:xfrm>
        </p:spPr>
        <p:txBody>
          <a:bodyPr vert="horz" lIns="0" tIns="0" rIns="91440" bIns="0" rtlCol="0" anchor="t">
            <a:spAutoFit/>
          </a:bodyPr>
          <a:lstStyle>
            <a:lvl1pPr marL="0" indent="0"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0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Subtitle | 14 Pt | Max 2 Lines | Max Character: 100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F7996-58DD-427A-A257-9EDFC1EC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547014"/>
            <a:ext cx="8229600" cy="875111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- Title Case, Arial 24 Pt</a:t>
            </a:r>
            <a:br>
              <a:rPr lang="en-US"/>
            </a:br>
            <a:r>
              <a:rPr lang="en-US"/>
              <a:t>2 Line Max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9D1090-145C-4A8B-821A-A2056D9D3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19457-6B81-374D-87C4-964F4EED5ED6}"/>
              </a:ext>
            </a:extLst>
          </p:cNvPr>
          <p:cNvSpPr txBox="1"/>
          <p:nvPr userDrawn="1"/>
        </p:nvSpPr>
        <p:spPr>
          <a:xfrm>
            <a:off x="2093720" y="401652"/>
            <a:ext cx="0" cy="0"/>
          </a:xfrm>
          <a:prstGeom prst="rect">
            <a:avLst/>
          </a:prstGeom>
          <a:solidFill>
            <a:schemeClr val="bg2"/>
          </a:solidFill>
        </p:spPr>
        <p:txBody>
          <a:bodyPr wrap="none" tIns="91440" bIns="91440" rtlCol="0" anchor="ctr" anchorCtr="0">
            <a:noAutofit/>
          </a:bodyPr>
          <a:lstStyle/>
          <a:p>
            <a:pPr algn="ctr"/>
            <a:endParaRPr lang="en-US" sz="120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6F59F-E39E-4B4A-8B2D-37E3A61DD64B}"/>
              </a:ext>
            </a:extLst>
          </p:cNvPr>
          <p:cNvSpPr txBox="1"/>
          <p:nvPr userDrawn="1"/>
        </p:nvSpPr>
        <p:spPr>
          <a:xfrm>
            <a:off x="8390965" y="4830184"/>
            <a:ext cx="0" cy="0"/>
          </a:xfrm>
          <a:prstGeom prst="rect">
            <a:avLst/>
          </a:prstGeom>
          <a:solidFill>
            <a:schemeClr val="bg2"/>
          </a:solidFill>
        </p:spPr>
        <p:txBody>
          <a:bodyPr wrap="none" tIns="91440" bIns="91440" rtlCol="0" anchor="ctr" anchorCtr="0">
            <a:noAutofit/>
          </a:bodyPr>
          <a:lstStyle/>
          <a:p>
            <a:pPr algn="ctr"/>
            <a:endParaRPr lang="en-US" sz="1200" err="1"/>
          </a:p>
        </p:txBody>
      </p:sp>
    </p:spTree>
    <p:extLst>
      <p:ext uri="{BB962C8B-B14F-4D97-AF65-F5344CB8AC3E}">
        <p14:creationId xmlns:p14="http://schemas.microsoft.com/office/powerpoint/2010/main" val="9656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229600" cy="378565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/>
              <a:t>Title - Title Case, Arial 24 Pt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19101" y="896591"/>
            <a:ext cx="8224521" cy="193899"/>
          </a:xfrm>
        </p:spPr>
        <p:txBody>
          <a:bodyPr vert="horz" lIns="0" tIns="0" rIns="91440" bIns="0" rtlCol="0" anchor="t">
            <a:spAutoFit/>
          </a:bodyPr>
          <a:lstStyle>
            <a:lvl1pPr marL="0" indent="0"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0" kern="1200" spc="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Subtitle | 14 Pt | Max 2 Lines | Max Character: 100 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0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4EE73-BB88-4E2F-AD48-D1F258FE9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1" y="511277"/>
            <a:ext cx="8342313" cy="220662"/>
          </a:xfrm>
        </p:spPr>
        <p:txBody>
          <a:bodyPr tIns="0"/>
          <a:lstStyle>
            <a:lvl1pPr>
              <a:buNone/>
              <a:defRPr sz="11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95925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 and Event Divider light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37" y="994783"/>
            <a:ext cx="4214493" cy="1588127"/>
          </a:xfrm>
        </p:spPr>
        <p:txBody>
          <a:bodyPr anchor="t" anchorCtr="0">
            <a:noAutofit/>
          </a:bodyPr>
          <a:lstStyle>
            <a:lvl1pPr marL="0" marR="0" indent="0" algn="l" defTabSz="4571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780D55-AE83-4E47-A739-EE4F32957C2E}"/>
              </a:ext>
            </a:extLst>
          </p:cNvPr>
          <p:cNvCxnSpPr>
            <a:cxnSpLocks/>
          </p:cNvCxnSpPr>
          <p:nvPr userDrawn="1"/>
        </p:nvCxnSpPr>
        <p:spPr>
          <a:xfrm>
            <a:off x="457201" y="869517"/>
            <a:ext cx="4126523" cy="0"/>
          </a:xfrm>
          <a:prstGeom prst="line">
            <a:avLst/>
          </a:prstGeom>
          <a:ln w="793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8313" y="2906714"/>
            <a:ext cx="4221162" cy="17351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4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04914" y="330200"/>
            <a:ext cx="7481887" cy="8572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600" b="0" i="0">
                <a:solidFill>
                  <a:schemeClr val="accent1"/>
                </a:solidFill>
                <a:latin typeface="+mj-lt"/>
                <a:cs typeface="HelveticaNeueLT Std Thin"/>
              </a:defRPr>
            </a:lvl1pPr>
          </a:lstStyle>
          <a:p>
            <a:pPr lvl="0"/>
            <a:r>
              <a:rPr lang="en-US"/>
              <a:t>Place Title Here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6"/>
          </p:nvPr>
        </p:nvSpPr>
        <p:spPr>
          <a:xfrm>
            <a:off x="1260460" y="1336328"/>
            <a:ext cx="3383181" cy="3281262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+mn-lt"/>
                <a:cs typeface="HelveticaNeueLT Std Thin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  <p:pic>
        <p:nvPicPr>
          <p:cNvPr id="8" name="Picture 7" descr="295_TVA_Logo SMALLES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12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1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8" y="4825881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/>
              <a:t>|</a:t>
            </a:r>
            <a:fld id="{074642B0-B6F2-B34D-8B58-6F4D6756A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64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TVA Restricted Information - Deliberative and Pre-Decisional Privileged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CDCA-BE5A-490E-829A-A776A9309B2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3D812-D8BC-4ED7-AB88-FB46D57FB400}"/>
              </a:ext>
            </a:extLst>
          </p:cNvPr>
          <p:cNvCxnSpPr>
            <a:cxnSpLocks/>
          </p:cNvCxnSpPr>
          <p:nvPr/>
        </p:nvCxnSpPr>
        <p:spPr>
          <a:xfrm>
            <a:off x="402336" y="420624"/>
            <a:ext cx="8339328" cy="0"/>
          </a:xfrm>
          <a:prstGeom prst="line">
            <a:avLst/>
          </a:prstGeom>
          <a:ln w="793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124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 and Event Divider light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37" y="994783"/>
            <a:ext cx="4214493" cy="1588127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780D55-AE83-4E47-A739-EE4F32957C2E}"/>
              </a:ext>
            </a:extLst>
          </p:cNvPr>
          <p:cNvCxnSpPr>
            <a:cxnSpLocks/>
          </p:cNvCxnSpPr>
          <p:nvPr userDrawn="1"/>
        </p:nvCxnSpPr>
        <p:spPr>
          <a:xfrm>
            <a:off x="457201" y="869517"/>
            <a:ext cx="4126523" cy="0"/>
          </a:xfrm>
          <a:prstGeom prst="line">
            <a:avLst/>
          </a:prstGeom>
          <a:ln w="793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8313" y="2906714"/>
            <a:ext cx="4221162" cy="17351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4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Full Pag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F7833AE-A7A4-4F00-A3AB-51C763C575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4543" y="895351"/>
            <a:ext cx="3731078" cy="1214349"/>
          </a:xfrm>
          <a:noFill/>
        </p:spPr>
        <p:txBody>
          <a:bodyPr vert="horz" lIns="0" tIns="0" rIns="91440" bIns="182880" rtlCol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Case, Arial 44 </a:t>
            </a:r>
            <a:r>
              <a:rPr lang="en-US" err="1"/>
              <a:t>pt</a:t>
            </a:r>
            <a:br>
              <a:rPr lang="en-US"/>
            </a:b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C00A3D-BA0F-4D31-8CFB-A087CE3A7964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419101" y="566177"/>
            <a:ext cx="5054943" cy="36177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8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A2AAD0-BBBE-4DB0-A076-6C2D8C2862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0" y="1915513"/>
            <a:ext cx="4175125" cy="963612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1200"/>
              </a:spcAft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B985CE-F24C-49CA-BD56-0F6712A14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320" y="4554918"/>
            <a:ext cx="1275806" cy="3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201FDA-E2B7-AB41-88EF-B5912FDFE6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615" y="2065818"/>
            <a:ext cx="3676772" cy="10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19101" y="998761"/>
            <a:ext cx="8167461" cy="138248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Always In Title Case; </a:t>
            </a:r>
            <a:br>
              <a:rPr lang="en-US" dirty="0"/>
            </a:br>
            <a:r>
              <a:rPr lang="en-US" dirty="0"/>
              <a:t>2 Lines Preferred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19101" y="2898019"/>
            <a:ext cx="6456116" cy="36016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  <a:endParaRPr lang="lt-LT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19100" y="2385050"/>
            <a:ext cx="6455338" cy="46972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2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1411D5-F492-4B53-B3FB-726D5650ECE4}"/>
              </a:ext>
            </a:extLst>
          </p:cNvPr>
          <p:cNvCxnSpPr>
            <a:cxnSpLocks/>
          </p:cNvCxnSpPr>
          <p:nvPr userDrawn="1"/>
        </p:nvCxnSpPr>
        <p:spPr>
          <a:xfrm>
            <a:off x="457201" y="869517"/>
            <a:ext cx="4126523" cy="0"/>
          </a:xfrm>
          <a:prstGeom prst="line">
            <a:avLst/>
          </a:prstGeom>
          <a:ln w="793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8BF4AA-BDEE-438F-A9B0-0744EB663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320" y="4554918"/>
            <a:ext cx="1275806" cy="3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Full Page Photo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8">
            <a:extLst>
              <a:ext uri="{FF2B5EF4-FFF2-40B4-BE49-F238E27FC236}">
                <a16:creationId xmlns:a16="http://schemas.microsoft.com/office/drawing/2014/main" id="{188883A7-74C3-4C4E-B63F-85CD2F6F6F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C4B4CEDB-E1B8-4C93-96E6-897568945D2B}"/>
              </a:ext>
            </a:extLst>
          </p:cNvPr>
          <p:cNvSpPr/>
          <p:nvPr userDrawn="1"/>
        </p:nvSpPr>
        <p:spPr>
          <a:xfrm>
            <a:off x="1" y="1"/>
            <a:ext cx="9143999" cy="51431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 dirty="0">
              <a:latin typeface="Arial" panose="020B0604020202020204" pitchFamily="34" charset="0"/>
            </a:endParaRPr>
          </a:p>
        </p:txBody>
      </p:sp>
      <p:sp>
        <p:nvSpPr>
          <p:cNvPr id="8" name="bg object 17">
            <a:extLst>
              <a:ext uri="{FF2B5EF4-FFF2-40B4-BE49-F238E27FC236}">
                <a16:creationId xmlns:a16="http://schemas.microsoft.com/office/drawing/2014/main" id="{30EA0B48-4EFE-4C59-97F8-8B8411C7FF52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31F20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819" dirty="0">
              <a:latin typeface="Arial" panose="020B0604020202020204" pitchFamily="34" charset="0"/>
            </a:endParaRPr>
          </a:p>
        </p:txBody>
      </p:sp>
      <p:sp>
        <p:nvSpPr>
          <p:cNvPr id="9" name="Flowchart: Manual Input 2">
            <a:extLst>
              <a:ext uri="{FF2B5EF4-FFF2-40B4-BE49-F238E27FC236}">
                <a16:creationId xmlns:a16="http://schemas.microsoft.com/office/drawing/2014/main" id="{1F0E9E4C-4AFE-7C4F-A3B1-57BD9AF61BB9}"/>
              </a:ext>
            </a:extLst>
          </p:cNvPr>
          <p:cNvSpPr/>
          <p:nvPr userDrawn="1"/>
        </p:nvSpPr>
        <p:spPr>
          <a:xfrm rot="5400000" flipH="1">
            <a:off x="-2285485" y="-2235239"/>
            <a:ext cx="5143500" cy="9613995"/>
          </a:xfrm>
          <a:prstGeom prst="flowChartManualInpu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25000">
                <a:schemeClr val="accent1">
                  <a:alpha val="77000"/>
                </a:schemeClr>
              </a:gs>
              <a:gs pos="61000">
                <a:schemeClr val="accent1"/>
              </a:gs>
              <a:gs pos="100000">
                <a:schemeClr val="tx2"/>
              </a:gs>
            </a:gsLst>
            <a:lin ang="1200000" scaled="0"/>
            <a:tileRect/>
          </a:gradFill>
          <a:ln w="38100" cap="flat" cmpd="sng" algn="ctr">
            <a:noFill/>
            <a:prstDash val="solid"/>
          </a:ln>
          <a:effectLst/>
        </p:spPr>
        <p:txBody>
          <a:bodyPr vert="horz" lIns="91440" tIns="91440" rIns="91440" bIns="91440" rtlCol="0" anchor="ctr"/>
          <a:lstStyle/>
          <a:p>
            <a:pPr algn="ctr" defTabSz="914378">
              <a:lnSpc>
                <a:spcPts val="1720"/>
              </a:lnSpc>
              <a:buClr>
                <a:srgbClr val="FFFFFF"/>
              </a:buClr>
            </a:pPr>
            <a:endParaRPr lang="en-US" sz="1200" kern="0" dirty="0">
              <a:solidFill>
                <a:schemeClr val="accent3"/>
              </a:solidFill>
              <a:latin typeface="Arial" panose="020B0604020202020204" pitchFamily="34" charset="0"/>
              <a:cs typeface="Arial Unicode MS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4543" y="1191986"/>
            <a:ext cx="3731078" cy="1214349"/>
          </a:xfrm>
          <a:noFill/>
        </p:spPr>
        <p:txBody>
          <a:bodyPr vert="horz" lIns="0" tIns="0" rIns="91440" bIns="182880" rtlCol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Case, Arial 44 </a:t>
            </a:r>
            <a:r>
              <a:rPr lang="en-US" dirty="0" err="1"/>
              <a:t>pt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8A25A3-8469-423B-A3CC-7A1A31CCB3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19100" y="2998711"/>
            <a:ext cx="3728806" cy="36016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  <a:endParaRPr lang="lt-LT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C00A3D-BA0F-4D31-8CFB-A087CE3A79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19101" y="2485742"/>
            <a:ext cx="3728357" cy="46972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2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3FA3F8-9165-4F48-B677-BDA465F26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47" y="374803"/>
            <a:ext cx="1275806" cy="3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Page Photo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59C3DA1-DEB1-4B21-9A23-9B1542197EB5}"/>
              </a:ext>
            </a:extLst>
          </p:cNvPr>
          <p:cNvSpPr/>
          <p:nvPr userDrawn="1"/>
        </p:nvSpPr>
        <p:spPr>
          <a:xfrm>
            <a:off x="0" y="1"/>
            <a:ext cx="9143358" cy="51431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 dirty="0">
              <a:latin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DB0D50D-0260-4CD8-B23B-73CC332F40ED}"/>
              </a:ext>
            </a:extLst>
          </p:cNvPr>
          <p:cNvSpPr/>
          <p:nvPr userDrawn="1"/>
        </p:nvSpPr>
        <p:spPr>
          <a:xfrm>
            <a:off x="0" y="29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31F20">
              <a:alpha val="9999"/>
            </a:srgbClr>
          </a:solidFill>
        </p:spPr>
        <p:txBody>
          <a:bodyPr wrap="square" lIns="0" tIns="0" rIns="0" bIns="0" rtlCol="0"/>
          <a:lstStyle/>
          <a:p>
            <a:endParaRPr sz="819" dirty="0">
              <a:latin typeface="Arial" panose="020B0604020202020204" pitchFamily="34" charset="0"/>
            </a:endParaRPr>
          </a:p>
        </p:txBody>
      </p:sp>
      <p:sp>
        <p:nvSpPr>
          <p:cNvPr id="8" name="Flowchart: Manual Input 2">
            <a:extLst>
              <a:ext uri="{FF2B5EF4-FFF2-40B4-BE49-F238E27FC236}">
                <a16:creationId xmlns:a16="http://schemas.microsoft.com/office/drawing/2014/main" id="{ACD4E1FA-988E-FB44-82E9-6076CDE43293}"/>
              </a:ext>
            </a:extLst>
          </p:cNvPr>
          <p:cNvSpPr/>
          <p:nvPr userDrawn="1"/>
        </p:nvSpPr>
        <p:spPr>
          <a:xfrm rot="5400000" flipH="1">
            <a:off x="-2285485" y="-2235239"/>
            <a:ext cx="5143500" cy="9613995"/>
          </a:xfrm>
          <a:prstGeom prst="flowChartManualInpu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25000">
                <a:schemeClr val="accent1">
                  <a:alpha val="77000"/>
                </a:schemeClr>
              </a:gs>
              <a:gs pos="61000">
                <a:schemeClr val="accent1"/>
              </a:gs>
              <a:gs pos="100000">
                <a:schemeClr val="tx2"/>
              </a:gs>
            </a:gsLst>
            <a:lin ang="1200000" scaled="0"/>
            <a:tileRect/>
          </a:gradFill>
          <a:ln w="38100" cap="flat" cmpd="sng" algn="ctr">
            <a:noFill/>
            <a:prstDash val="solid"/>
          </a:ln>
          <a:effectLst/>
        </p:spPr>
        <p:txBody>
          <a:bodyPr vert="horz" lIns="91440" tIns="91440" rIns="91440" bIns="91440" rtlCol="0" anchor="ctr"/>
          <a:lstStyle/>
          <a:p>
            <a:pPr algn="ctr" defTabSz="914378">
              <a:lnSpc>
                <a:spcPts val="1720"/>
              </a:lnSpc>
              <a:buClr>
                <a:srgbClr val="FFFFFF"/>
              </a:buClr>
            </a:pPr>
            <a:endParaRPr lang="en-US" sz="1200" kern="0" dirty="0">
              <a:solidFill>
                <a:schemeClr val="accent3"/>
              </a:solidFill>
              <a:latin typeface="Arial" panose="020B0604020202020204" pitchFamily="34" charset="0"/>
              <a:cs typeface="Arial Unicode MS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4543" y="1191986"/>
            <a:ext cx="3731078" cy="1214349"/>
          </a:xfrm>
          <a:noFill/>
        </p:spPr>
        <p:txBody>
          <a:bodyPr vert="horz" lIns="0" tIns="0" rIns="91440" bIns="182880" rtlCol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Case, Arial 44 </a:t>
            </a:r>
            <a:r>
              <a:rPr lang="en-US" dirty="0" err="1"/>
              <a:t>pt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3FA3F8-9165-4F48-B677-BDA465F26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47" y="374803"/>
            <a:ext cx="1275806" cy="311132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8A25A3-8469-423B-A3CC-7A1A31CCB3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19100" y="2998711"/>
            <a:ext cx="3728806" cy="36016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  <a:endParaRPr lang="lt-LT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C00A3D-BA0F-4D31-8CFB-A087CE3A79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19101" y="2485742"/>
            <a:ext cx="3728357" cy="46972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2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4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Full Pag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F7833AE-A7A4-4F00-A3AB-51C763C575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4543" y="895351"/>
            <a:ext cx="3731078" cy="1214349"/>
          </a:xfrm>
          <a:noFill/>
        </p:spPr>
        <p:txBody>
          <a:bodyPr vert="horz" lIns="0" tIns="0" rIns="91440" bIns="182880" rtlCol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Case, Arial 44 </a:t>
            </a:r>
            <a:r>
              <a:rPr lang="en-US" dirty="0" err="1"/>
              <a:t>pt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C00A3D-BA0F-4D31-8CFB-A087CE3A7964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419101" y="566177"/>
            <a:ext cx="5054943" cy="36177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8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A2AAD0-BBBE-4DB0-A076-6C2D8C2862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0" y="1915513"/>
            <a:ext cx="4175125" cy="963612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1200"/>
              </a:spcAft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B985CE-F24C-49CA-BD56-0F6712A14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320" y="4554918"/>
            <a:ext cx="1275806" cy="3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57C512B-A27B-4EF9-B502-718523910B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00" y="1200150"/>
            <a:ext cx="1855788" cy="80077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23ABEE9-0FEB-42CA-8C22-56E013C449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590800" y="1200150"/>
            <a:ext cx="1855788" cy="80077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CA55838-9F7E-4E28-8EA9-EAFD579511B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45916" y="1200150"/>
            <a:ext cx="1855788" cy="80077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F931BCB3-AFCC-4AB0-BCF5-636C0B53C4D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91337" y="1200150"/>
            <a:ext cx="1855788" cy="80077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E2511254-93D5-4E4D-B2A0-E7C93A4F505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19101" y="2100650"/>
            <a:ext cx="8328024" cy="2021113"/>
          </a:xfrm>
          <a:noFill/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1" y="544551"/>
            <a:ext cx="1962720" cy="1468507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847234" y="552451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2847234" y="1096214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2847234" y="1639976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847234" y="2183740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2847234" y="2727503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2847234" y="3271265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03CAE1-B80B-4259-B6AF-AF64F95FA45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847234" y="3815030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4587869-D0F9-43EB-9D45-CFC30FEA8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434408-CC2C-44BB-AE96-6E837A38C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py,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6127114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3200" dirty="0"/>
            </a:lvl1pPr>
          </a:lstStyle>
          <a:p>
            <a:pPr lvl="0"/>
            <a:r>
              <a:rPr lang="en-US" dirty="0"/>
              <a:t>Arial 32 pt.</a:t>
            </a:r>
            <a:br>
              <a:rPr lang="en-US" dirty="0"/>
            </a:br>
            <a:r>
              <a:rPr lang="en-US" dirty="0"/>
              <a:t>Line 2</a:t>
            </a:r>
            <a:br>
              <a:rPr lang="en-US" dirty="0"/>
            </a:br>
            <a:r>
              <a:rPr lang="en-US" dirty="0"/>
              <a:t>Line3</a:t>
            </a:r>
            <a:br>
              <a:rPr lang="en-US" dirty="0"/>
            </a:br>
            <a:r>
              <a:rPr lang="en-US" dirty="0"/>
              <a:t>Line4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A8FCE54-ABB3-4AAD-8E82-24D7D4078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7886" y="2433234"/>
            <a:ext cx="6169239" cy="1600338"/>
          </a:xfrm>
        </p:spPr>
        <p:txBody>
          <a:bodyPr anchor="t" anchorCtr="0"/>
          <a:lstStyle>
            <a:lvl1pPr marL="0" indent="0" algn="l" defTabSz="457189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2000" b="0" kern="1200" spc="2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05" indent="0">
              <a:buNone/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 dirty="0"/>
              <a:t>Arial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D85D3E1-C38A-4D1E-8E7B-300E09ABDB95}"/>
              </a:ext>
            </a:extLst>
          </p:cNvPr>
          <p:cNvSpPr txBox="1">
            <a:spLocks/>
          </p:cNvSpPr>
          <p:nvPr userDrawn="1"/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CF5B18-1935-AB44-AE6E-C993FDFDD711}" type="slidenum">
              <a:rPr lang="en-US" sz="800" smtClean="0">
                <a:latin typeface="Arial" panose="020B0604020202020204" pitchFamily="34" charset="0"/>
              </a:rPr>
              <a:pPr/>
              <a:t>‹#›</a:t>
            </a:fld>
            <a:endParaRPr lang="en-US" sz="80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ED64E-3FED-4998-B555-F197BB23E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3734861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800" dirty="0"/>
            </a:lvl1pPr>
          </a:lstStyle>
          <a:p>
            <a:pPr lvl="0"/>
            <a:r>
              <a:rPr lang="en-US" dirty="0"/>
              <a:t>Arial 28 pt.</a:t>
            </a:r>
            <a:br>
              <a:rPr lang="en-US" dirty="0"/>
            </a:br>
            <a:r>
              <a:rPr lang="en-US" dirty="0"/>
              <a:t>Line 2</a:t>
            </a:r>
            <a:br>
              <a:rPr lang="en-US" dirty="0"/>
            </a:br>
            <a:r>
              <a:rPr lang="en-US" dirty="0"/>
              <a:t>Line3</a:t>
            </a:r>
            <a:br>
              <a:rPr lang="en-US" dirty="0"/>
            </a:br>
            <a:r>
              <a:rPr lang="en-US" dirty="0"/>
              <a:t>Line4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2208818"/>
            <a:ext cx="3535597" cy="172263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440"/>
              </a:lnSpc>
              <a:buNone/>
              <a:defRPr lang="en-US" sz="14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A8FCE54-ABB3-4AAD-8E82-24D7D40782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1263" y="997810"/>
            <a:ext cx="3865863" cy="3035763"/>
          </a:xfrm>
        </p:spPr>
        <p:txBody>
          <a:bodyPr anchor="b" anchorCtr="0"/>
          <a:lstStyle>
            <a:lvl1pPr marL="0" indent="0">
              <a:spcAft>
                <a:spcPts val="1200"/>
              </a:spcAft>
              <a:buNone/>
              <a:defRPr sz="12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05" indent="0">
              <a:buNone/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30626-CD50-4DFC-A0B5-444D1F82375F}"/>
              </a:ext>
            </a:extLst>
          </p:cNvPr>
          <p:cNvCxnSpPr>
            <a:cxnSpLocks/>
          </p:cNvCxnSpPr>
          <p:nvPr userDrawn="1"/>
        </p:nvCxnSpPr>
        <p:spPr>
          <a:xfrm>
            <a:off x="4939527" y="557357"/>
            <a:ext cx="0" cy="3819909"/>
          </a:xfrm>
          <a:prstGeom prst="line">
            <a:avLst/>
          </a:prstGeom>
          <a:ln w="1270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D85D3E1-C38A-4D1E-8E7B-300E09ABDB95}"/>
              </a:ext>
            </a:extLst>
          </p:cNvPr>
          <p:cNvSpPr txBox="1">
            <a:spLocks/>
          </p:cNvSpPr>
          <p:nvPr userDrawn="1"/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CF5B18-1935-AB44-AE6E-C993FDFDD711}" type="slidenum">
              <a:rPr lang="en-US" sz="800" smtClean="0">
                <a:latin typeface="Arial" panose="020B0604020202020204" pitchFamily="34" charset="0"/>
              </a:rPr>
              <a:pPr/>
              <a:t>‹#›</a:t>
            </a:fld>
            <a:endParaRPr lang="en-US" sz="800" dirty="0"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FC2CC3-12C5-D042-8486-8E9372A92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3734861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800" dirty="0"/>
            </a:lvl1pPr>
          </a:lstStyle>
          <a:p>
            <a:pPr lvl="0"/>
            <a:r>
              <a:rPr lang="en-US" dirty="0"/>
              <a:t>Arial 28 pt.</a:t>
            </a:r>
            <a:br>
              <a:rPr lang="en-US" dirty="0"/>
            </a:br>
            <a:r>
              <a:rPr lang="en-US" dirty="0"/>
              <a:t>Line 2</a:t>
            </a:r>
            <a:br>
              <a:rPr lang="en-US" dirty="0"/>
            </a:br>
            <a:r>
              <a:rPr lang="en-US" dirty="0"/>
              <a:t>Line3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1774825"/>
            <a:ext cx="3535597" cy="267360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600"/>
              </a:lnSpc>
              <a:buNone/>
              <a:defRPr lang="en-US" sz="14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D85D3E1-C38A-4D1E-8E7B-300E09ABDB95}"/>
              </a:ext>
            </a:extLst>
          </p:cNvPr>
          <p:cNvSpPr txBox="1">
            <a:spLocks/>
          </p:cNvSpPr>
          <p:nvPr userDrawn="1"/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CF5B18-1935-AB44-AE6E-C993FDFDD711}" type="slidenum">
              <a:rPr lang="en-US" sz="800" smtClean="0">
                <a:latin typeface="Arial" panose="020B0604020202020204" pitchFamily="34" charset="0"/>
              </a:rPr>
              <a:pPr/>
              <a:t>‹#›</a:t>
            </a:fld>
            <a:endParaRPr lang="en-US" sz="80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ED64E-3FED-4998-B555-F197BB23E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4ADB2A-7C41-4967-8DE7-E1C264BA59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1" y="552451"/>
            <a:ext cx="4175125" cy="3883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2085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57C512B-A27B-4EF9-B502-718523910B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00" y="1200150"/>
            <a:ext cx="1855788" cy="80077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23ABEE9-0FEB-42CA-8C22-56E013C449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590800" y="1200150"/>
            <a:ext cx="1855788" cy="80077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CA55838-9F7E-4E28-8EA9-EAFD579511B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45916" y="1200150"/>
            <a:ext cx="1855788" cy="80077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F931BCB3-AFCC-4AB0-BCF5-636C0B53C4D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91337" y="1200150"/>
            <a:ext cx="1855788" cy="80077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E2511254-93D5-4E4D-B2A0-E7C93A4F505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19101" y="2100650"/>
            <a:ext cx="8328024" cy="2021113"/>
          </a:xfrm>
          <a:noFill/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2044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8318456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800" dirty="0"/>
            </a:lvl1pPr>
          </a:lstStyle>
          <a:p>
            <a:pPr lvl="0"/>
            <a:r>
              <a:rPr lang="en-US" dirty="0"/>
              <a:t>Arial 28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945461"/>
            <a:ext cx="8328063" cy="6114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600"/>
              </a:lnSpc>
              <a:buNone/>
              <a:defRPr lang="en-US" sz="14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D85D3E1-C38A-4D1E-8E7B-300E09ABDB95}"/>
              </a:ext>
            </a:extLst>
          </p:cNvPr>
          <p:cNvSpPr txBox="1">
            <a:spLocks/>
          </p:cNvSpPr>
          <p:nvPr userDrawn="1"/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CF5B18-1935-AB44-AE6E-C993FDFDD711}" type="slidenum">
              <a:rPr lang="en-US" sz="800" smtClean="0">
                <a:latin typeface="Arial" panose="020B0604020202020204" pitchFamily="34" charset="0"/>
              </a:rPr>
              <a:pPr/>
              <a:t>‹#›</a:t>
            </a:fld>
            <a:endParaRPr lang="en-US" sz="80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ED64E-3FED-4998-B555-F197BB23E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4ADB2A-7C41-4967-8DE7-E1C264BA59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9101" y="2113006"/>
            <a:ext cx="4028303" cy="23477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B2F037D-F7DC-4969-8BE1-4D51AE3B54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18823" y="2113006"/>
            <a:ext cx="4028303" cy="23477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03ACF95-19AA-4642-A427-828D17C3A52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19101" y="1705534"/>
            <a:ext cx="4005263" cy="258762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able Placeholder 5">
            <a:extLst>
              <a:ext uri="{FF2B5EF4-FFF2-40B4-BE49-F238E27FC236}">
                <a16:creationId xmlns:a16="http://schemas.microsoft.com/office/drawing/2014/main" id="{7CA18CE0-B33A-4A8D-86C1-4B496BD0C1E0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17149" y="1705534"/>
            <a:ext cx="4005263" cy="258762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itle, copy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6127114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1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lvl="0"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Title Case, Arial 18 Pt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A8FCE54-ABB3-4AAD-8E82-24D7D4078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1" y="2956139"/>
            <a:ext cx="6136682" cy="1311041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lang="en-US" sz="1200" dirty="0"/>
            </a:lvl1pPr>
          </a:lstStyle>
          <a:p>
            <a:pPr marL="171446" lvl="0" indent="-171446">
              <a:lnSpc>
                <a:spcPts val="1800"/>
              </a:lnSpc>
              <a:spcAft>
                <a:spcPts val="1200"/>
              </a:spcAft>
            </a:pPr>
            <a:r>
              <a:rPr lang="en-US" dirty="0"/>
              <a:t>Arial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00CBF-4912-4B40-B482-D799240A1F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486" y="1082676"/>
            <a:ext cx="6156298" cy="234950"/>
          </a:xfrm>
        </p:spPr>
        <p:txBody>
          <a:bodyPr/>
          <a:lstStyle>
            <a:lvl1pPr marL="0" indent="0" algn="l" defTabSz="457189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1pPr>
            <a:lvl2pPr marL="0" indent="0" algn="l" defTabSz="457189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2pPr>
            <a:lvl3pPr marL="0" indent="0" algn="l" defTabSz="457189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3pPr>
            <a:lvl4pPr marL="0" indent="0" algn="l" defTabSz="457189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4pPr>
            <a:lvl5pPr marL="0" indent="0"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5pPr>
          </a:lstStyle>
          <a:p>
            <a:pPr lvl="0"/>
            <a:r>
              <a:rPr lang="en-US" dirty="0"/>
              <a:t>Arial 32 </a:t>
            </a:r>
            <a:r>
              <a:rPr lang="en-US" dirty="0" err="1"/>
              <a:t>pt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6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74" y="552451"/>
            <a:ext cx="2471716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1092425"/>
            <a:ext cx="2478139" cy="30954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59A952-0224-47E6-B86C-40A4CA616E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6671" y="552451"/>
            <a:ext cx="5490454" cy="35224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74" y="552451"/>
            <a:ext cx="2471716" cy="519595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Case, </a:t>
            </a:r>
            <a:br>
              <a:rPr lang="en-US" dirty="0"/>
            </a:br>
            <a:r>
              <a:rPr lang="en-US" dirty="0"/>
              <a:t>Arial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1428751"/>
            <a:ext cx="2478139" cy="274119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59A952-0224-47E6-B86C-40A4CA616E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6671" y="552451"/>
            <a:ext cx="5490454" cy="35224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74" y="552451"/>
            <a:ext cx="2471716" cy="519595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Case, </a:t>
            </a:r>
            <a:br>
              <a:rPr lang="en-US" dirty="0"/>
            </a:br>
            <a:r>
              <a:rPr lang="en-US" dirty="0"/>
              <a:t>Arial 24 Pt</a:t>
            </a:r>
            <a:br>
              <a:rPr lang="en-US" dirty="0"/>
            </a:br>
            <a:r>
              <a:rPr lang="en-US" dirty="0"/>
              <a:t>Third 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1707167"/>
            <a:ext cx="2478139" cy="231823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59A952-0224-47E6-B86C-40A4CA616E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6671" y="552451"/>
            <a:ext cx="5490454" cy="35224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4982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4B917D-FE7D-46FB-9C5C-2813E3002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69" y="1201073"/>
            <a:ext cx="3865863" cy="3307839"/>
          </a:xfrm>
        </p:spPr>
        <p:txBody>
          <a:bodyPr/>
          <a:lstStyle>
            <a:lvl1pPr marL="233357" indent="-233357">
              <a:spcAft>
                <a:spcPts val="1200"/>
              </a:spcAft>
              <a:tabLst/>
              <a:defRPr sz="14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50" indent="-171446"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97AFDA8-8A83-44A0-962D-A4260FF64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661" y="1201073"/>
            <a:ext cx="3865863" cy="3307839"/>
          </a:xfrm>
        </p:spPr>
        <p:txBody>
          <a:bodyPr/>
          <a:lstStyle>
            <a:lvl1pPr marL="233357" indent="-233357">
              <a:spcAft>
                <a:spcPts val="1200"/>
              </a:spcAft>
              <a:defRPr sz="14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50" indent="-171446"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919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552451"/>
            <a:ext cx="8229600" cy="323165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15127" y="897361"/>
            <a:ext cx="8224521" cy="193899"/>
          </a:xfrm>
        </p:spPr>
        <p:txBody>
          <a:bodyPr vert="horz" lIns="0" tIns="0" rIns="91440" bIns="0" rtlCol="0" anchor="t">
            <a:spAutoFit/>
          </a:bodyPr>
          <a:lstStyle>
            <a:lvl1pPr>
              <a:defRPr lang="en-US" sz="1400" dirty="0"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Subtitle | 14 Pt | Max 2 Lines | Max Character: 100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25BEE2-7C6A-40F8-885C-C0697B25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FB0B885-C263-4DCC-8091-4828272191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69" y="1428751"/>
            <a:ext cx="3865863" cy="2695779"/>
          </a:xfrm>
        </p:spPr>
        <p:txBody>
          <a:bodyPr/>
          <a:lstStyle>
            <a:lvl1pPr marL="233357" indent="-233357">
              <a:tabLst/>
              <a:defRPr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50" indent="-171446"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0D15C7D-7913-4B38-99C3-C5E31DE4E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661" y="1458459"/>
            <a:ext cx="3865863" cy="2666070"/>
          </a:xfrm>
        </p:spPr>
        <p:txBody>
          <a:bodyPr/>
          <a:lstStyle>
            <a:lvl1pPr marL="233357" indent="-233357">
              <a:defRPr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50" indent="-171446"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10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py -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215B55-CB2B-4E5B-9E8A-5936BF85F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7255" y="1201073"/>
            <a:ext cx="2564425" cy="3307839"/>
          </a:xfrm>
        </p:spPr>
        <p:txBody>
          <a:bodyPr/>
          <a:lstStyle>
            <a:lvl1pPr marL="0" indent="0">
              <a:buNone/>
              <a:tabLst/>
              <a:defRPr sz="12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865" indent="-163509">
              <a:defRPr sz="1000"/>
            </a:lvl3pPr>
            <a:lvl4pPr>
              <a:defRPr sz="1000"/>
            </a:lvl4pPr>
            <a:lvl5pPr marL="1312830" indent="-165096"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E50CAE9-EFBE-4DEF-A9F8-7D4BA6D6F2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121" y="1201073"/>
            <a:ext cx="2564425" cy="3307839"/>
          </a:xfrm>
        </p:spPr>
        <p:txBody>
          <a:bodyPr/>
          <a:lstStyle>
            <a:lvl1pPr marL="0" indent="0">
              <a:buNone/>
              <a:tabLst/>
              <a:defRPr sz="12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802" indent="-171446">
              <a:defRPr lang="en-US" sz="10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sz="1000"/>
            </a:lvl4pPr>
            <a:lvl5pPr marL="1312830" indent="-165096"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08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E2511254-93D5-4E4D-B2A0-E7C93A4F505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16580" y="1196288"/>
            <a:ext cx="8330546" cy="29254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py -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4982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3134C1-21C4-4114-A820-5E4D46CAD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101" y="1158582"/>
            <a:ext cx="8328025" cy="3387725"/>
          </a:xfrm>
        </p:spPr>
        <p:txBody>
          <a:bodyPr/>
          <a:lstStyle>
            <a:lvl1pPr marL="0" indent="0" algn="l" defTabSz="457189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1400" b="0" kern="1200" spc="2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>
                <a:latin typeface="Arial" panose="020B0604020202020204" pitchFamily="34" charset="0"/>
              </a:defRPr>
            </a:lvl2pPr>
            <a:lvl5pPr marL="1260443" indent="-17303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96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1" y="544551"/>
            <a:ext cx="1962720" cy="1468507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Title - Title Case, Arial 24 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847234" y="552451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2847234" y="1096214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2847234" y="1639976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847234" y="2183740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2847234" y="2727503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2847234" y="3271265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03CAE1-B80B-4259-B6AF-AF64F95FA45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847234" y="3815030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4587869-D0F9-43EB-9D45-CFC30FEA8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434408-CC2C-44BB-AE96-6E837A38C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py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28" y="552451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100" y="1201074"/>
            <a:ext cx="8343822" cy="3368590"/>
          </a:xfrm>
          <a:prstGeom prst="rect">
            <a:avLst/>
          </a:prstGeom>
        </p:spPr>
        <p:txBody>
          <a:bodyPr lIns="0"/>
          <a:lstStyle>
            <a:lvl1pPr marL="171446" indent="-171446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lang="en-US" sz="1400" b="0" kern="1200" spc="2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69899" indent="-176209">
              <a:lnSpc>
                <a:spcPts val="1440"/>
              </a:lnSpc>
              <a:buNone/>
              <a:defRPr lang="en-US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>
              <a:lnSpc>
                <a:spcPts val="1440"/>
              </a:lnSpc>
              <a:buNone/>
              <a:defRPr lang="en-US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>
              <a:lnSpc>
                <a:spcPts val="144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>
              <a:lnSpc>
                <a:spcPts val="1440"/>
              </a:lnSpc>
              <a:buNone/>
              <a:defRPr lang="en-US" sz="12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33357" lvl="0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57" lvl="1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57" lvl="2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57" lvl="3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233357" lvl="4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lines, 1 column copy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229600" cy="497912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3718" y="1428751"/>
            <a:ext cx="8224982" cy="3226531"/>
          </a:xfrm>
          <a:prstGeom prst="rect">
            <a:avLst/>
          </a:prstGeom>
        </p:spPr>
        <p:txBody>
          <a:bodyPr lIns="0"/>
          <a:lstStyle>
            <a:lvl1pPr marL="342892" indent="-342892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defRPr lang="en-US" sz="1400" b="0" kern="1200" spc="2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3357" lvl="0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A43D5-046C-497F-9471-58F9E9F29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116" y="552451"/>
            <a:ext cx="8267700" cy="323165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24573" y="1201904"/>
            <a:ext cx="8224982" cy="3385337"/>
          </a:xfrm>
          <a:prstGeom prst="rect">
            <a:avLst/>
          </a:prstGeom>
        </p:spPr>
        <p:txBody>
          <a:bodyPr lIns="0"/>
          <a:lstStyle>
            <a:lvl1pPr marL="342892" indent="-342892">
              <a:lnSpc>
                <a:spcPts val="2880"/>
              </a:lnSpc>
              <a:defRPr lang="en-US" sz="1400" b="0" kern="1200" spc="2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2750" indent="-171446">
              <a:defRPr sz="1200" b="0">
                <a:solidFill>
                  <a:schemeClr val="tx1"/>
                </a:solidFill>
              </a:defRPr>
            </a:lvl2pPr>
            <a:lvl3pPr>
              <a:defRPr lang="en-US" sz="10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sz="1000" b="0">
                <a:solidFill>
                  <a:schemeClr val="tx1"/>
                </a:solidFill>
              </a:defRPr>
            </a:lvl4pPr>
            <a:lvl5pPr>
              <a:defRPr sz="10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3357" lvl="0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57" lvl="1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57" lvl="2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57" lvl="3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574" y="895351"/>
            <a:ext cx="8224521" cy="193899"/>
          </a:xfrm>
        </p:spPr>
        <p:txBody>
          <a:bodyPr vert="horz" lIns="0" tIns="0" rIns="91440" bIns="0" rtlCol="0" anchor="t">
            <a:spAutoFit/>
          </a:bodyPr>
          <a:lstStyle>
            <a:lvl1pPr marL="0" indent="0"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0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 | 14 Pt | Max 2 Lines | Max Character: 100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F7996-58DD-427A-A257-9EDFC1EC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547014"/>
            <a:ext cx="8229600" cy="875111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9D1090-145C-4A8B-821A-A2056D9D3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19457-6B81-374D-87C4-964F4EED5ED6}"/>
              </a:ext>
            </a:extLst>
          </p:cNvPr>
          <p:cNvSpPr txBox="1"/>
          <p:nvPr userDrawn="1"/>
        </p:nvSpPr>
        <p:spPr>
          <a:xfrm>
            <a:off x="2093720" y="401652"/>
            <a:ext cx="0" cy="0"/>
          </a:xfrm>
          <a:prstGeom prst="rect">
            <a:avLst/>
          </a:prstGeom>
          <a:solidFill>
            <a:schemeClr val="bg2"/>
          </a:solidFill>
        </p:spPr>
        <p:txBody>
          <a:bodyPr wrap="none" tIns="91440" bIns="91440" rtlCol="0" anchor="ctr" anchorCtr="0">
            <a:noAutofit/>
          </a:bodyPr>
          <a:lstStyle/>
          <a:p>
            <a:pPr algn="ctr"/>
            <a:endParaRPr lang="en-US" sz="1200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6F59F-E39E-4B4A-8B2D-37E3A61DD64B}"/>
              </a:ext>
            </a:extLst>
          </p:cNvPr>
          <p:cNvSpPr txBox="1"/>
          <p:nvPr userDrawn="1"/>
        </p:nvSpPr>
        <p:spPr>
          <a:xfrm>
            <a:off x="8390965" y="4830184"/>
            <a:ext cx="0" cy="0"/>
          </a:xfrm>
          <a:prstGeom prst="rect">
            <a:avLst/>
          </a:prstGeom>
          <a:solidFill>
            <a:schemeClr val="bg2"/>
          </a:solidFill>
        </p:spPr>
        <p:txBody>
          <a:bodyPr wrap="none" tIns="91440" bIns="91440" rtlCol="0" anchor="ctr" anchorCtr="0">
            <a:noAutofit/>
          </a:bodyPr>
          <a:lstStyle/>
          <a:p>
            <a:pPr algn="ctr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4137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229600" cy="378565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 dirty="0"/>
              <a:t>Title - Title Case, Arial 24 Pt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19101" y="896591"/>
            <a:ext cx="8224521" cy="193899"/>
          </a:xfrm>
        </p:spPr>
        <p:txBody>
          <a:bodyPr vert="horz" lIns="0" tIns="0" rIns="91440" bIns="0" rtlCol="0" anchor="t">
            <a:spAutoFit/>
          </a:bodyPr>
          <a:lstStyle>
            <a:lvl1pPr marL="0" indent="0"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0" kern="1200" spc="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 | 14 Pt | Max 2 Lines | Max Character: 100 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7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7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lea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64518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4EE73-BB88-4E2F-AD48-D1F258FE9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1" y="511277"/>
            <a:ext cx="8342313" cy="220662"/>
          </a:xfrm>
        </p:spPr>
        <p:txBody>
          <a:bodyPr tIns="0"/>
          <a:lstStyle>
            <a:lvl1pPr>
              <a:buNone/>
              <a:defRPr sz="11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4551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 and Event Divider light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37" y="994783"/>
            <a:ext cx="4214493" cy="1588127"/>
          </a:xfrm>
        </p:spPr>
        <p:txBody>
          <a:bodyPr anchor="t" anchorCtr="0">
            <a:noAutofit/>
          </a:bodyPr>
          <a:lstStyle>
            <a:lvl1pPr marL="0" marR="0" indent="0" algn="l" defTabSz="4571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780D55-AE83-4E47-A739-EE4F32957C2E}"/>
              </a:ext>
            </a:extLst>
          </p:cNvPr>
          <p:cNvCxnSpPr>
            <a:cxnSpLocks/>
          </p:cNvCxnSpPr>
          <p:nvPr userDrawn="1"/>
        </p:nvCxnSpPr>
        <p:spPr>
          <a:xfrm>
            <a:off x="457201" y="869517"/>
            <a:ext cx="4126523" cy="0"/>
          </a:xfrm>
          <a:prstGeom prst="line">
            <a:avLst/>
          </a:prstGeom>
          <a:ln w="793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8313" y="2906714"/>
            <a:ext cx="4221162" cy="17351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6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04914" y="330200"/>
            <a:ext cx="7481887" cy="8572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600" b="0" i="0">
                <a:solidFill>
                  <a:schemeClr val="accent1"/>
                </a:solidFill>
                <a:latin typeface="+mj-lt"/>
                <a:cs typeface="HelveticaNeueLT Std Thin"/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6"/>
          </p:nvPr>
        </p:nvSpPr>
        <p:spPr>
          <a:xfrm>
            <a:off x="1260460" y="1336328"/>
            <a:ext cx="3383181" cy="3281262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+mn-lt"/>
                <a:cs typeface="HelveticaNeueLT Std Thin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  <p:pic>
        <p:nvPicPr>
          <p:cNvPr id="8" name="Picture 7" descr="295_TVA_Logo SMALLES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12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1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8" y="4825881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/>
              <a:t>|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5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py,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6127114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3200" dirty="0"/>
            </a:lvl1pPr>
          </a:lstStyle>
          <a:p>
            <a:pPr lvl="0"/>
            <a:r>
              <a:rPr lang="en-US"/>
              <a:t>Arial 32 pt.</a:t>
            </a:r>
            <a:br>
              <a:rPr lang="en-US"/>
            </a:br>
            <a:r>
              <a:rPr lang="en-US"/>
              <a:t>Line 2</a:t>
            </a:r>
            <a:br>
              <a:rPr lang="en-US"/>
            </a:br>
            <a:r>
              <a:rPr lang="en-US"/>
              <a:t>Line3</a:t>
            </a:r>
            <a:br>
              <a:rPr lang="en-US"/>
            </a:br>
            <a:r>
              <a:rPr lang="en-US"/>
              <a:t>Line4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A8FCE54-ABB3-4AAD-8E82-24D7D4078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7886" y="2433234"/>
            <a:ext cx="6169239" cy="1600338"/>
          </a:xfrm>
        </p:spPr>
        <p:txBody>
          <a:bodyPr anchor="t" anchorCtr="0"/>
          <a:lstStyle>
            <a:lvl1pPr marL="0" indent="0" algn="l" defTabSz="457189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2000" b="0" kern="1200" spc="2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05" indent="0">
              <a:buNone/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Arial 20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D85D3E1-C38A-4D1E-8E7B-300E09ABDB95}"/>
              </a:ext>
            </a:extLst>
          </p:cNvPr>
          <p:cNvSpPr txBox="1">
            <a:spLocks/>
          </p:cNvSpPr>
          <p:nvPr userDrawn="1"/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CF5B18-1935-AB44-AE6E-C993FDFDD711}" type="slidenum">
              <a:rPr lang="en-US" sz="800" smtClean="0">
                <a:latin typeface="Arial" panose="020B0604020202020204" pitchFamily="34" charset="0"/>
              </a:rPr>
              <a:pPr/>
              <a:t>‹#›</a:t>
            </a:fld>
            <a:endParaRPr lang="en-US" sz="800">
              <a:latin typeface="Arial" panose="020B060402020202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ED64E-3FED-4998-B555-F197BB23E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19101" y="998761"/>
            <a:ext cx="8167461" cy="138248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Always In Title Case; </a:t>
            </a:r>
            <a:br>
              <a:rPr lang="en-US" dirty="0"/>
            </a:br>
            <a:r>
              <a:rPr lang="en-US" dirty="0"/>
              <a:t>2 Lines Preferred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19101" y="2898019"/>
            <a:ext cx="6456116" cy="36016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  <a:endParaRPr lang="lt-LT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19100" y="2385050"/>
            <a:ext cx="6455338" cy="46972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2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1411D5-F492-4B53-B3FB-726D5650ECE4}"/>
              </a:ext>
            </a:extLst>
          </p:cNvPr>
          <p:cNvCxnSpPr>
            <a:cxnSpLocks/>
          </p:cNvCxnSpPr>
          <p:nvPr userDrawn="1"/>
        </p:nvCxnSpPr>
        <p:spPr>
          <a:xfrm>
            <a:off x="419100" y="869517"/>
            <a:ext cx="4194175" cy="0"/>
          </a:xfrm>
          <a:prstGeom prst="line">
            <a:avLst/>
          </a:prstGeom>
          <a:ln w="793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8BF4AA-BDEE-438F-A9B0-0744EB663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1320" y="4554918"/>
            <a:ext cx="1275806" cy="3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Full Page Photo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8">
            <a:extLst>
              <a:ext uri="{FF2B5EF4-FFF2-40B4-BE49-F238E27FC236}">
                <a16:creationId xmlns:a16="http://schemas.microsoft.com/office/drawing/2014/main" id="{188883A7-74C3-4C4E-B63F-85CD2F6F6F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C4B4CEDB-E1B8-4C93-96E6-897568945D2B}"/>
              </a:ext>
            </a:extLst>
          </p:cNvPr>
          <p:cNvSpPr/>
          <p:nvPr userDrawn="1"/>
        </p:nvSpPr>
        <p:spPr>
          <a:xfrm>
            <a:off x="1" y="1"/>
            <a:ext cx="9143999" cy="51431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 dirty="0">
              <a:latin typeface="Arial" panose="020B0604020202020204" pitchFamily="34" charset="0"/>
            </a:endParaRPr>
          </a:p>
        </p:txBody>
      </p:sp>
      <p:sp>
        <p:nvSpPr>
          <p:cNvPr id="8" name="bg object 17">
            <a:extLst>
              <a:ext uri="{FF2B5EF4-FFF2-40B4-BE49-F238E27FC236}">
                <a16:creationId xmlns:a16="http://schemas.microsoft.com/office/drawing/2014/main" id="{30EA0B48-4EFE-4C59-97F8-8B8411C7FF52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31F20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819" dirty="0">
              <a:latin typeface="Arial" panose="020B0604020202020204" pitchFamily="34" charset="0"/>
            </a:endParaRPr>
          </a:p>
        </p:txBody>
      </p:sp>
      <p:sp>
        <p:nvSpPr>
          <p:cNvPr id="9" name="Flowchart: Manual Input 2">
            <a:extLst>
              <a:ext uri="{FF2B5EF4-FFF2-40B4-BE49-F238E27FC236}">
                <a16:creationId xmlns:a16="http://schemas.microsoft.com/office/drawing/2014/main" id="{1F0E9E4C-4AFE-7C4F-A3B1-57BD9AF61BB9}"/>
              </a:ext>
            </a:extLst>
          </p:cNvPr>
          <p:cNvSpPr/>
          <p:nvPr userDrawn="1"/>
        </p:nvSpPr>
        <p:spPr>
          <a:xfrm rot="5400000" flipH="1">
            <a:off x="-2285485" y="-2235239"/>
            <a:ext cx="5143500" cy="9613995"/>
          </a:xfrm>
          <a:prstGeom prst="flowChartManualInpu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25000">
                <a:schemeClr val="accent1">
                  <a:alpha val="77000"/>
                </a:schemeClr>
              </a:gs>
              <a:gs pos="61000">
                <a:schemeClr val="accent1"/>
              </a:gs>
              <a:gs pos="100000">
                <a:schemeClr val="tx2"/>
              </a:gs>
            </a:gsLst>
            <a:lin ang="1200000" scaled="0"/>
            <a:tileRect/>
          </a:gradFill>
          <a:ln w="38100" cap="flat" cmpd="sng" algn="ctr">
            <a:noFill/>
            <a:prstDash val="solid"/>
          </a:ln>
          <a:effectLst/>
        </p:spPr>
        <p:txBody>
          <a:bodyPr vert="horz" lIns="91440" tIns="91440" rIns="91440" bIns="91440" rtlCol="0" anchor="ctr"/>
          <a:lstStyle/>
          <a:p>
            <a:pPr algn="ctr" defTabSz="914378">
              <a:lnSpc>
                <a:spcPts val="1720"/>
              </a:lnSpc>
              <a:buClr>
                <a:srgbClr val="FFFFFF"/>
              </a:buClr>
            </a:pPr>
            <a:endParaRPr lang="en-US" sz="1200" kern="0" dirty="0">
              <a:solidFill>
                <a:schemeClr val="accent3"/>
              </a:solidFill>
              <a:latin typeface="Arial" panose="020B0604020202020204" pitchFamily="34" charset="0"/>
              <a:cs typeface="Arial Unicode MS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4543" y="1191986"/>
            <a:ext cx="3731078" cy="1214349"/>
          </a:xfrm>
          <a:noFill/>
        </p:spPr>
        <p:txBody>
          <a:bodyPr vert="horz" lIns="0" tIns="0" rIns="91440" bIns="182880" rtlCol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Case, Arial 44 </a:t>
            </a:r>
            <a:r>
              <a:rPr lang="en-US" dirty="0" err="1"/>
              <a:t>pt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8A25A3-8469-423B-A3CC-7A1A31CCB3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19100" y="2998711"/>
            <a:ext cx="3728806" cy="36016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  <a:endParaRPr lang="lt-LT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C00A3D-BA0F-4D31-8CFB-A087CE3A79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19101" y="2485742"/>
            <a:ext cx="3728357" cy="46972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2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3FA3F8-9165-4F48-B677-BDA465F26F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247" y="374803"/>
            <a:ext cx="1275806" cy="3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Page Photo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59C3DA1-DEB1-4B21-9A23-9B1542197EB5}"/>
              </a:ext>
            </a:extLst>
          </p:cNvPr>
          <p:cNvSpPr/>
          <p:nvPr userDrawn="1"/>
        </p:nvSpPr>
        <p:spPr>
          <a:xfrm>
            <a:off x="0" y="1"/>
            <a:ext cx="9143358" cy="51431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 dirty="0">
              <a:latin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DB0D50D-0260-4CD8-B23B-73CC332F40ED}"/>
              </a:ext>
            </a:extLst>
          </p:cNvPr>
          <p:cNvSpPr/>
          <p:nvPr userDrawn="1"/>
        </p:nvSpPr>
        <p:spPr>
          <a:xfrm>
            <a:off x="0" y="29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31F20">
              <a:alpha val="9999"/>
            </a:srgbClr>
          </a:solidFill>
        </p:spPr>
        <p:txBody>
          <a:bodyPr wrap="square" lIns="0" tIns="0" rIns="0" bIns="0" rtlCol="0"/>
          <a:lstStyle/>
          <a:p>
            <a:endParaRPr sz="819" dirty="0">
              <a:latin typeface="Arial" panose="020B0604020202020204" pitchFamily="34" charset="0"/>
            </a:endParaRPr>
          </a:p>
        </p:txBody>
      </p:sp>
      <p:sp>
        <p:nvSpPr>
          <p:cNvPr id="8" name="Flowchart: Manual Input 2">
            <a:extLst>
              <a:ext uri="{FF2B5EF4-FFF2-40B4-BE49-F238E27FC236}">
                <a16:creationId xmlns:a16="http://schemas.microsoft.com/office/drawing/2014/main" id="{ACD4E1FA-988E-FB44-82E9-6076CDE43293}"/>
              </a:ext>
            </a:extLst>
          </p:cNvPr>
          <p:cNvSpPr/>
          <p:nvPr userDrawn="1"/>
        </p:nvSpPr>
        <p:spPr>
          <a:xfrm rot="5400000" flipH="1">
            <a:off x="-2285485" y="-2235239"/>
            <a:ext cx="5143500" cy="9613995"/>
          </a:xfrm>
          <a:prstGeom prst="flowChartManualInpu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25000">
                <a:schemeClr val="accent1">
                  <a:alpha val="77000"/>
                </a:schemeClr>
              </a:gs>
              <a:gs pos="61000">
                <a:schemeClr val="accent1"/>
              </a:gs>
              <a:gs pos="100000">
                <a:schemeClr val="tx2"/>
              </a:gs>
            </a:gsLst>
            <a:lin ang="1200000" scaled="0"/>
            <a:tileRect/>
          </a:gradFill>
          <a:ln w="38100" cap="flat" cmpd="sng" algn="ctr">
            <a:noFill/>
            <a:prstDash val="solid"/>
          </a:ln>
          <a:effectLst/>
        </p:spPr>
        <p:txBody>
          <a:bodyPr vert="horz" lIns="91440" tIns="91440" rIns="91440" bIns="91440" rtlCol="0" anchor="ctr"/>
          <a:lstStyle/>
          <a:p>
            <a:pPr algn="ctr" defTabSz="914378">
              <a:lnSpc>
                <a:spcPts val="1720"/>
              </a:lnSpc>
              <a:buClr>
                <a:srgbClr val="FFFFFF"/>
              </a:buClr>
            </a:pPr>
            <a:endParaRPr lang="en-US" sz="1200" kern="0" dirty="0">
              <a:solidFill>
                <a:schemeClr val="accent3"/>
              </a:solidFill>
              <a:latin typeface="Arial" panose="020B0604020202020204" pitchFamily="34" charset="0"/>
              <a:cs typeface="Arial Unicode MS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4543" y="1191986"/>
            <a:ext cx="3731078" cy="1214349"/>
          </a:xfrm>
          <a:noFill/>
        </p:spPr>
        <p:txBody>
          <a:bodyPr vert="horz" lIns="0" tIns="0" rIns="91440" bIns="182880" rtlCol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Case, Arial 44 </a:t>
            </a:r>
            <a:r>
              <a:rPr lang="en-US" dirty="0" err="1"/>
              <a:t>pt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3FA3F8-9165-4F48-B677-BDA465F26F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247" y="374803"/>
            <a:ext cx="1275806" cy="311132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8A25A3-8469-423B-A3CC-7A1A31CCB3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19100" y="2998711"/>
            <a:ext cx="3728806" cy="36016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  <a:endParaRPr lang="lt-LT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C00A3D-BA0F-4D31-8CFB-A087CE3A79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19101" y="2485742"/>
            <a:ext cx="3728357" cy="46972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2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3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Full Page Photo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ar parked on a road&#10;&#10;Description automatically generated with medium confidence">
            <a:extLst>
              <a:ext uri="{FF2B5EF4-FFF2-40B4-BE49-F238E27FC236}">
                <a16:creationId xmlns:a16="http://schemas.microsoft.com/office/drawing/2014/main" id="{651D3F14-7499-9747-827D-DE652C669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7DB0D50D-0260-4CD8-B23B-73CC332F40ED}"/>
              </a:ext>
            </a:extLst>
          </p:cNvPr>
          <p:cNvSpPr/>
          <p:nvPr userDrawn="1"/>
        </p:nvSpPr>
        <p:spPr>
          <a:xfrm>
            <a:off x="-805398" y="14900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31F20">
              <a:alpha val="9999"/>
            </a:srgbClr>
          </a:solidFill>
        </p:spPr>
        <p:txBody>
          <a:bodyPr wrap="square" lIns="0" tIns="0" rIns="0" bIns="0" rtlCol="0"/>
          <a:lstStyle/>
          <a:p>
            <a:endParaRPr sz="819" dirty="0">
              <a:latin typeface="Arial" panose="020B0604020202020204" pitchFamily="34" charset="0"/>
            </a:endParaRPr>
          </a:p>
        </p:txBody>
      </p:sp>
      <p:sp>
        <p:nvSpPr>
          <p:cNvPr id="8" name="Flowchart: Manual Input 2">
            <a:extLst>
              <a:ext uri="{FF2B5EF4-FFF2-40B4-BE49-F238E27FC236}">
                <a16:creationId xmlns:a16="http://schemas.microsoft.com/office/drawing/2014/main" id="{ACD4E1FA-988E-FB44-82E9-6076CDE43293}"/>
              </a:ext>
            </a:extLst>
          </p:cNvPr>
          <p:cNvSpPr/>
          <p:nvPr userDrawn="1"/>
        </p:nvSpPr>
        <p:spPr>
          <a:xfrm rot="5400000" flipH="1">
            <a:off x="-2285485" y="-2235239"/>
            <a:ext cx="5143500" cy="9613995"/>
          </a:xfrm>
          <a:prstGeom prst="flowChartManualInpu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25000">
                <a:schemeClr val="accent1">
                  <a:alpha val="77000"/>
                </a:schemeClr>
              </a:gs>
              <a:gs pos="61000">
                <a:schemeClr val="accent1"/>
              </a:gs>
              <a:gs pos="100000">
                <a:schemeClr val="tx2"/>
              </a:gs>
            </a:gsLst>
            <a:lin ang="1200000" scaled="0"/>
            <a:tileRect/>
          </a:gradFill>
          <a:ln w="38100" cap="flat" cmpd="sng" algn="ctr">
            <a:noFill/>
            <a:prstDash val="solid"/>
          </a:ln>
          <a:effectLst/>
        </p:spPr>
        <p:txBody>
          <a:bodyPr vert="horz" lIns="91440" tIns="91440" rIns="91440" bIns="91440" rtlCol="0" anchor="ctr"/>
          <a:lstStyle/>
          <a:p>
            <a:pPr algn="ctr" defTabSz="914378">
              <a:lnSpc>
                <a:spcPts val="1720"/>
              </a:lnSpc>
              <a:buClr>
                <a:srgbClr val="FFFFFF"/>
              </a:buClr>
            </a:pPr>
            <a:endParaRPr lang="en-US" sz="1200" kern="0" dirty="0">
              <a:solidFill>
                <a:schemeClr val="accent3"/>
              </a:solidFill>
              <a:latin typeface="Arial" panose="020B0604020202020204" pitchFamily="34" charset="0"/>
              <a:cs typeface="Arial Unicode MS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4543" y="1191986"/>
            <a:ext cx="3731078" cy="1214349"/>
          </a:xfrm>
          <a:noFill/>
        </p:spPr>
        <p:txBody>
          <a:bodyPr vert="horz" lIns="0" tIns="0" rIns="91440" bIns="182880" rtlCol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Case, Arial 44 </a:t>
            </a:r>
            <a:r>
              <a:rPr lang="en-US" dirty="0" err="1"/>
              <a:t>pt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3FA3F8-9165-4F48-B677-BDA465F26F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247" y="374803"/>
            <a:ext cx="1275806" cy="311132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8A25A3-8469-423B-A3CC-7A1A31CCB3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19100" y="2998711"/>
            <a:ext cx="3728806" cy="36016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  <a:endParaRPr lang="lt-LT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C00A3D-BA0F-4D31-8CFB-A087CE3A79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19101" y="2485742"/>
            <a:ext cx="3728357" cy="46972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2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4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Full Page Photo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48FEDB-C580-D948-9256-1B4B3AB22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7DB0D50D-0260-4CD8-B23B-73CC332F40ED}"/>
              </a:ext>
            </a:extLst>
          </p:cNvPr>
          <p:cNvSpPr/>
          <p:nvPr userDrawn="1"/>
        </p:nvSpPr>
        <p:spPr>
          <a:xfrm>
            <a:off x="-1355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31F20">
              <a:alpha val="9999"/>
            </a:srgbClr>
          </a:solidFill>
        </p:spPr>
        <p:txBody>
          <a:bodyPr wrap="square" lIns="0" tIns="0" rIns="0" bIns="0" rtlCol="0"/>
          <a:lstStyle/>
          <a:p>
            <a:endParaRPr sz="819" dirty="0">
              <a:latin typeface="Arial" panose="020B0604020202020204" pitchFamily="34" charset="0"/>
            </a:endParaRPr>
          </a:p>
        </p:txBody>
      </p:sp>
      <p:sp>
        <p:nvSpPr>
          <p:cNvPr id="8" name="Flowchart: Manual Input 2">
            <a:extLst>
              <a:ext uri="{FF2B5EF4-FFF2-40B4-BE49-F238E27FC236}">
                <a16:creationId xmlns:a16="http://schemas.microsoft.com/office/drawing/2014/main" id="{ACD4E1FA-988E-FB44-82E9-6076CDE43293}"/>
              </a:ext>
            </a:extLst>
          </p:cNvPr>
          <p:cNvSpPr/>
          <p:nvPr userDrawn="1"/>
        </p:nvSpPr>
        <p:spPr>
          <a:xfrm rot="5400000" flipH="1">
            <a:off x="-2285485" y="-2235239"/>
            <a:ext cx="5143500" cy="9613995"/>
          </a:xfrm>
          <a:prstGeom prst="flowChartManualInpu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25000">
                <a:schemeClr val="accent1">
                  <a:alpha val="77000"/>
                </a:schemeClr>
              </a:gs>
              <a:gs pos="61000">
                <a:schemeClr val="accent1"/>
              </a:gs>
              <a:gs pos="100000">
                <a:schemeClr val="tx2"/>
              </a:gs>
            </a:gsLst>
            <a:lin ang="1200000" scaled="0"/>
            <a:tileRect/>
          </a:gradFill>
          <a:ln w="38100" cap="flat" cmpd="sng" algn="ctr">
            <a:noFill/>
            <a:prstDash val="solid"/>
          </a:ln>
          <a:effectLst/>
        </p:spPr>
        <p:txBody>
          <a:bodyPr vert="horz" lIns="91440" tIns="91440" rIns="91440" bIns="91440" rtlCol="0" anchor="ctr"/>
          <a:lstStyle/>
          <a:p>
            <a:pPr algn="ctr" defTabSz="914378">
              <a:lnSpc>
                <a:spcPts val="1720"/>
              </a:lnSpc>
              <a:buClr>
                <a:srgbClr val="FFFFFF"/>
              </a:buClr>
            </a:pPr>
            <a:endParaRPr lang="en-US" sz="1200" kern="0" dirty="0">
              <a:solidFill>
                <a:schemeClr val="accent3"/>
              </a:solidFill>
              <a:latin typeface="Arial" panose="020B0604020202020204" pitchFamily="34" charset="0"/>
              <a:cs typeface="Arial Unicode MS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4543" y="1191986"/>
            <a:ext cx="3731078" cy="1214349"/>
          </a:xfrm>
          <a:noFill/>
        </p:spPr>
        <p:txBody>
          <a:bodyPr vert="horz" lIns="0" tIns="0" rIns="91440" bIns="182880" rtlCol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Case, Arial 44 </a:t>
            </a:r>
            <a:r>
              <a:rPr lang="en-US" dirty="0" err="1"/>
              <a:t>pt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3FA3F8-9165-4F48-B677-BDA465F26F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247" y="374803"/>
            <a:ext cx="1275806" cy="311132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8A25A3-8469-423B-A3CC-7A1A31CCB3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19100" y="2998711"/>
            <a:ext cx="3728806" cy="36016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  <a:endParaRPr lang="lt-LT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C00A3D-BA0F-4D31-8CFB-A087CE3A79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19101" y="2485742"/>
            <a:ext cx="3728357" cy="46972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2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6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Full Page Photo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7C99F4-CE58-4340-8429-E2E2222F6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6" y="0"/>
            <a:ext cx="9141287" cy="5143497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7DB0D50D-0260-4CD8-B23B-73CC332F40ED}"/>
              </a:ext>
            </a:extLst>
          </p:cNvPr>
          <p:cNvSpPr/>
          <p:nvPr userDrawn="1"/>
        </p:nvSpPr>
        <p:spPr>
          <a:xfrm>
            <a:off x="-1357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31F20">
              <a:alpha val="9999"/>
            </a:srgbClr>
          </a:solidFill>
        </p:spPr>
        <p:txBody>
          <a:bodyPr wrap="square" lIns="0" tIns="0" rIns="0" bIns="0" rtlCol="0"/>
          <a:lstStyle/>
          <a:p>
            <a:endParaRPr sz="819" dirty="0">
              <a:latin typeface="Arial" panose="020B0604020202020204" pitchFamily="34" charset="0"/>
            </a:endParaRPr>
          </a:p>
        </p:txBody>
      </p:sp>
      <p:sp>
        <p:nvSpPr>
          <p:cNvPr id="8" name="Flowchart: Manual Input 2">
            <a:extLst>
              <a:ext uri="{FF2B5EF4-FFF2-40B4-BE49-F238E27FC236}">
                <a16:creationId xmlns:a16="http://schemas.microsoft.com/office/drawing/2014/main" id="{ACD4E1FA-988E-FB44-82E9-6076CDE43293}"/>
              </a:ext>
            </a:extLst>
          </p:cNvPr>
          <p:cNvSpPr/>
          <p:nvPr userDrawn="1"/>
        </p:nvSpPr>
        <p:spPr>
          <a:xfrm rot="5400000" flipH="1">
            <a:off x="-2285485" y="-2235239"/>
            <a:ext cx="5143500" cy="9613995"/>
          </a:xfrm>
          <a:prstGeom prst="flowChartManualInpu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25000">
                <a:schemeClr val="accent1">
                  <a:alpha val="77000"/>
                </a:schemeClr>
              </a:gs>
              <a:gs pos="61000">
                <a:schemeClr val="accent1"/>
              </a:gs>
              <a:gs pos="100000">
                <a:schemeClr val="tx2"/>
              </a:gs>
            </a:gsLst>
            <a:lin ang="1200000" scaled="0"/>
            <a:tileRect/>
          </a:gradFill>
          <a:ln w="38100" cap="flat" cmpd="sng" algn="ctr">
            <a:noFill/>
            <a:prstDash val="solid"/>
          </a:ln>
          <a:effectLst/>
        </p:spPr>
        <p:txBody>
          <a:bodyPr vert="horz" lIns="91440" tIns="91440" rIns="91440" bIns="91440" rtlCol="0" anchor="ctr"/>
          <a:lstStyle/>
          <a:p>
            <a:pPr algn="ctr" defTabSz="914378">
              <a:lnSpc>
                <a:spcPts val="1720"/>
              </a:lnSpc>
              <a:buClr>
                <a:srgbClr val="FFFFFF"/>
              </a:buClr>
            </a:pPr>
            <a:endParaRPr lang="en-US" sz="1200" kern="0" dirty="0">
              <a:solidFill>
                <a:schemeClr val="accent3"/>
              </a:solidFill>
              <a:latin typeface="Arial" panose="020B0604020202020204" pitchFamily="34" charset="0"/>
              <a:cs typeface="Arial Unicode MS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4543" y="1191986"/>
            <a:ext cx="3731078" cy="1214349"/>
          </a:xfrm>
          <a:noFill/>
        </p:spPr>
        <p:txBody>
          <a:bodyPr vert="horz" lIns="0" tIns="0" rIns="91440" bIns="182880" rtlCol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Case, Arial 44 </a:t>
            </a:r>
            <a:r>
              <a:rPr lang="en-US" dirty="0" err="1"/>
              <a:t>pt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3FA3F8-9165-4F48-B677-BDA465F26F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247" y="374803"/>
            <a:ext cx="1275806" cy="311132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8A25A3-8469-423B-A3CC-7A1A31CCB3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19100" y="2998711"/>
            <a:ext cx="3728806" cy="36016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  <a:endParaRPr lang="lt-LT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C00A3D-BA0F-4D31-8CFB-A087CE3A79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19101" y="2485742"/>
            <a:ext cx="3728357" cy="46972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2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4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Full Page Photo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727172-07B7-1447-807F-751AFE5C2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7DB0D50D-0260-4CD8-B23B-73CC332F40ED}"/>
              </a:ext>
            </a:extLst>
          </p:cNvPr>
          <p:cNvSpPr/>
          <p:nvPr userDrawn="1"/>
        </p:nvSpPr>
        <p:spPr>
          <a:xfrm>
            <a:off x="-1356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31F20">
              <a:alpha val="9999"/>
            </a:srgbClr>
          </a:solidFill>
        </p:spPr>
        <p:txBody>
          <a:bodyPr wrap="square" lIns="0" tIns="0" rIns="0" bIns="0" rtlCol="0"/>
          <a:lstStyle/>
          <a:p>
            <a:endParaRPr sz="819" dirty="0">
              <a:latin typeface="Arial" panose="020B0604020202020204" pitchFamily="34" charset="0"/>
            </a:endParaRPr>
          </a:p>
        </p:txBody>
      </p:sp>
      <p:sp>
        <p:nvSpPr>
          <p:cNvPr id="8" name="Flowchart: Manual Input 2">
            <a:extLst>
              <a:ext uri="{FF2B5EF4-FFF2-40B4-BE49-F238E27FC236}">
                <a16:creationId xmlns:a16="http://schemas.microsoft.com/office/drawing/2014/main" id="{ACD4E1FA-988E-FB44-82E9-6076CDE43293}"/>
              </a:ext>
            </a:extLst>
          </p:cNvPr>
          <p:cNvSpPr/>
          <p:nvPr userDrawn="1"/>
        </p:nvSpPr>
        <p:spPr>
          <a:xfrm rot="5400000" flipH="1">
            <a:off x="-2285485" y="-2235239"/>
            <a:ext cx="5143500" cy="9613995"/>
          </a:xfrm>
          <a:prstGeom prst="flowChartManualInpu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25000">
                <a:schemeClr val="accent1">
                  <a:alpha val="77000"/>
                </a:schemeClr>
              </a:gs>
              <a:gs pos="61000">
                <a:schemeClr val="accent1"/>
              </a:gs>
              <a:gs pos="100000">
                <a:schemeClr val="tx2"/>
              </a:gs>
            </a:gsLst>
            <a:lin ang="1200000" scaled="0"/>
            <a:tileRect/>
          </a:gradFill>
          <a:ln w="38100" cap="flat" cmpd="sng" algn="ctr">
            <a:noFill/>
            <a:prstDash val="solid"/>
          </a:ln>
          <a:effectLst/>
        </p:spPr>
        <p:txBody>
          <a:bodyPr vert="horz" lIns="91440" tIns="91440" rIns="91440" bIns="91440" rtlCol="0" anchor="ctr"/>
          <a:lstStyle/>
          <a:p>
            <a:pPr algn="ctr" defTabSz="914378">
              <a:lnSpc>
                <a:spcPts val="1720"/>
              </a:lnSpc>
              <a:buClr>
                <a:srgbClr val="FFFFFF"/>
              </a:buClr>
            </a:pPr>
            <a:endParaRPr lang="en-US" sz="1200" kern="0" dirty="0">
              <a:solidFill>
                <a:schemeClr val="accent3"/>
              </a:solidFill>
              <a:latin typeface="Arial" panose="020B0604020202020204" pitchFamily="34" charset="0"/>
              <a:cs typeface="Arial Unicode MS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4543" y="1191986"/>
            <a:ext cx="3731078" cy="1214349"/>
          </a:xfrm>
          <a:noFill/>
        </p:spPr>
        <p:txBody>
          <a:bodyPr vert="horz" lIns="0" tIns="0" rIns="91440" bIns="182880" rtlCol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Case, Arial 44 </a:t>
            </a:r>
            <a:r>
              <a:rPr lang="en-US" dirty="0" err="1"/>
              <a:t>pt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3FA3F8-9165-4F48-B677-BDA465F26F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247" y="374803"/>
            <a:ext cx="1275806" cy="311132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F8A25A3-8469-423B-A3CC-7A1A31CCB3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19100" y="2998711"/>
            <a:ext cx="3728806" cy="36016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  <a:endParaRPr lang="lt-LT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C00A3D-BA0F-4D31-8CFB-A087CE3A79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19101" y="2485742"/>
            <a:ext cx="3728357" cy="46972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2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5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Full Pag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F7833AE-A7A4-4F00-A3AB-51C763C575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4543" y="895351"/>
            <a:ext cx="3731078" cy="1214349"/>
          </a:xfrm>
          <a:noFill/>
        </p:spPr>
        <p:txBody>
          <a:bodyPr vert="horz" lIns="0" tIns="0" rIns="91440" bIns="182880" rtlCol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Case, Arial 44 </a:t>
            </a:r>
            <a:r>
              <a:rPr lang="en-US" dirty="0" err="1"/>
              <a:t>pt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C00A3D-BA0F-4D31-8CFB-A087CE3A7964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419101" y="566177"/>
            <a:ext cx="5054943" cy="361779"/>
          </a:xfrm>
        </p:spPr>
        <p:txBody>
          <a:bodyPr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800" b="0" kern="1200" spc="2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A2AAD0-BBBE-4DB0-A076-6C2D8C2862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3275" y="1915513"/>
            <a:ext cx="4133850" cy="963612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1200"/>
              </a:spcAft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B985CE-F24C-49CA-BD56-0F6712A14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1320" y="4554918"/>
            <a:ext cx="1275806" cy="3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57C512B-A27B-4EF9-B502-718523910B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00" y="1200150"/>
            <a:ext cx="1855788" cy="80077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23ABEE9-0FEB-42CA-8C22-56E013C449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590800" y="1200150"/>
            <a:ext cx="1855788" cy="80077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CA55838-9F7E-4E28-8EA9-EAFD579511B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45916" y="1200150"/>
            <a:ext cx="1855788" cy="80077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F931BCB3-AFCC-4AB0-BCF5-636C0B53C4D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91337" y="1200150"/>
            <a:ext cx="1855788" cy="80077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E2511254-93D5-4E4D-B2A0-E7C93A4F505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19101" y="2100650"/>
            <a:ext cx="8328024" cy="2021113"/>
          </a:xfrm>
          <a:noFill/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1" y="544551"/>
            <a:ext cx="1962720" cy="1468507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847234" y="552451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2847234" y="1096214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2847234" y="1639976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847234" y="2183740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2847234" y="2727503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2847234" y="3271265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03CAE1-B80B-4259-B6AF-AF64F95FA45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847234" y="3815030"/>
            <a:ext cx="5899890" cy="398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marL="342892" lvl="0" indent="-342892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4587869-D0F9-43EB-9D45-CFC30FEA8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434408-CC2C-44BB-AE96-6E837A38C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3734861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800" dirty="0"/>
            </a:lvl1pPr>
          </a:lstStyle>
          <a:p>
            <a:pPr lvl="0"/>
            <a:r>
              <a:rPr lang="en-US"/>
              <a:t>Arial 28 pt.</a:t>
            </a:r>
            <a:br>
              <a:rPr lang="en-US"/>
            </a:br>
            <a:r>
              <a:rPr lang="en-US"/>
              <a:t>Line 2</a:t>
            </a:r>
            <a:br>
              <a:rPr lang="en-US"/>
            </a:br>
            <a:r>
              <a:rPr lang="en-US"/>
              <a:t>Line3</a:t>
            </a:r>
            <a:br>
              <a:rPr lang="en-US"/>
            </a:br>
            <a:r>
              <a:rPr lang="en-US"/>
              <a:t>Line4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2208818"/>
            <a:ext cx="3535597" cy="172263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440"/>
              </a:lnSpc>
              <a:buNone/>
              <a:defRPr lang="en-US" sz="14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A8FCE54-ABB3-4AAD-8E82-24D7D40782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1263" y="997810"/>
            <a:ext cx="3865863" cy="3035763"/>
          </a:xfrm>
        </p:spPr>
        <p:txBody>
          <a:bodyPr anchor="b" anchorCtr="0"/>
          <a:lstStyle>
            <a:lvl1pPr marL="0" indent="0">
              <a:spcAft>
                <a:spcPts val="1200"/>
              </a:spcAft>
              <a:buNone/>
              <a:defRPr sz="12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05" indent="0">
              <a:buNone/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30626-CD50-4DFC-A0B5-444D1F82375F}"/>
              </a:ext>
            </a:extLst>
          </p:cNvPr>
          <p:cNvCxnSpPr>
            <a:cxnSpLocks/>
          </p:cNvCxnSpPr>
          <p:nvPr userDrawn="1"/>
        </p:nvCxnSpPr>
        <p:spPr>
          <a:xfrm>
            <a:off x="4939527" y="557357"/>
            <a:ext cx="0" cy="3819909"/>
          </a:xfrm>
          <a:prstGeom prst="line">
            <a:avLst/>
          </a:prstGeom>
          <a:ln w="1270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D85D3E1-C38A-4D1E-8E7B-300E09ABDB95}"/>
              </a:ext>
            </a:extLst>
          </p:cNvPr>
          <p:cNvSpPr txBox="1">
            <a:spLocks/>
          </p:cNvSpPr>
          <p:nvPr userDrawn="1"/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CF5B18-1935-AB44-AE6E-C993FDFDD711}" type="slidenum">
              <a:rPr lang="en-US" sz="800" smtClean="0">
                <a:latin typeface="Arial" panose="020B0604020202020204" pitchFamily="34" charset="0"/>
              </a:rPr>
              <a:pPr/>
              <a:t>‹#›</a:t>
            </a:fld>
            <a:endParaRPr lang="en-US" sz="800"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FC2CC3-12C5-D042-8486-8E9372A92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py,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6127114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3200" dirty="0"/>
            </a:lvl1pPr>
          </a:lstStyle>
          <a:p>
            <a:pPr lvl="0"/>
            <a:r>
              <a:rPr lang="en-US" dirty="0"/>
              <a:t>Arial 32 pt.</a:t>
            </a:r>
            <a:br>
              <a:rPr lang="en-US" dirty="0"/>
            </a:br>
            <a:r>
              <a:rPr lang="en-US" dirty="0"/>
              <a:t>Line 2</a:t>
            </a:r>
            <a:br>
              <a:rPr lang="en-US" dirty="0"/>
            </a:br>
            <a:r>
              <a:rPr lang="en-US" dirty="0"/>
              <a:t>Line3</a:t>
            </a:r>
            <a:br>
              <a:rPr lang="en-US" dirty="0"/>
            </a:br>
            <a:r>
              <a:rPr lang="en-US" dirty="0"/>
              <a:t>Line4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A8FCE54-ABB3-4AAD-8E82-24D7D4078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7886" y="2433234"/>
            <a:ext cx="6169239" cy="1600338"/>
          </a:xfrm>
        </p:spPr>
        <p:txBody>
          <a:bodyPr anchor="t" anchorCtr="0"/>
          <a:lstStyle>
            <a:lvl1pPr marL="0" indent="0" algn="l" defTabSz="457189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2000" b="0" kern="1200" spc="2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05" indent="0">
              <a:buNone/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 dirty="0"/>
              <a:t>Arial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D85D3E1-C38A-4D1E-8E7B-300E09ABDB95}"/>
              </a:ext>
            </a:extLst>
          </p:cNvPr>
          <p:cNvSpPr txBox="1">
            <a:spLocks/>
          </p:cNvSpPr>
          <p:nvPr userDrawn="1"/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CF5B18-1935-AB44-AE6E-C993FDFDD711}" type="slidenum">
              <a:rPr lang="en-US" sz="800" smtClean="0">
                <a:latin typeface="Arial" panose="020B0604020202020204" pitchFamily="34" charset="0"/>
              </a:rPr>
              <a:pPr/>
              <a:t>‹#›</a:t>
            </a:fld>
            <a:endParaRPr lang="en-US" sz="80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ED64E-3FED-4998-B555-F197BB23E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3734861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800" dirty="0"/>
            </a:lvl1pPr>
          </a:lstStyle>
          <a:p>
            <a:pPr lvl="0"/>
            <a:r>
              <a:rPr lang="en-US" dirty="0"/>
              <a:t>Arial 28 pt.</a:t>
            </a:r>
            <a:br>
              <a:rPr lang="en-US" dirty="0"/>
            </a:br>
            <a:r>
              <a:rPr lang="en-US" dirty="0"/>
              <a:t>Line 2</a:t>
            </a:r>
            <a:br>
              <a:rPr lang="en-US" dirty="0"/>
            </a:br>
            <a:r>
              <a:rPr lang="en-US" dirty="0"/>
              <a:t>Line3</a:t>
            </a:r>
            <a:br>
              <a:rPr lang="en-US" dirty="0"/>
            </a:br>
            <a:r>
              <a:rPr lang="en-US" dirty="0"/>
              <a:t>Line4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2208818"/>
            <a:ext cx="3535597" cy="172263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440"/>
              </a:lnSpc>
              <a:buNone/>
              <a:defRPr lang="en-US" sz="14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A8FCE54-ABB3-4AAD-8E82-24D7D40782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1263" y="997810"/>
            <a:ext cx="3865863" cy="3035763"/>
          </a:xfrm>
        </p:spPr>
        <p:txBody>
          <a:bodyPr anchor="b" anchorCtr="0"/>
          <a:lstStyle>
            <a:lvl1pPr marL="0" indent="0">
              <a:spcAft>
                <a:spcPts val="1200"/>
              </a:spcAft>
              <a:buNone/>
              <a:defRPr sz="12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05" indent="0">
              <a:buNone/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30626-CD50-4DFC-A0B5-444D1F82375F}"/>
              </a:ext>
            </a:extLst>
          </p:cNvPr>
          <p:cNvCxnSpPr>
            <a:cxnSpLocks/>
          </p:cNvCxnSpPr>
          <p:nvPr userDrawn="1"/>
        </p:nvCxnSpPr>
        <p:spPr>
          <a:xfrm>
            <a:off x="4572000" y="540424"/>
            <a:ext cx="0" cy="3493149"/>
          </a:xfrm>
          <a:prstGeom prst="line">
            <a:avLst/>
          </a:prstGeom>
          <a:ln w="1270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D85D3E1-C38A-4D1E-8E7B-300E09ABDB95}"/>
              </a:ext>
            </a:extLst>
          </p:cNvPr>
          <p:cNvSpPr txBox="1">
            <a:spLocks/>
          </p:cNvSpPr>
          <p:nvPr userDrawn="1"/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CF5B18-1935-AB44-AE6E-C993FDFDD711}" type="slidenum">
              <a:rPr lang="en-US" sz="800" smtClean="0">
                <a:latin typeface="Arial" panose="020B0604020202020204" pitchFamily="34" charset="0"/>
              </a:rPr>
              <a:pPr/>
              <a:t>‹#›</a:t>
            </a:fld>
            <a:endParaRPr lang="en-US" sz="80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ED64E-3FED-4998-B555-F197BB23E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3734861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800" dirty="0"/>
            </a:lvl1pPr>
          </a:lstStyle>
          <a:p>
            <a:pPr lvl="0"/>
            <a:r>
              <a:rPr lang="en-US" dirty="0"/>
              <a:t>Arial 28 pt.</a:t>
            </a:r>
            <a:br>
              <a:rPr lang="en-US" dirty="0"/>
            </a:br>
            <a:r>
              <a:rPr lang="en-US" dirty="0"/>
              <a:t>Line 2</a:t>
            </a:r>
            <a:br>
              <a:rPr lang="en-US" dirty="0"/>
            </a:br>
            <a:r>
              <a:rPr lang="en-US" dirty="0"/>
              <a:t>Line3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1774825"/>
            <a:ext cx="3535597" cy="267360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600"/>
              </a:lnSpc>
              <a:buNone/>
              <a:defRPr lang="en-US" sz="14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D85D3E1-C38A-4D1E-8E7B-300E09ABDB95}"/>
              </a:ext>
            </a:extLst>
          </p:cNvPr>
          <p:cNvSpPr txBox="1">
            <a:spLocks/>
          </p:cNvSpPr>
          <p:nvPr userDrawn="1"/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CF5B18-1935-AB44-AE6E-C993FDFDD711}" type="slidenum">
              <a:rPr lang="en-US" sz="800" smtClean="0">
                <a:latin typeface="Arial" panose="020B0604020202020204" pitchFamily="34" charset="0"/>
              </a:rPr>
              <a:pPr/>
              <a:t>‹#›</a:t>
            </a:fld>
            <a:endParaRPr lang="en-US" sz="80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ED64E-3FED-4998-B555-F197BB23E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4ADB2A-7C41-4967-8DE7-E1C264BA59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13275" y="552451"/>
            <a:ext cx="4133851" cy="3883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4976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8318456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800" dirty="0"/>
            </a:lvl1pPr>
          </a:lstStyle>
          <a:p>
            <a:pPr lvl="0"/>
            <a:r>
              <a:rPr lang="en-US" dirty="0"/>
              <a:t>Arial 28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945461"/>
            <a:ext cx="8328063" cy="6114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600"/>
              </a:lnSpc>
              <a:buNone/>
              <a:defRPr lang="en-US" sz="14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D85D3E1-C38A-4D1E-8E7B-300E09ABDB95}"/>
              </a:ext>
            </a:extLst>
          </p:cNvPr>
          <p:cNvSpPr txBox="1">
            <a:spLocks/>
          </p:cNvSpPr>
          <p:nvPr userDrawn="1"/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CF5B18-1935-AB44-AE6E-C993FDFDD711}" type="slidenum">
              <a:rPr lang="en-US" sz="800" smtClean="0">
                <a:latin typeface="Arial" panose="020B0604020202020204" pitchFamily="34" charset="0"/>
              </a:rPr>
              <a:pPr/>
              <a:t>‹#›</a:t>
            </a:fld>
            <a:endParaRPr lang="en-US" sz="80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ED64E-3FED-4998-B555-F197BB23E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4ADB2A-7C41-4967-8DE7-E1C264BA59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9101" y="2113006"/>
            <a:ext cx="4028303" cy="23477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B2F037D-F7DC-4969-8BE1-4D51AE3B54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0397" y="2113006"/>
            <a:ext cx="4028303" cy="23477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03ACF95-19AA-4642-A427-828D17C3A52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19101" y="1705534"/>
            <a:ext cx="4005263" cy="258762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able Placeholder 5">
            <a:extLst>
              <a:ext uri="{FF2B5EF4-FFF2-40B4-BE49-F238E27FC236}">
                <a16:creationId xmlns:a16="http://schemas.microsoft.com/office/drawing/2014/main" id="{7CA18CE0-B33A-4A8D-86C1-4B496BD0C1E0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618723" y="1705534"/>
            <a:ext cx="4005263" cy="258762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2215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itle, copy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6127114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1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1pPr>
          </a:lstStyle>
          <a:p>
            <a:pPr lvl="0"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Title Case, Arial 18 Pt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A8FCE54-ABB3-4AAD-8E82-24D7D4078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1" y="2956139"/>
            <a:ext cx="6136682" cy="1311041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lang="en-US" sz="1200" dirty="0"/>
            </a:lvl1pPr>
          </a:lstStyle>
          <a:p>
            <a:pPr marL="171446" lvl="0" indent="-171446">
              <a:lnSpc>
                <a:spcPts val="1800"/>
              </a:lnSpc>
              <a:spcAft>
                <a:spcPts val="1200"/>
              </a:spcAft>
            </a:pPr>
            <a:r>
              <a:rPr lang="en-US" dirty="0"/>
              <a:t>Arial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00CBF-4912-4B40-B482-D799240A1F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486" y="1082676"/>
            <a:ext cx="6156298" cy="234950"/>
          </a:xfrm>
        </p:spPr>
        <p:txBody>
          <a:bodyPr/>
          <a:lstStyle>
            <a:lvl1pPr marL="0" indent="0" algn="l" defTabSz="457189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1pPr>
            <a:lvl2pPr marL="0" indent="0" algn="l" defTabSz="457189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2pPr>
            <a:lvl3pPr marL="0" indent="0" algn="l" defTabSz="457189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3pPr>
            <a:lvl4pPr marL="0" indent="0" algn="l" defTabSz="457189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charset="0"/>
              </a:defRPr>
            </a:lvl4pPr>
            <a:lvl5pPr marL="0" indent="0"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5pPr>
          </a:lstStyle>
          <a:p>
            <a:pPr lvl="0"/>
            <a:r>
              <a:rPr lang="en-US" dirty="0"/>
              <a:t>Arial 32 </a:t>
            </a:r>
            <a:r>
              <a:rPr lang="en-US" dirty="0" err="1"/>
              <a:t>pt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773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74" y="552451"/>
            <a:ext cx="2471716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1092425"/>
            <a:ext cx="2478139" cy="30954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59A952-0224-47E6-B86C-40A4CA616E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6671" y="552451"/>
            <a:ext cx="5490454" cy="35224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74" y="552451"/>
            <a:ext cx="2471716" cy="519595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Case, </a:t>
            </a:r>
            <a:br>
              <a:rPr lang="en-US" dirty="0"/>
            </a:br>
            <a:r>
              <a:rPr lang="en-US" dirty="0"/>
              <a:t>Arial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1428751"/>
            <a:ext cx="2478139" cy="274119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59A952-0224-47E6-B86C-40A4CA616E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6671" y="552451"/>
            <a:ext cx="5490454" cy="35224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74" y="552451"/>
            <a:ext cx="2471716" cy="519595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Case, </a:t>
            </a:r>
            <a:br>
              <a:rPr lang="en-US" dirty="0"/>
            </a:br>
            <a:r>
              <a:rPr lang="en-US" dirty="0"/>
              <a:t>Arial 24 Pt</a:t>
            </a:r>
            <a:br>
              <a:rPr lang="en-US" dirty="0"/>
            </a:br>
            <a:r>
              <a:rPr lang="en-US" dirty="0"/>
              <a:t>Third 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1707167"/>
            <a:ext cx="2478139" cy="231823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59A952-0224-47E6-B86C-40A4CA616E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6671" y="552451"/>
            <a:ext cx="5490454" cy="35224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4982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4B917D-FE7D-46FB-9C5C-2813E3002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69" y="1201073"/>
            <a:ext cx="3865863" cy="3307839"/>
          </a:xfrm>
        </p:spPr>
        <p:txBody>
          <a:bodyPr/>
          <a:lstStyle>
            <a:lvl1pPr marL="233357" indent="-233357">
              <a:spcAft>
                <a:spcPts val="1200"/>
              </a:spcAft>
              <a:tabLst/>
              <a:defRPr sz="14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50" indent="-171446"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97AFDA8-8A83-44A0-962D-A4260FF64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3275" y="1201073"/>
            <a:ext cx="4039249" cy="3307839"/>
          </a:xfrm>
        </p:spPr>
        <p:txBody>
          <a:bodyPr/>
          <a:lstStyle>
            <a:lvl1pPr marL="233357" indent="-233357">
              <a:spcAft>
                <a:spcPts val="1200"/>
              </a:spcAft>
              <a:defRPr sz="14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50" indent="-171446"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63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552451"/>
            <a:ext cx="8229600" cy="323165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15127" y="897361"/>
            <a:ext cx="8224521" cy="193899"/>
          </a:xfrm>
        </p:spPr>
        <p:txBody>
          <a:bodyPr vert="horz" lIns="0" tIns="0" rIns="91440" bIns="0" rtlCol="0" anchor="t">
            <a:spAutoFit/>
          </a:bodyPr>
          <a:lstStyle>
            <a:lvl1pPr>
              <a:defRPr lang="en-US" sz="1400" dirty="0"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Subtitle | 14 Pt | Max 2 Lines | Max Character: 100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25BEE2-7C6A-40F8-885C-C0697B25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FB0B885-C263-4DCC-8091-4828272191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69" y="1428751"/>
            <a:ext cx="3865863" cy="2695779"/>
          </a:xfrm>
        </p:spPr>
        <p:txBody>
          <a:bodyPr/>
          <a:lstStyle>
            <a:lvl1pPr marL="233357" indent="-233357">
              <a:tabLst/>
              <a:defRPr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50" indent="-171446"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0D15C7D-7913-4B38-99C3-C5E31DE4E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3275" y="1458459"/>
            <a:ext cx="4039249" cy="2666070"/>
          </a:xfrm>
        </p:spPr>
        <p:txBody>
          <a:bodyPr/>
          <a:lstStyle>
            <a:lvl1pPr marL="233357" indent="-233357">
              <a:defRPr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50" indent="-171446">
              <a:defRPr sz="1200"/>
            </a:lvl3pPr>
            <a:lvl4pPr>
              <a:defRPr sz="1200"/>
            </a:lvl4pPr>
            <a:lvl5pPr marL="1312830" indent="-16509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47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3734861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800" dirty="0"/>
            </a:lvl1pPr>
          </a:lstStyle>
          <a:p>
            <a:pPr lvl="0"/>
            <a:r>
              <a:rPr lang="en-US"/>
              <a:t>Arial 28 pt.</a:t>
            </a:r>
            <a:br>
              <a:rPr lang="en-US"/>
            </a:br>
            <a:r>
              <a:rPr lang="en-US"/>
              <a:t>Line 2</a:t>
            </a:r>
            <a:br>
              <a:rPr lang="en-US"/>
            </a:br>
            <a:r>
              <a:rPr lang="en-US"/>
              <a:t>Line3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1774825"/>
            <a:ext cx="3535597" cy="267360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600"/>
              </a:lnSpc>
              <a:buNone/>
              <a:defRPr lang="en-US" sz="14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D85D3E1-C38A-4D1E-8E7B-300E09ABDB95}"/>
              </a:ext>
            </a:extLst>
          </p:cNvPr>
          <p:cNvSpPr txBox="1">
            <a:spLocks/>
          </p:cNvSpPr>
          <p:nvPr userDrawn="1"/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CF5B18-1935-AB44-AE6E-C993FDFDD711}" type="slidenum">
              <a:rPr lang="en-US" sz="800" smtClean="0">
                <a:latin typeface="Arial" panose="020B0604020202020204" pitchFamily="34" charset="0"/>
              </a:rPr>
              <a:pPr/>
              <a:t>‹#›</a:t>
            </a:fld>
            <a:endParaRPr lang="en-US" sz="800">
              <a:latin typeface="Arial" panose="020B060402020202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ED64E-3FED-4998-B555-F197BB23E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4ADB2A-7C41-4967-8DE7-E1C264BA59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1" y="552451"/>
            <a:ext cx="4175125" cy="3883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7583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py -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215B55-CB2B-4E5B-9E8A-5936BF85F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7255" y="1201073"/>
            <a:ext cx="2564425" cy="3307839"/>
          </a:xfrm>
        </p:spPr>
        <p:txBody>
          <a:bodyPr/>
          <a:lstStyle>
            <a:lvl1pPr marL="0" indent="0">
              <a:buNone/>
              <a:tabLst/>
              <a:defRPr sz="12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865" indent="-163509">
              <a:defRPr sz="1000"/>
            </a:lvl3pPr>
            <a:lvl4pPr>
              <a:defRPr sz="1000"/>
            </a:lvl4pPr>
            <a:lvl5pPr marL="1312830" indent="-165096"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E50CAE9-EFBE-4DEF-A9F8-7D4BA6D6F2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3289" y="1201073"/>
            <a:ext cx="2748258" cy="3307839"/>
          </a:xfrm>
        </p:spPr>
        <p:txBody>
          <a:bodyPr/>
          <a:lstStyle>
            <a:lvl1pPr marL="0" indent="0">
              <a:buNone/>
              <a:tabLst/>
              <a:defRPr sz="1200"/>
            </a:lvl1pPr>
            <a:lvl2pPr marL="565136" indent="-171446"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802" indent="-171446">
              <a:defRPr lang="en-US" sz="10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sz="1000"/>
            </a:lvl4pPr>
            <a:lvl5pPr marL="1312830" indent="-165096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283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E2511254-93D5-4E4D-B2A0-E7C93A4F505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16580" y="1196288"/>
            <a:ext cx="8330546" cy="29254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py -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554982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3134C1-21C4-4114-A820-5E4D46CAD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101" y="1158582"/>
            <a:ext cx="8328025" cy="3387725"/>
          </a:xfrm>
        </p:spPr>
        <p:txBody>
          <a:bodyPr/>
          <a:lstStyle>
            <a:lvl1pPr marL="0" indent="0" algn="l" defTabSz="457189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1400" b="0" kern="1200" spc="2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>
                <a:latin typeface="Arial" panose="020B0604020202020204" pitchFamily="34" charset="0"/>
              </a:defRPr>
            </a:lvl2pPr>
            <a:lvl5pPr marL="1260443" indent="-17303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92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py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28" y="552451"/>
            <a:ext cx="8350234" cy="505529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100" y="1201074"/>
            <a:ext cx="8343822" cy="3368590"/>
          </a:xfrm>
          <a:prstGeom prst="rect">
            <a:avLst/>
          </a:prstGeom>
        </p:spPr>
        <p:txBody>
          <a:bodyPr lIns="0"/>
          <a:lstStyle>
            <a:lvl1pPr marL="171446" indent="-171446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lang="en-US" sz="1400" b="0" kern="1200" spc="2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69899" indent="-176209">
              <a:lnSpc>
                <a:spcPts val="1440"/>
              </a:lnSpc>
              <a:buNone/>
              <a:defRPr lang="en-US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>
              <a:lnSpc>
                <a:spcPts val="1440"/>
              </a:lnSpc>
              <a:buNone/>
              <a:defRPr lang="en-US" sz="12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>
              <a:lnSpc>
                <a:spcPts val="144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>
              <a:lnSpc>
                <a:spcPts val="1440"/>
              </a:lnSpc>
              <a:buNone/>
              <a:defRPr lang="en-US" sz="12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33357" lvl="0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57" lvl="1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57" lvl="2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57" lvl="3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233357" lvl="4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lines, 1 column copy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229600" cy="497912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3718" y="1428751"/>
            <a:ext cx="8224982" cy="3226531"/>
          </a:xfrm>
          <a:prstGeom prst="rect">
            <a:avLst/>
          </a:prstGeom>
        </p:spPr>
        <p:txBody>
          <a:bodyPr lIns="0"/>
          <a:lstStyle>
            <a:lvl1pPr marL="342892" indent="-342892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defRPr lang="en-US" sz="1400" b="0" kern="1200" spc="2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3357" lvl="0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A43D5-046C-497F-9471-58F9E9F29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116" y="552451"/>
            <a:ext cx="8267700" cy="323165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24573" y="1201904"/>
            <a:ext cx="8224982" cy="3385337"/>
          </a:xfrm>
          <a:prstGeom prst="rect">
            <a:avLst/>
          </a:prstGeom>
        </p:spPr>
        <p:txBody>
          <a:bodyPr lIns="0"/>
          <a:lstStyle>
            <a:lvl1pPr marL="342892" indent="-342892">
              <a:lnSpc>
                <a:spcPts val="2880"/>
              </a:lnSpc>
              <a:defRPr lang="en-US" sz="1400" b="0" kern="1200" spc="2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2750" indent="-171446">
              <a:defRPr sz="1200" b="0">
                <a:solidFill>
                  <a:schemeClr val="tx1"/>
                </a:solidFill>
              </a:defRPr>
            </a:lvl2pPr>
            <a:lvl3pPr>
              <a:defRPr lang="en-US" sz="10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sz="1000" b="0">
                <a:solidFill>
                  <a:schemeClr val="tx1"/>
                </a:solidFill>
              </a:defRPr>
            </a:lvl4pPr>
            <a:lvl5pPr>
              <a:defRPr sz="10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3357" lvl="0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57" lvl="1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57" lvl="2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57" lvl="3" indent="-233357" algn="l" defTabSz="457189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574" y="895351"/>
            <a:ext cx="8224521" cy="193899"/>
          </a:xfrm>
        </p:spPr>
        <p:txBody>
          <a:bodyPr vert="horz" lIns="0" tIns="0" rIns="91440" bIns="0" rtlCol="0" anchor="t">
            <a:spAutoFit/>
          </a:bodyPr>
          <a:lstStyle>
            <a:lvl1pPr marL="0" indent="0"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0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 | 14 Pt | Max 2 Lines | Max Character: 100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F7996-58DD-427A-A257-9EDFC1EC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547014"/>
            <a:ext cx="8229600" cy="875111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Title - Title Case, Arial 24 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9D1090-145C-4A8B-821A-A2056D9D3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552451"/>
            <a:ext cx="8229600" cy="378565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 dirty="0"/>
              <a:t>Title - Title Case, Arial 24 Pt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19101" y="896591"/>
            <a:ext cx="8224521" cy="193899"/>
          </a:xfrm>
        </p:spPr>
        <p:txBody>
          <a:bodyPr vert="horz" lIns="0" tIns="0" rIns="91440" bIns="0" rtlCol="0" anchor="t">
            <a:spAutoFit/>
          </a:bodyPr>
          <a:lstStyle>
            <a:lvl1pPr marL="0" indent="0"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0" kern="1200" spc="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 | 14 Pt | Max 2 Lines | Max Character: 100 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0186" y="4448176"/>
            <a:ext cx="8223631" cy="204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8676D"/>
                </a:solidFill>
              </a:defRPr>
            </a:lvl1pPr>
            <a:lvl2pPr marL="3936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4928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9217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37156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2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6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lea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1211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copy, Image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0" y="552451"/>
            <a:ext cx="8318456" cy="342900"/>
          </a:xfrm>
        </p:spPr>
        <p:txBody>
          <a:bodyPr vert="horz" lIns="0" tIns="0" rIns="91440" bIns="45720" rtlCol="0" anchor="t">
            <a:noAutofit/>
          </a:bodyPr>
          <a:lstStyle>
            <a:lvl1pPr>
              <a:defRPr lang="en-US" sz="2800" dirty="0"/>
            </a:lvl1pPr>
          </a:lstStyle>
          <a:p>
            <a:pPr lvl="0"/>
            <a:r>
              <a:rPr lang="en-US"/>
              <a:t>Arial 28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063" y="945461"/>
            <a:ext cx="8328063" cy="6114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600"/>
              </a:lnSpc>
              <a:buNone/>
              <a:defRPr lang="en-US" sz="1400" kern="1200" spc="2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98B13-45D0-449E-90F9-E4461388E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D85D3E1-C38A-4D1E-8E7B-300E09ABDB95}"/>
              </a:ext>
            </a:extLst>
          </p:cNvPr>
          <p:cNvSpPr txBox="1">
            <a:spLocks/>
          </p:cNvSpPr>
          <p:nvPr userDrawn="1"/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CF5B18-1935-AB44-AE6E-C993FDFDD711}" type="slidenum">
              <a:rPr lang="en-US" sz="800" smtClean="0">
                <a:latin typeface="Arial" panose="020B0604020202020204" pitchFamily="34" charset="0"/>
              </a:rPr>
              <a:pPr/>
              <a:t>‹#›</a:t>
            </a:fld>
            <a:endParaRPr lang="en-US" sz="800">
              <a:latin typeface="Arial" panose="020B060402020202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ED64E-3FED-4998-B555-F197BB23E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4ADB2A-7C41-4967-8DE7-E1C264BA59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9101" y="2113006"/>
            <a:ext cx="4028303" cy="23477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B2F037D-F7DC-4969-8BE1-4D51AE3B54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18823" y="2113006"/>
            <a:ext cx="4028303" cy="23477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03ACF95-19AA-4642-A427-828D17C3A52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19101" y="1705534"/>
            <a:ext cx="4005263" cy="258762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1" name="Table Placeholder 5">
            <a:extLst>
              <a:ext uri="{FF2B5EF4-FFF2-40B4-BE49-F238E27FC236}">
                <a16:creationId xmlns:a16="http://schemas.microsoft.com/office/drawing/2014/main" id="{7CA18CE0-B33A-4A8D-86C1-4B496BD0C1E0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17149" y="1705534"/>
            <a:ext cx="4005263" cy="258762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134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4EE73-BB88-4E2F-AD48-D1F258FE9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1" y="511277"/>
            <a:ext cx="8342313" cy="220662"/>
          </a:xfrm>
        </p:spPr>
        <p:txBody>
          <a:bodyPr tIns="0"/>
          <a:lstStyle>
            <a:lvl1pPr>
              <a:buNone/>
              <a:defRPr sz="11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821982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 and Event Divider light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DAC-BD2D-4506-B206-43DD4651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994783"/>
            <a:ext cx="4214493" cy="1588127"/>
          </a:xfrm>
        </p:spPr>
        <p:txBody>
          <a:bodyPr anchor="t" anchorCtr="0">
            <a:noAutofit/>
          </a:bodyPr>
          <a:lstStyle>
            <a:lvl1pPr marL="0" marR="0" indent="0" algn="l" defTabSz="4571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780D55-AE83-4E47-A739-EE4F32957C2E}"/>
              </a:ext>
            </a:extLst>
          </p:cNvPr>
          <p:cNvCxnSpPr>
            <a:cxnSpLocks/>
          </p:cNvCxnSpPr>
          <p:nvPr userDrawn="1"/>
        </p:nvCxnSpPr>
        <p:spPr>
          <a:xfrm>
            <a:off x="419100" y="869517"/>
            <a:ext cx="4126523" cy="0"/>
          </a:xfrm>
          <a:prstGeom prst="line">
            <a:avLst/>
          </a:prstGeom>
          <a:ln w="793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2D69E-A75B-4899-9782-700060C09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8313" y="2906714"/>
            <a:ext cx="4221162" cy="17351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HelveticaNeue-Light"/>
              </a:defRPr>
            </a:lvl1pPr>
            <a:lvl2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2pPr>
            <a:lvl3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3pPr>
            <a:lvl4pPr marL="0" indent="0">
              <a:lnSpc>
                <a:spcPts val="1440"/>
              </a:lnSpc>
              <a:buNone/>
              <a:defRPr lang="en-US" sz="1200" kern="1200" spc="2" dirty="0" smtClean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4pPr>
            <a:lvl5pPr marL="0" indent="0">
              <a:lnSpc>
                <a:spcPts val="1440"/>
              </a:lnSpc>
              <a:buNone/>
              <a:defRPr lang="en-US" sz="1200" kern="1200" spc="2" dirty="0">
                <a:solidFill>
                  <a:srgbClr val="FFFFFF"/>
                </a:solidFill>
                <a:latin typeface="+mj-lt"/>
                <a:ea typeface="+mn-ea"/>
                <a:cs typeface="HelveticaNeue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8B7A9B-D894-DE4A-97F4-B7E3B8E6D045}"/>
              </a:ext>
            </a:extLst>
          </p:cNvPr>
          <p:cNvCxnSpPr/>
          <p:nvPr userDrawn="1"/>
        </p:nvCxnSpPr>
        <p:spPr>
          <a:xfrm>
            <a:off x="419100" y="423236"/>
            <a:ext cx="8337550" cy="0"/>
          </a:xfrm>
          <a:prstGeom prst="line">
            <a:avLst/>
          </a:prstGeom>
          <a:ln w="793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3.wdp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microsoft.com/office/2007/relationships/hdphoto" Target="../media/hdphoto1.wdp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microsoft.com/office/2007/relationships/hdphoto" Target="../media/hdphoto1.wdp"/><Relationship Id="rId8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43D812-D8BC-4ED7-AB88-FB46D57FB400}"/>
              </a:ext>
            </a:extLst>
          </p:cNvPr>
          <p:cNvCxnSpPr>
            <a:cxnSpLocks/>
          </p:cNvCxnSpPr>
          <p:nvPr userDrawn="1"/>
        </p:nvCxnSpPr>
        <p:spPr>
          <a:xfrm>
            <a:off x="419100" y="422563"/>
            <a:ext cx="8340862" cy="0"/>
          </a:xfrm>
          <a:prstGeom prst="line">
            <a:avLst/>
          </a:prstGeom>
          <a:ln w="793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9100" y="552451"/>
            <a:ext cx="8224360" cy="66550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/>
              <a:t>Title - Title Case, Arial 28 Pt</a:t>
            </a:r>
            <a:br>
              <a:rPr lang="en-US"/>
            </a:br>
            <a:r>
              <a:rPr lang="en-US"/>
              <a:t>2 Line Max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13860" y="1421908"/>
            <a:ext cx="8229600" cy="339410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Bullet, Arial regular 14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Sub-sub-bullet, Arial regular 10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Sub-sub-sub bullet, Arial regular 10 </a:t>
            </a:r>
            <a:r>
              <a:rPr lang="en-US" err="1"/>
              <a:t>pt</a:t>
            </a:r>
            <a:endParaRPr lang="en-US"/>
          </a:p>
          <a:p>
            <a:pPr lvl="4"/>
            <a:r>
              <a:rPr lang="en-US"/>
              <a:t>Sub-sub-sub-sub bullet, Arial regular 10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815DA-8ED6-1240-9632-30DC5DAFDEE1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5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7" r:id="rId25"/>
    <p:sldLayoutId id="2147483688" r:id="rId26"/>
    <p:sldLayoutId id="2147483694" r:id="rId27"/>
    <p:sldLayoutId id="2147483707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lang="en-US" sz="2000" b="1" kern="1200" dirty="0">
          <a:solidFill>
            <a:schemeClr val="tx1"/>
          </a:solidFill>
          <a:latin typeface="Arial" panose="020B0604020202020204" pitchFamily="34" charset="0"/>
          <a:ea typeface="+mj-ea"/>
          <a:cs typeface="Arial" charset="0"/>
        </a:defRPr>
      </a:lvl1pPr>
    </p:titleStyle>
    <p:bodyStyle>
      <a:lvl1pPr marL="171446" indent="-171446" algn="l" defTabSz="457189" rtl="0" eaLnBrk="1" latinLnBrk="0" hangingPunct="1">
        <a:lnSpc>
          <a:spcPts val="1440"/>
        </a:lnSpc>
        <a:spcBef>
          <a:spcPts val="0"/>
        </a:spcBef>
        <a:spcAft>
          <a:spcPts val="600"/>
        </a:spcAft>
        <a:buClr>
          <a:schemeClr val="tx1"/>
        </a:buClr>
        <a:buSzPct val="110000"/>
        <a:buFont typeface="Wingdings" panose="05000000000000000000" pitchFamily="2" charset="2"/>
        <a:buChar char="§"/>
        <a:defRPr lang="en-US" sz="1400" b="0" kern="1200" spc="2" noProof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65136" indent="-171446" algn="l" defTabSz="457189" rtl="0" eaLnBrk="1" latinLnBrk="0" hangingPunct="1">
        <a:lnSpc>
          <a:spcPts val="168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12750" indent="-171446" algn="l" defTabSz="457189" rtl="0" eaLnBrk="1" latinLnBrk="0" hangingPunct="1">
        <a:lnSpc>
          <a:spcPts val="168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−"/>
        <a:defRPr sz="10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14378" marR="0" indent="-171446" algn="l" defTabSz="457189" rtl="0" eaLnBrk="1" fontAlgn="auto" latinLnBrk="0" hangingPunct="1">
        <a:lnSpc>
          <a:spcPts val="168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−"/>
        <a:tabLst/>
        <a:defRPr sz="1000" b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12" indent="-171446" algn="l" defTabSz="457189" rtl="0" eaLnBrk="1" latinLnBrk="0" hangingPunct="1">
        <a:lnSpc>
          <a:spcPts val="168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−"/>
        <a:tabLst/>
        <a:defRPr sz="10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9" userDrawn="1">
          <p15:clr>
            <a:srgbClr val="F26B43"/>
          </p15:clr>
        </p15:guide>
        <p15:guide id="2" pos="198" userDrawn="1">
          <p15:clr>
            <a:srgbClr val="F26B43"/>
          </p15:clr>
        </p15:guide>
        <p15:guide id="3" pos="4133" userDrawn="1">
          <p15:clr>
            <a:srgbClr val="F26B43"/>
          </p15:clr>
        </p15:guide>
        <p15:guide id="4" orient="horz" pos="2385" userDrawn="1">
          <p15:clr>
            <a:srgbClr val="F26B43"/>
          </p15:clr>
        </p15:guide>
        <p15:guide id="5" orient="horz" pos="261" userDrawn="1">
          <p15:clr>
            <a:srgbClr val="F26B43"/>
          </p15:clr>
        </p15:guide>
        <p15:guide id="6" orient="horz" pos="675" userDrawn="1">
          <p15:clr>
            <a:srgbClr val="F26B43"/>
          </p15:clr>
        </p15:guide>
        <p15:guide id="7" orient="horz" pos="567" userDrawn="1">
          <p15:clr>
            <a:srgbClr val="F26B43"/>
          </p15:clr>
        </p15:guide>
        <p15:guide id="8" orient="horz" pos="423" userDrawn="1">
          <p15:clr>
            <a:srgbClr val="F26B43"/>
          </p15:clr>
        </p15:guide>
        <p15:guide id="9" pos="2160" userDrawn="1">
          <p15:clr>
            <a:srgbClr val="F26B43"/>
          </p15:clr>
        </p15:guide>
        <p15:guide id="10" pos="1170" userDrawn="1">
          <p15:clr>
            <a:srgbClr val="F26B43"/>
          </p15:clr>
        </p15:guide>
        <p15:guide id="11" orient="horz" pos="839" userDrawn="1">
          <p15:clr>
            <a:srgbClr val="F26B43"/>
          </p15:clr>
        </p15:guide>
        <p15:guide id="12" orient="horz" pos="5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4737" y="924445"/>
            <a:ext cx="4214493" cy="1588127"/>
          </a:xfrm>
          <a:prstGeom prst="rect">
            <a:avLst/>
          </a:prstGeom>
        </p:spPr>
        <p:txBody>
          <a:bodyPr wrap="square" lIns="0" anchor="t" anchorCtr="0">
            <a:noAutofit/>
          </a:bodyPr>
          <a:lstStyle/>
          <a:p>
            <a:pPr marL="0" lvl="0"/>
            <a:r>
              <a:rPr lang="en-US"/>
              <a:t>Click to edit Master title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1B05D4-BB7C-4444-A3ED-2EA936ACA3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6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kumimoji="0" lang="en-US" sz="5200" b="1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42892" indent="-342892" algn="l" defTabSz="457189" rtl="0" eaLnBrk="1" latinLnBrk="0" hangingPunct="1">
        <a:lnSpc>
          <a:spcPts val="2880"/>
        </a:lnSpc>
        <a:spcBef>
          <a:spcPts val="1200"/>
        </a:spcBef>
        <a:spcAft>
          <a:spcPts val="200"/>
        </a:spcAft>
        <a:buClr>
          <a:schemeClr val="bg1"/>
        </a:buClr>
        <a:buFont typeface="Wingdings" charset="2"/>
        <a:buChar char="§"/>
        <a:defRPr lang="en-US" sz="1800" b="0" i="0" kern="120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679433" indent="-285743" algn="l" defTabSz="457189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Arial"/>
        <a:buChar char="–"/>
        <a:defRPr lang="en-US" sz="2000" b="0" kern="1200" smtClean="0">
          <a:solidFill>
            <a:schemeClr val="bg1"/>
          </a:solidFill>
          <a:latin typeface="+mn-lt"/>
          <a:ea typeface="+mn-ea"/>
          <a:cs typeface="+mn-cs"/>
        </a:defRPr>
      </a:lvl2pPr>
      <a:lvl3pPr marL="977876" indent="-228594" algn="l" defTabSz="457189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defRPr lang="en-US" sz="1800" b="0" kern="1200" smtClean="0">
          <a:solidFill>
            <a:schemeClr val="bg1"/>
          </a:solidFill>
          <a:latin typeface="+mn-lt"/>
          <a:ea typeface="+mn-ea"/>
          <a:cs typeface="+mn-cs"/>
        </a:defRPr>
      </a:lvl3pPr>
      <a:lvl4pPr marL="1320767" marR="0" indent="-228594" algn="l" defTabSz="457189" rtl="0" eaLnBrk="1" fontAlgn="auto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SzTx/>
        <a:buFont typeface="Arial"/>
        <a:buChar char="–"/>
        <a:tabLst/>
        <a:defRPr lang="en-US" sz="1600" b="0" kern="1200" smtClean="0">
          <a:solidFill>
            <a:schemeClr val="bg1"/>
          </a:solidFill>
          <a:latin typeface="+mn-lt"/>
          <a:ea typeface="+mn-ea"/>
          <a:cs typeface="+mn-cs"/>
        </a:defRPr>
      </a:lvl4pPr>
      <a:lvl5pPr marL="1600160" indent="-228594" algn="l" defTabSz="457189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tabLst/>
        <a:defRPr lang="en-US" sz="1600" b="0" kern="1200" baseline="0" smtClean="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91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kumimoji="0" lang="en-US" sz="5200" b="1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Helvetica Neue" panose="02000503000000020004"/>
          <a:ea typeface="+mn-ea"/>
          <a:cs typeface="Arial" panose="020B0604020202020204" pitchFamily="34" charset="0"/>
        </a:defRPr>
      </a:lvl1pPr>
    </p:titleStyle>
    <p:bodyStyle>
      <a:lvl1pPr marL="342892" indent="-342892" algn="l" defTabSz="457189" rtl="0" eaLnBrk="1" latinLnBrk="0" hangingPunct="1">
        <a:lnSpc>
          <a:spcPts val="2880"/>
        </a:lnSpc>
        <a:spcBef>
          <a:spcPts val="1200"/>
        </a:spcBef>
        <a:spcAft>
          <a:spcPts val="200"/>
        </a:spcAft>
        <a:buClr>
          <a:schemeClr val="bg1"/>
        </a:buClr>
        <a:buFont typeface="Wingdings" charset="2"/>
        <a:buChar char="§"/>
        <a:defRPr lang="en-US" sz="1800" b="0" i="0" kern="120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679433" indent="-285743" algn="l" defTabSz="457189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Arial"/>
        <a:buChar char="–"/>
        <a:defRPr lang="en-US" sz="2000" b="0" kern="1200" smtClean="0">
          <a:solidFill>
            <a:schemeClr val="bg1"/>
          </a:solidFill>
          <a:latin typeface="+mn-lt"/>
          <a:ea typeface="+mn-ea"/>
          <a:cs typeface="+mn-cs"/>
        </a:defRPr>
      </a:lvl2pPr>
      <a:lvl3pPr marL="977876" indent="-228594" algn="l" defTabSz="457189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defRPr lang="en-US" sz="1800" b="0" kern="1200" smtClean="0">
          <a:solidFill>
            <a:schemeClr val="bg1"/>
          </a:solidFill>
          <a:latin typeface="+mn-lt"/>
          <a:ea typeface="+mn-ea"/>
          <a:cs typeface="+mn-cs"/>
        </a:defRPr>
      </a:lvl3pPr>
      <a:lvl4pPr marL="1320767" marR="0" indent="-228594" algn="l" defTabSz="457189" rtl="0" eaLnBrk="1" fontAlgn="auto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SzTx/>
        <a:buFont typeface="Arial"/>
        <a:buChar char="–"/>
        <a:tabLst/>
        <a:defRPr lang="en-US" sz="1600" b="0" kern="1200" smtClean="0">
          <a:solidFill>
            <a:schemeClr val="bg1"/>
          </a:solidFill>
          <a:latin typeface="+mn-lt"/>
          <a:ea typeface="+mn-ea"/>
          <a:cs typeface="+mn-cs"/>
        </a:defRPr>
      </a:lvl4pPr>
      <a:lvl5pPr marL="1600160" indent="-228594" algn="l" defTabSz="457189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tabLst/>
        <a:defRPr lang="en-US" sz="1600" b="0" kern="1200" baseline="0" smtClean="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43D812-D8BC-4ED7-AB88-FB46D57FB400}"/>
              </a:ext>
            </a:extLst>
          </p:cNvPr>
          <p:cNvCxnSpPr>
            <a:cxnSpLocks/>
          </p:cNvCxnSpPr>
          <p:nvPr userDrawn="1"/>
        </p:nvCxnSpPr>
        <p:spPr>
          <a:xfrm>
            <a:off x="419100" y="422563"/>
            <a:ext cx="8340862" cy="0"/>
          </a:xfrm>
          <a:prstGeom prst="line">
            <a:avLst/>
          </a:prstGeom>
          <a:ln w="793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9100" y="552451"/>
            <a:ext cx="8224360" cy="66550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Title - Title Case, Arial 28 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13860" y="1421908"/>
            <a:ext cx="8229600" cy="339410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Bullet, Arial regular 14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Sub-sub-bullet, Arial regular 10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Sub-sub-sub bullet, Arial regular 10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Sub-sub-sub-sub bullet, Arial regular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815DA-8ED6-1240-9632-30DC5DAFDEE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1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lang="en-US" sz="2000" b="1" kern="1200" dirty="0">
          <a:solidFill>
            <a:schemeClr val="tx1"/>
          </a:solidFill>
          <a:latin typeface="Arial" panose="020B0604020202020204" pitchFamily="34" charset="0"/>
          <a:ea typeface="+mj-ea"/>
          <a:cs typeface="Arial" charset="0"/>
        </a:defRPr>
      </a:lvl1pPr>
    </p:titleStyle>
    <p:bodyStyle>
      <a:lvl1pPr marL="171446" indent="-171446" algn="l" defTabSz="457189" rtl="0" eaLnBrk="1" latinLnBrk="0" hangingPunct="1">
        <a:lnSpc>
          <a:spcPts val="1440"/>
        </a:lnSpc>
        <a:spcBef>
          <a:spcPts val="0"/>
        </a:spcBef>
        <a:spcAft>
          <a:spcPts val="600"/>
        </a:spcAft>
        <a:buClr>
          <a:schemeClr val="tx1"/>
        </a:buClr>
        <a:buSzPct val="110000"/>
        <a:buFont typeface="Wingdings" panose="05000000000000000000" pitchFamily="2" charset="2"/>
        <a:buChar char="§"/>
        <a:defRPr lang="en-US" sz="1400" b="0" kern="1200" spc="2" noProof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65136" indent="-171446" algn="l" defTabSz="457189" rtl="0" eaLnBrk="1" latinLnBrk="0" hangingPunct="1">
        <a:lnSpc>
          <a:spcPts val="168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12750" indent="-171446" algn="l" defTabSz="457189" rtl="0" eaLnBrk="1" latinLnBrk="0" hangingPunct="1">
        <a:lnSpc>
          <a:spcPts val="168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−"/>
        <a:defRPr sz="10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14378" marR="0" indent="-171446" algn="l" defTabSz="457189" rtl="0" eaLnBrk="1" fontAlgn="auto" latinLnBrk="0" hangingPunct="1">
        <a:lnSpc>
          <a:spcPts val="168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−"/>
        <a:tabLst/>
        <a:defRPr sz="1000" b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12" indent="-171446" algn="l" defTabSz="457189" rtl="0" eaLnBrk="1" latinLnBrk="0" hangingPunct="1">
        <a:lnSpc>
          <a:spcPts val="168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−"/>
        <a:tabLst/>
        <a:defRPr sz="10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9">
          <p15:clr>
            <a:srgbClr val="F26B43"/>
          </p15:clr>
        </p15:guide>
        <p15:guide id="2" pos="198">
          <p15:clr>
            <a:srgbClr val="F26B43"/>
          </p15:clr>
        </p15:guide>
        <p15:guide id="3" pos="4133">
          <p15:clr>
            <a:srgbClr val="F26B43"/>
          </p15:clr>
        </p15:guide>
        <p15:guide id="4" orient="horz" pos="2385">
          <p15:clr>
            <a:srgbClr val="F26B43"/>
          </p15:clr>
        </p15:guide>
        <p15:guide id="5" orient="horz" pos="261">
          <p15:clr>
            <a:srgbClr val="F26B43"/>
          </p15:clr>
        </p15:guide>
        <p15:guide id="6" orient="horz" pos="675">
          <p15:clr>
            <a:srgbClr val="F26B43"/>
          </p15:clr>
        </p15:guide>
        <p15:guide id="7" orient="horz" pos="567">
          <p15:clr>
            <a:srgbClr val="F26B43"/>
          </p15:clr>
        </p15:guide>
        <p15:guide id="8" orient="horz" pos="423">
          <p15:clr>
            <a:srgbClr val="F26B43"/>
          </p15:clr>
        </p15:guide>
        <p15:guide id="9" pos="2160">
          <p15:clr>
            <a:srgbClr val="F26B43"/>
          </p15:clr>
        </p15:guide>
        <p15:guide id="10" pos="1170">
          <p15:clr>
            <a:srgbClr val="F26B43"/>
          </p15:clr>
        </p15:guide>
        <p15:guide id="11" orient="horz" pos="839">
          <p15:clr>
            <a:srgbClr val="F26B43"/>
          </p15:clr>
        </p15:guide>
        <p15:guide id="12" orient="horz" pos="5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43D812-D8BC-4ED7-AB88-FB46D57FB400}"/>
              </a:ext>
            </a:extLst>
          </p:cNvPr>
          <p:cNvCxnSpPr>
            <a:cxnSpLocks/>
          </p:cNvCxnSpPr>
          <p:nvPr userDrawn="1"/>
        </p:nvCxnSpPr>
        <p:spPr>
          <a:xfrm>
            <a:off x="419100" y="422563"/>
            <a:ext cx="8340862" cy="0"/>
          </a:xfrm>
          <a:prstGeom prst="line">
            <a:avLst/>
          </a:prstGeom>
          <a:ln w="793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9100" y="552451"/>
            <a:ext cx="8224360" cy="66550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Title - Title Case, Arial 28 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13860" y="1421908"/>
            <a:ext cx="8229600" cy="339410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Bullet, Arial regular 14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Sub-sub-bullet, Arial regular 10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Sub-sub-sub bullet, Arial regular 10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Sub-sub-sub-sub bullet, Arial regular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71" y="4766298"/>
            <a:ext cx="369539" cy="22434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07817F-92B5-48EE-A664-E90F58485A88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biLevel thresh="75000"/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327" y="4688001"/>
            <a:ext cx="919941" cy="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9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lang="en-US" sz="2000" b="1" kern="1200" dirty="0">
          <a:solidFill>
            <a:schemeClr val="tx1"/>
          </a:solidFill>
          <a:latin typeface="Arial" panose="020B0604020202020204" pitchFamily="34" charset="0"/>
          <a:ea typeface="+mj-ea"/>
          <a:cs typeface="Arial" charset="0"/>
        </a:defRPr>
      </a:lvl1pPr>
    </p:titleStyle>
    <p:bodyStyle>
      <a:lvl1pPr marL="171446" indent="-171446" algn="l" defTabSz="457189" rtl="0" eaLnBrk="1" latinLnBrk="0" hangingPunct="1">
        <a:lnSpc>
          <a:spcPts val="1440"/>
        </a:lnSpc>
        <a:spcBef>
          <a:spcPts val="0"/>
        </a:spcBef>
        <a:spcAft>
          <a:spcPts val="600"/>
        </a:spcAft>
        <a:buClr>
          <a:schemeClr val="tx1"/>
        </a:buClr>
        <a:buSzPct val="110000"/>
        <a:buFont typeface="Wingdings" panose="05000000000000000000" pitchFamily="2" charset="2"/>
        <a:buChar char="§"/>
        <a:defRPr lang="en-US" sz="1400" b="0" kern="1200" spc="2" noProof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65136" indent="-171446" algn="l" defTabSz="457189" rtl="0" eaLnBrk="1" latinLnBrk="0" hangingPunct="1">
        <a:lnSpc>
          <a:spcPts val="168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12750" indent="-171446" algn="l" defTabSz="457189" rtl="0" eaLnBrk="1" latinLnBrk="0" hangingPunct="1">
        <a:lnSpc>
          <a:spcPts val="168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−"/>
        <a:defRPr sz="10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14378" marR="0" indent="-171446" algn="l" defTabSz="457189" rtl="0" eaLnBrk="1" fontAlgn="auto" latinLnBrk="0" hangingPunct="1">
        <a:lnSpc>
          <a:spcPts val="168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−"/>
        <a:tabLst/>
        <a:defRPr sz="1000" b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12" indent="-171446" algn="l" defTabSz="457189" rtl="0" eaLnBrk="1" latinLnBrk="0" hangingPunct="1">
        <a:lnSpc>
          <a:spcPts val="168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−"/>
        <a:tabLst/>
        <a:defRPr sz="10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57">
          <p15:clr>
            <a:srgbClr val="F26B43"/>
          </p15:clr>
        </p15:guide>
        <p15:guide id="4" pos="264">
          <p15:clr>
            <a:srgbClr val="F26B43"/>
          </p15:clr>
        </p15:guide>
        <p15:guide id="5" pos="694">
          <p15:clr>
            <a:srgbClr val="F26B43"/>
          </p15:clr>
        </p15:guide>
        <p15:guide id="6" pos="1122">
          <p15:clr>
            <a:srgbClr val="F26B43"/>
          </p15:clr>
        </p15:guide>
        <p15:guide id="7" pos="1188">
          <p15:clr>
            <a:srgbClr val="F26B43"/>
          </p15:clr>
        </p15:guide>
        <p15:guide id="8" pos="1554">
          <p15:clr>
            <a:srgbClr val="F26B43"/>
          </p15:clr>
        </p15:guide>
        <p15:guide id="9" pos="1619">
          <p15:clr>
            <a:srgbClr val="F26B43"/>
          </p15:clr>
        </p15:guide>
        <p15:guide id="10" pos="1981">
          <p15:clr>
            <a:srgbClr val="F26B43"/>
          </p15:clr>
        </p15:guide>
        <p15:guide id="11" pos="2413">
          <p15:clr>
            <a:srgbClr val="F26B43"/>
          </p15:clr>
        </p15:guide>
        <p15:guide id="12" pos="2051">
          <p15:clr>
            <a:srgbClr val="F26B43"/>
          </p15:clr>
        </p15:guide>
        <p15:guide id="13" pos="2475">
          <p15:clr>
            <a:srgbClr val="F26B43"/>
          </p15:clr>
        </p15:guide>
        <p15:guide id="14" pos="2841">
          <p15:clr>
            <a:srgbClr val="F26B43"/>
          </p15:clr>
        </p15:guide>
        <p15:guide id="15" pos="2906">
          <p15:clr>
            <a:srgbClr val="F26B43"/>
          </p15:clr>
        </p15:guide>
        <p15:guide id="16" pos="3268">
          <p15:clr>
            <a:srgbClr val="F26B43"/>
          </p15:clr>
        </p15:guide>
        <p15:guide id="17" pos="3331">
          <p15:clr>
            <a:srgbClr val="F26B43"/>
          </p15:clr>
        </p15:guide>
        <p15:guide id="18" pos="3696">
          <p15:clr>
            <a:srgbClr val="F26B43"/>
          </p15:clr>
        </p15:guide>
        <p15:guide id="19" pos="3769">
          <p15:clr>
            <a:srgbClr val="F26B43"/>
          </p15:clr>
        </p15:guide>
        <p15:guide id="20" pos="4134">
          <p15:clr>
            <a:srgbClr val="F26B43"/>
          </p15:clr>
        </p15:guide>
        <p15:guide id="21" pos="4200">
          <p15:clr>
            <a:srgbClr val="F26B43"/>
          </p15:clr>
        </p15:guide>
        <p15:guide id="22" pos="4628">
          <p15:clr>
            <a:srgbClr val="F26B43"/>
          </p15:clr>
        </p15:guide>
        <p15:guide id="23" pos="4562">
          <p15:clr>
            <a:srgbClr val="F26B43"/>
          </p15:clr>
        </p15:guide>
        <p15:guide id="24" pos="4996">
          <p15:clr>
            <a:srgbClr val="F26B43"/>
          </p15:clr>
        </p15:guide>
        <p15:guide id="25" pos="5059">
          <p15:clr>
            <a:srgbClr val="F26B43"/>
          </p15:clr>
        </p15:guide>
        <p15:guide id="26" pos="5516">
          <p15:clr>
            <a:srgbClr val="F26B43"/>
          </p15:clr>
        </p15:guide>
        <p15:guide id="27" orient="horz" pos="724">
          <p15:clr>
            <a:srgbClr val="F26B43"/>
          </p15:clr>
        </p15:guide>
        <p15:guide id="28" orient="horz" pos="793">
          <p15:clr>
            <a:srgbClr val="F26B43"/>
          </p15:clr>
        </p15:guide>
        <p15:guide id="29" orient="horz" pos="1080">
          <p15:clr>
            <a:srgbClr val="F26B43"/>
          </p15:clr>
        </p15:guide>
        <p15:guide id="30" orient="horz" pos="1149">
          <p15:clr>
            <a:srgbClr val="F26B43"/>
          </p15:clr>
        </p15:guide>
        <p15:guide id="31" orient="horz" pos="1438">
          <p15:clr>
            <a:srgbClr val="F26B43"/>
          </p15:clr>
        </p15:guide>
        <p15:guide id="32" orient="horz" pos="1507">
          <p15:clr>
            <a:srgbClr val="F26B43"/>
          </p15:clr>
        </p15:guide>
        <p15:guide id="33" orient="horz" pos="1794">
          <p15:clr>
            <a:srgbClr val="F26B43"/>
          </p15:clr>
        </p15:guide>
        <p15:guide id="34" orient="horz" pos="1860">
          <p15:clr>
            <a:srgbClr val="F26B43"/>
          </p15:clr>
        </p15:guide>
        <p15:guide id="35" orient="horz" pos="2228">
          <p15:clr>
            <a:srgbClr val="F26B43"/>
          </p15:clr>
        </p15:guide>
        <p15:guide id="36" orient="horz" pos="2162">
          <p15:clr>
            <a:srgbClr val="F26B43"/>
          </p15:clr>
        </p15:guide>
        <p15:guide id="37" orient="horz" pos="2518">
          <p15:clr>
            <a:srgbClr val="F26B43"/>
          </p15:clr>
        </p15:guide>
        <p15:guide id="38" orient="horz" pos="2584">
          <p15:clr>
            <a:srgbClr val="F26B43"/>
          </p15:clr>
        </p15:guide>
        <p15:guide id="39" orient="horz" pos="2877">
          <p15:clr>
            <a:srgbClr val="F26B43"/>
          </p15:clr>
        </p15:guide>
        <p15:guide id="40" pos="329">
          <p15:clr>
            <a:srgbClr val="F26B43"/>
          </p15:clr>
        </p15:guide>
        <p15:guide id="41" pos="5448">
          <p15:clr>
            <a:srgbClr val="F26B43"/>
          </p15:clr>
        </p15:guide>
        <p15:guide id="42" orient="horz" pos="2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BA33009C-D53B-49C4-A6B6-FB626E0A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80" y="891197"/>
            <a:ext cx="5178304" cy="1214349"/>
          </a:xfrm>
        </p:spPr>
        <p:txBody>
          <a:bodyPr/>
          <a:lstStyle/>
          <a:p>
            <a:r>
              <a:rPr lang="en-US" dirty="0"/>
              <a:t>Tennessee </a:t>
            </a:r>
            <a:br>
              <a:rPr lang="en-US" dirty="0"/>
            </a:br>
            <a:r>
              <a:rPr lang="en-US" dirty="0"/>
              <a:t>Valley </a:t>
            </a:r>
            <a:br>
              <a:rPr lang="en-US" dirty="0"/>
            </a:br>
            <a:r>
              <a:rPr lang="en-US" dirty="0"/>
              <a:t>Authority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92005F4-7B70-4146-945B-183DAB6643B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16380" y="3475565"/>
            <a:ext cx="3728357" cy="776738"/>
          </a:xfrm>
        </p:spPr>
        <p:txBody>
          <a:bodyPr/>
          <a:lstStyle/>
          <a:p>
            <a:r>
              <a:rPr lang="en-US" dirty="0"/>
              <a:t>Melanie Farrell, Vice President                                            External Stakeholder &amp; Regulatory Oversight </a:t>
            </a:r>
          </a:p>
        </p:txBody>
      </p:sp>
      <p:sp>
        <p:nvSpPr>
          <p:cNvPr id="2" name="Text Placeholder 36">
            <a:extLst>
              <a:ext uri="{FF2B5EF4-FFF2-40B4-BE49-F238E27FC236}">
                <a16:creationId xmlns:a16="http://schemas.microsoft.com/office/drawing/2014/main" id="{B161875D-BE00-90E7-8028-3996329AF987}"/>
              </a:ext>
            </a:extLst>
          </p:cNvPr>
          <p:cNvSpPr txBox="1">
            <a:spLocks/>
          </p:cNvSpPr>
          <p:nvPr/>
        </p:nvSpPr>
        <p:spPr>
          <a:xfrm>
            <a:off x="416379" y="2813127"/>
            <a:ext cx="3728357" cy="7767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189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None/>
              <a:defRPr lang="en-US" sz="1200" b="0" kern="1200" spc="2" noProof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 algn="l" defTabSz="457189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2000" b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8" indent="0" algn="l" defTabSz="457189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marR="0" indent="0" algn="l" defTabSz="457189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0" algn="l" defTabSz="457189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5943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/>
              <a:t>Integrated Resource Planning</a:t>
            </a:r>
          </a:p>
        </p:txBody>
      </p:sp>
    </p:spTree>
    <p:extLst>
      <p:ext uri="{BB962C8B-B14F-4D97-AF65-F5344CB8AC3E}">
        <p14:creationId xmlns:p14="http://schemas.microsoft.com/office/powerpoint/2010/main" val="35039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590402" y="3261575"/>
            <a:ext cx="2741196" cy="178391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>
                <a:solidFill>
                  <a:srgbClr val="FFFFFF"/>
                </a:solidFill>
                <a:latin typeface="+mj-lt"/>
              </a:rPr>
              <a:t>Our Mission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solidFill>
                  <a:srgbClr val="FFFFFF"/>
                </a:solidFill>
                <a:latin typeface="+mj-lt"/>
              </a:rPr>
              <a:t>To serve the people of the Tennessee Valley to make life better.</a:t>
            </a:r>
          </a:p>
        </p:txBody>
      </p:sp>
    </p:spTree>
    <p:extLst>
      <p:ext uri="{BB962C8B-B14F-4D97-AF65-F5344CB8AC3E}">
        <p14:creationId xmlns:p14="http://schemas.microsoft.com/office/powerpoint/2010/main" val="158305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0BF313C9-98A0-FF4F-A75D-AB89DDD393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389683"/>
              </p:ext>
            </p:extLst>
          </p:nvPr>
        </p:nvGraphicFramePr>
        <p:xfrm>
          <a:off x="424469" y="4073708"/>
          <a:ext cx="8189690" cy="1097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0006">
                  <a:extLst>
                    <a:ext uri="{9D8B030D-6E8A-4147-A177-3AD203B41FA5}">
                      <a16:colId xmlns:a16="http://schemas.microsoft.com/office/drawing/2014/main" val="2566095319"/>
                    </a:ext>
                  </a:extLst>
                </a:gridCol>
                <a:gridCol w="358923">
                  <a:extLst>
                    <a:ext uri="{9D8B030D-6E8A-4147-A177-3AD203B41FA5}">
                      <a16:colId xmlns:a16="http://schemas.microsoft.com/office/drawing/2014/main" val="2717911321"/>
                    </a:ext>
                  </a:extLst>
                </a:gridCol>
                <a:gridCol w="2367185">
                  <a:extLst>
                    <a:ext uri="{9D8B030D-6E8A-4147-A177-3AD203B41FA5}">
                      <a16:colId xmlns:a16="http://schemas.microsoft.com/office/drawing/2014/main" val="894500022"/>
                    </a:ext>
                  </a:extLst>
                </a:gridCol>
                <a:gridCol w="341832">
                  <a:extLst>
                    <a:ext uri="{9D8B030D-6E8A-4147-A177-3AD203B41FA5}">
                      <a16:colId xmlns:a16="http://schemas.microsoft.com/office/drawing/2014/main" val="1370610194"/>
                    </a:ext>
                  </a:extLst>
                </a:gridCol>
                <a:gridCol w="2404056">
                  <a:extLst>
                    <a:ext uri="{9D8B030D-6E8A-4147-A177-3AD203B41FA5}">
                      <a16:colId xmlns:a16="http://schemas.microsoft.com/office/drawing/2014/main" val="3764290566"/>
                    </a:ext>
                  </a:extLst>
                </a:gridCol>
                <a:gridCol w="347688">
                  <a:extLst>
                    <a:ext uri="{9D8B030D-6E8A-4147-A177-3AD203B41FA5}">
                      <a16:colId xmlns:a16="http://schemas.microsoft.com/office/drawing/2014/main" val="844247914"/>
                    </a:ext>
                  </a:extLst>
                </a:gridCol>
              </a:tblGrid>
              <a:tr h="8841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+mj-lt"/>
                        </a:rPr>
                        <a:t>Provide affordable, reliable power.</a:t>
                      </a:r>
                      <a:endParaRPr lang="en-US" sz="160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Helvetica Neue" panose="02000503000000020004"/>
                      </a:endParaRPr>
                    </a:p>
                  </a:txBody>
                  <a:tcPr marL="0" marR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82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Steward the Valley’s </a:t>
                      </a:r>
                      <a:r>
                        <a:rPr lang="en-US" sz="1600" b="1">
                          <a:latin typeface="+mj-lt"/>
                        </a:rPr>
                        <a:t>natural resources.</a:t>
                      </a:r>
                      <a:endParaRPr lang="en-US" sz="1600">
                        <a:latin typeface="+mj-lt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600"/>
                        </a:spcAft>
                      </a:pPr>
                      <a:endParaRPr lang="en-US" sz="1600">
                        <a:latin typeface="+mj-lt"/>
                      </a:endParaRPr>
                    </a:p>
                  </a:txBody>
                  <a:tcPr marL="0" marR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82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Partner for        </a:t>
                      </a:r>
                      <a:r>
                        <a:rPr lang="en-US" sz="1600" b="1">
                          <a:latin typeface="+mj-lt"/>
                        </a:rPr>
                        <a:t>economic growth.</a:t>
                      </a:r>
                      <a:endParaRPr lang="en-US" sz="1600">
                        <a:latin typeface="+mj-lt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600"/>
                        </a:spcAft>
                      </a:pPr>
                      <a:endParaRPr lang="en-US" sz="16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Helvetica Neue" panose="020005030000000200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5904400"/>
                  </a:ext>
                </a:extLst>
              </a:tr>
              <a:tr h="121092">
                <a:tc>
                  <a:txBody>
                    <a:bodyPr/>
                    <a:lstStyle/>
                    <a:p>
                      <a:endParaRPr lang="en-US" sz="800">
                        <a:latin typeface="Helvetica Neue" panose="02000503000000020004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Helvetica Neue" panose="020005030000000200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Helvetica Neue" panose="02000503000000020004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Helvetica Neue" panose="020005030000000200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Helvetica Neue" panose="02000503000000020004"/>
                      </a:endParaRPr>
                    </a:p>
                  </a:txBody>
                  <a:tcPr marL="0" marR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Helvetica Neue" panose="020005030000000200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31002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B725A7B-78CF-C94D-AC6E-1C151500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Delivering on Our Mission to You </a:t>
            </a:r>
            <a:br>
              <a:rPr lang="en-US">
                <a:latin typeface="+mj-lt"/>
              </a:rPr>
            </a:br>
            <a:r>
              <a:rPr lang="en-US" sz="1400" b="0">
                <a:latin typeface="+mj-lt"/>
              </a:rPr>
              <a:t>Energy | Environment | Economic Development</a:t>
            </a:r>
            <a:endParaRPr lang="en-US" b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F7C6D-4644-E94F-BC0D-81BC45255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CF5B18-1935-AB44-AE6E-C993FDFDD7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lineman.jpg">
            <a:extLst>
              <a:ext uri="{FF2B5EF4-FFF2-40B4-BE49-F238E27FC236}">
                <a16:creationId xmlns:a16="http://schemas.microsoft.com/office/drawing/2014/main" id="{C903EC22-6938-A64E-B71D-C0A99A157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45" y="1352774"/>
            <a:ext cx="2370591" cy="2623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E26060-8DEE-EB40-9DEF-74ADC18F0E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8719" y="1361320"/>
            <a:ext cx="2370591" cy="2602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99B74-5B20-CA41-885B-7ADD0F2441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890" y="1341221"/>
            <a:ext cx="2396859" cy="26137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A0EFEF-E709-C54B-896C-3C1897D00066}"/>
              </a:ext>
            </a:extLst>
          </p:cNvPr>
          <p:cNvSpPr/>
          <p:nvPr/>
        </p:nvSpPr>
        <p:spPr>
          <a:xfrm>
            <a:off x="5768013" y="4244760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82C320-205B-1A4A-8FBD-965DC30D2E5C}"/>
              </a:ext>
            </a:extLst>
          </p:cNvPr>
          <p:cNvSpPr/>
          <p:nvPr/>
        </p:nvSpPr>
        <p:spPr>
          <a:xfrm>
            <a:off x="428263" y="1354238"/>
            <a:ext cx="2368296" cy="2624328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vert="horz" lIns="91440" tIns="91440" rIns="91440" bIns="91440" rtlCol="0" anchor="ctr"/>
          <a:lstStyle/>
          <a:p>
            <a:pPr marL="0" marR="0" indent="0" algn="ctr" defTabSz="91440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  <a:ea typeface="+mn-ea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82">
            <a:extLst>
              <a:ext uri="{FF2B5EF4-FFF2-40B4-BE49-F238E27FC236}">
                <a16:creationId xmlns:a16="http://schemas.microsoft.com/office/drawing/2014/main" id="{889DDB21-985E-47C1-AC9C-078569BE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94" y="499571"/>
            <a:ext cx="3731078" cy="993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>
                <a:sym typeface="Helvetica Neue"/>
              </a:rPr>
              <a:t>The </a:t>
            </a:r>
            <a:r>
              <a:rPr lang="en-US" sz="4000" spc="300">
                <a:sym typeface="Helvetica Neue"/>
              </a:rPr>
              <a:t>T</a:t>
            </a:r>
            <a:r>
              <a:rPr lang="en-US" sz="4000" spc="-150">
                <a:sym typeface="Helvetica Neue"/>
              </a:rPr>
              <a:t>V</a:t>
            </a:r>
            <a:r>
              <a:rPr lang="en-US" sz="4000">
                <a:sym typeface="Helvetica Neue"/>
              </a:rPr>
              <a:t>A </a:t>
            </a:r>
            <a:br>
              <a:rPr lang="en-US" sz="4000">
                <a:sym typeface="Helvetica Neue"/>
              </a:rPr>
            </a:br>
            <a:r>
              <a:rPr lang="en-US" sz="4000">
                <a:sym typeface="Helvetica Neue"/>
              </a:rPr>
              <a:t>Power</a:t>
            </a:r>
            <a:br>
              <a:rPr lang="en-US" sz="4000">
                <a:sym typeface="Helvetica Neue"/>
              </a:rPr>
            </a:br>
            <a:r>
              <a:rPr lang="en-US" sz="4000">
                <a:sym typeface="Helvetica Neue"/>
              </a:rPr>
              <a:t>System</a:t>
            </a:r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4A6E8-23A7-EF44-8F31-40044712FC45}"/>
              </a:ext>
            </a:extLst>
          </p:cNvPr>
          <p:cNvSpPr txBox="1"/>
          <p:nvPr/>
        </p:nvSpPr>
        <p:spPr>
          <a:xfrm>
            <a:off x="2272145" y="-789709"/>
            <a:ext cx="0" cy="0"/>
          </a:xfrm>
          <a:prstGeom prst="rect">
            <a:avLst/>
          </a:prstGeom>
          <a:solidFill>
            <a:schemeClr val="bg2"/>
          </a:solidFill>
        </p:spPr>
        <p:txBody>
          <a:bodyPr wrap="none" tIns="91440" bIns="91440" rtlCol="0" anchor="ctr" anchorCtr="0">
            <a:noAutofit/>
          </a:bodyPr>
          <a:lstStyle/>
          <a:p>
            <a:pPr algn="ctr"/>
            <a:endParaRPr lang="en-US" sz="120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A0B12-13B9-FD40-B92A-CA38595143F1}"/>
              </a:ext>
            </a:extLst>
          </p:cNvPr>
          <p:cNvSpPr txBox="1"/>
          <p:nvPr/>
        </p:nvSpPr>
        <p:spPr>
          <a:xfrm>
            <a:off x="5929745" y="-748145"/>
            <a:ext cx="0" cy="0"/>
          </a:xfrm>
          <a:prstGeom prst="rect">
            <a:avLst/>
          </a:prstGeom>
          <a:solidFill>
            <a:schemeClr val="bg2"/>
          </a:solidFill>
        </p:spPr>
        <p:txBody>
          <a:bodyPr wrap="none" tIns="91440" bIns="91440" rtlCol="0" anchor="ctr" anchorCtr="0">
            <a:noAutofit/>
          </a:bodyPr>
          <a:lstStyle/>
          <a:p>
            <a:pPr algn="ctr"/>
            <a:endParaRPr lang="en-US" sz="12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20EF7-B3A9-914A-9FBC-9EDEF0901108}"/>
              </a:ext>
            </a:extLst>
          </p:cNvPr>
          <p:cNvSpPr txBox="1"/>
          <p:nvPr/>
        </p:nvSpPr>
        <p:spPr>
          <a:xfrm>
            <a:off x="4184073" y="-1191491"/>
            <a:ext cx="0" cy="0"/>
          </a:xfrm>
          <a:prstGeom prst="rect">
            <a:avLst/>
          </a:prstGeom>
          <a:solidFill>
            <a:schemeClr val="bg2"/>
          </a:solidFill>
        </p:spPr>
        <p:txBody>
          <a:bodyPr wrap="none" tIns="91440" bIns="91440" rtlCol="0" anchor="ctr" anchorCtr="0">
            <a:noAutofit/>
          </a:bodyPr>
          <a:lstStyle/>
          <a:p>
            <a:pPr algn="ctr"/>
            <a:endParaRPr lang="en-US" sz="1200" err="1"/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FC579E4F-E653-0F4F-A524-F204FDC4EAF7}"/>
              </a:ext>
            </a:extLst>
          </p:cNvPr>
          <p:cNvSpPr txBox="1">
            <a:spLocks/>
          </p:cNvSpPr>
          <p:nvPr/>
        </p:nvSpPr>
        <p:spPr>
          <a:xfrm>
            <a:off x="343607" y="4766298"/>
            <a:ext cx="369539" cy="224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CF5B18-1935-AB44-AE6E-C993FDFDD711}" type="slidenum">
              <a:rPr lang="en-US" sz="800" smtClean="0">
                <a:solidFill>
                  <a:schemeClr val="bg1"/>
                </a:solidFill>
              </a:rPr>
              <a:pPr/>
              <a:t>4</a:t>
            </a:fld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663418-6E7A-604E-8A5D-FB0E8E46D7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319" y="4554917"/>
            <a:ext cx="1275806" cy="3111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05B0B1-EC33-4E4F-BAB4-39B52C218104}"/>
              </a:ext>
            </a:extLst>
          </p:cNvPr>
          <p:cNvSpPr txBox="1"/>
          <p:nvPr/>
        </p:nvSpPr>
        <p:spPr>
          <a:xfrm>
            <a:off x="-670560" y="1554480"/>
            <a:ext cx="0" cy="0"/>
          </a:xfrm>
          <a:prstGeom prst="rect">
            <a:avLst/>
          </a:prstGeom>
          <a:solidFill>
            <a:schemeClr val="bg2"/>
          </a:solidFill>
        </p:spPr>
        <p:txBody>
          <a:bodyPr wrap="none" tIns="91440" bIns="91440" rtlCol="0" anchor="ctr" anchorCtr="0">
            <a:noAutofit/>
          </a:bodyPr>
          <a:lstStyle/>
          <a:p>
            <a:pPr algn="ctr"/>
            <a:endParaRPr lang="en-US" sz="120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0867E-FFD0-4D4E-9BB6-157887F4B0B2}"/>
              </a:ext>
            </a:extLst>
          </p:cNvPr>
          <p:cNvSpPr txBox="1"/>
          <p:nvPr/>
        </p:nvSpPr>
        <p:spPr>
          <a:xfrm>
            <a:off x="2125980" y="-560070"/>
            <a:ext cx="0" cy="0"/>
          </a:xfrm>
          <a:prstGeom prst="rect">
            <a:avLst/>
          </a:prstGeom>
          <a:solidFill>
            <a:schemeClr val="bg2"/>
          </a:solidFill>
        </p:spPr>
        <p:txBody>
          <a:bodyPr wrap="none" tIns="91440" bIns="91440" rtlCol="0" anchor="ctr" anchorCtr="0">
            <a:noAutofit/>
          </a:bodyPr>
          <a:lstStyle/>
          <a:p>
            <a:pPr algn="ctr"/>
            <a:endParaRPr lang="en-US" sz="1200" err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C359FA-144A-9D4A-BBA3-D0A85AC359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006" y="243109"/>
            <a:ext cx="6879316" cy="46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5FCA9-A0A7-174A-AACC-D31A9A9E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547013"/>
            <a:ext cx="8229600" cy="875111"/>
          </a:xfrm>
        </p:spPr>
        <p:txBody>
          <a:bodyPr/>
          <a:lstStyle/>
          <a:p>
            <a:r>
              <a:rPr lang="en-US"/>
              <a:t>TVA in Kentucky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078A-FA2F-6447-A455-1034BCE33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70" y="4766297"/>
            <a:ext cx="369539" cy="224347"/>
          </a:xfrm>
        </p:spPr>
        <p:txBody>
          <a:bodyPr/>
          <a:lstStyle/>
          <a:p>
            <a:fld id="{5DCF5B18-1935-AB44-AE6E-C993FDFDD711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2955DA-F76B-CA41-9D05-042636ECDB17}"/>
              </a:ext>
            </a:extLst>
          </p:cNvPr>
          <p:cNvCxnSpPr>
            <a:cxnSpLocks/>
          </p:cNvCxnSpPr>
          <p:nvPr/>
        </p:nvCxnSpPr>
        <p:spPr>
          <a:xfrm>
            <a:off x="419100" y="422563"/>
            <a:ext cx="8340862" cy="0"/>
          </a:xfrm>
          <a:prstGeom prst="line">
            <a:avLst/>
          </a:prstGeom>
          <a:ln w="793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FBD71A-A567-3E44-88E1-EBC553C1F69F}"/>
              </a:ext>
            </a:extLst>
          </p:cNvPr>
          <p:cNvSpPr txBox="1"/>
          <p:nvPr/>
        </p:nvSpPr>
        <p:spPr>
          <a:xfrm>
            <a:off x="4240547" y="1079772"/>
            <a:ext cx="4946485" cy="2706624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r>
              <a:rPr lang="en-US" sz="1200"/>
              <a:t>Provided</a:t>
            </a:r>
            <a:endParaRPr lang="en-US" sz="1800"/>
          </a:p>
          <a:p>
            <a:r>
              <a:rPr lang="en-US" sz="1800" b="1"/>
              <a:t>3 Billion Kilowatt-Hours of Electricity </a:t>
            </a:r>
            <a:endParaRPr lang="en-US" sz="1800" b="1">
              <a:cs typeface="Arial"/>
            </a:endParaRPr>
          </a:p>
          <a:p>
            <a:r>
              <a:rPr lang="en-US" sz="1200"/>
              <a:t>to 215,800 households through the LPCs</a:t>
            </a:r>
          </a:p>
          <a:p>
            <a:endParaRPr lang="en-US" sz="1200" b="1"/>
          </a:p>
          <a:p>
            <a:endParaRPr lang="en-US" sz="1800" b="1"/>
          </a:p>
          <a:p>
            <a:endParaRPr lang="en-US" sz="2000" b="1"/>
          </a:p>
          <a:p>
            <a:endParaRPr lang="en-US" sz="2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66976-51D7-2349-A572-7748155F6085}"/>
              </a:ext>
            </a:extLst>
          </p:cNvPr>
          <p:cNvSpPr txBox="1"/>
          <p:nvPr/>
        </p:nvSpPr>
        <p:spPr>
          <a:xfrm>
            <a:off x="4232342" y="2681215"/>
            <a:ext cx="4911658" cy="2706624"/>
          </a:xfrm>
          <a:prstGeom prst="rect">
            <a:avLst/>
          </a:prstGeom>
          <a:noFill/>
        </p:spPr>
        <p:txBody>
          <a:bodyPr wrap="square" tIns="91440" bIns="91440" rtlCol="0" anchor="t" anchorCtr="0">
            <a:noAutofit/>
          </a:bodyPr>
          <a:lstStyle/>
          <a:p>
            <a:r>
              <a:rPr lang="en-US" sz="1200" dirty="0"/>
              <a:t>Economic Impact FY19-23</a:t>
            </a:r>
            <a:endParaRPr lang="en-US" sz="1800" dirty="0"/>
          </a:p>
          <a:p>
            <a:r>
              <a:rPr lang="en-US" sz="1800" b="1" dirty="0"/>
              <a:t>3,000 new jobs created and 15,650 retained</a:t>
            </a:r>
          </a:p>
          <a:p>
            <a:endParaRPr lang="en-US" sz="1200" b="1" dirty="0"/>
          </a:p>
          <a:p>
            <a:r>
              <a:rPr lang="en-US" sz="1200" dirty="0"/>
              <a:t>Tax Equivalent Payments</a:t>
            </a:r>
          </a:p>
          <a:p>
            <a:r>
              <a:rPr lang="en-US" sz="1800" b="1" dirty="0"/>
              <a:t>$29.65 Million Paid in Lieu of Taxes</a:t>
            </a:r>
          </a:p>
          <a:p>
            <a:endParaRPr lang="en-US" sz="1200" b="1" dirty="0"/>
          </a:p>
          <a:p>
            <a:endParaRPr lang="en-US" sz="18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FA5D91-0484-2C43-BCD7-40AF0370C7C0}"/>
              </a:ext>
            </a:extLst>
          </p:cNvPr>
          <p:cNvSpPr/>
          <p:nvPr/>
        </p:nvSpPr>
        <p:spPr>
          <a:xfrm>
            <a:off x="4232084" y="1969279"/>
            <a:ext cx="3241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/>
              <a:t>2,000 Miles of Shoreline</a:t>
            </a:r>
          </a:p>
          <a:p>
            <a:r>
              <a:rPr lang="en-US" sz="1800" b="1"/>
              <a:t>60,000 Acres of Public Land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C5A910-A27B-444D-8601-A15AE959D667}"/>
              </a:ext>
            </a:extLst>
          </p:cNvPr>
          <p:cNvSpPr/>
          <p:nvPr/>
        </p:nvSpPr>
        <p:spPr>
          <a:xfrm>
            <a:off x="1712417" y="1347102"/>
            <a:ext cx="18998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TVA Covers </a:t>
            </a:r>
            <a:r>
              <a:rPr lang="en-US" sz="1200" b="1"/>
              <a:t>7,787</a:t>
            </a:r>
            <a:r>
              <a:rPr lang="en-US" sz="1200"/>
              <a:t> </a:t>
            </a:r>
          </a:p>
          <a:p>
            <a:r>
              <a:rPr lang="en-US" sz="1200"/>
              <a:t>square miles of Kentucky</a:t>
            </a:r>
          </a:p>
          <a:p>
            <a:r>
              <a:rPr lang="en-US" sz="1200"/>
              <a:t>&amp; </a:t>
            </a:r>
            <a:r>
              <a:rPr lang="en-US" sz="1200" b="1"/>
              <a:t>1,043</a:t>
            </a:r>
            <a:r>
              <a:rPr lang="en-US" sz="1200"/>
              <a:t> square miles of </a:t>
            </a:r>
          </a:p>
          <a:p>
            <a:r>
              <a:rPr lang="en-US" sz="1200"/>
              <a:t>watershed management.</a:t>
            </a:r>
          </a:p>
          <a:p>
            <a:endParaRPr lang="en-US" sz="12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72A6CD-9A82-ED4B-937D-55CE167B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330" y="926049"/>
            <a:ext cx="1638300" cy="162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83281B-C49E-EB43-A7A0-A21A9CA2B4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43" y="2434000"/>
            <a:ext cx="3018662" cy="23326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04A213-44E8-2C44-B749-C2EACDE16FE8}"/>
              </a:ext>
            </a:extLst>
          </p:cNvPr>
          <p:cNvSpPr/>
          <p:nvPr/>
        </p:nvSpPr>
        <p:spPr>
          <a:xfrm>
            <a:off x="646578" y="1479911"/>
            <a:ext cx="6735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9%</a:t>
            </a:r>
            <a:endParaRPr lang="en-US" sz="1200"/>
          </a:p>
          <a:p>
            <a:pPr algn="ctr"/>
            <a:r>
              <a:rPr lang="en-US" sz="700"/>
              <a:t>of total</a:t>
            </a:r>
          </a:p>
          <a:p>
            <a:pPr algn="ctr">
              <a:lnSpc>
                <a:spcPts val="740"/>
              </a:lnSpc>
            </a:pPr>
            <a:r>
              <a:rPr lang="en-US" sz="700"/>
              <a:t>service area</a:t>
            </a:r>
          </a:p>
        </p:txBody>
      </p:sp>
    </p:spTree>
    <p:extLst>
      <p:ext uri="{BB962C8B-B14F-4D97-AF65-F5344CB8AC3E}">
        <p14:creationId xmlns:p14="http://schemas.microsoft.com/office/powerpoint/2010/main" val="7703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DDEF-E724-B20F-6A5B-94BBFB7E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TVA’s Integrated Resource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83B67-EF26-65B9-1CBE-40CBBAE9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084007"/>
            <a:ext cx="5275793" cy="348181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 IRP is a study of how TVA could meet customer demand for electricity between now and 2050 across a variety of future scenarios.</a:t>
            </a:r>
          </a:p>
          <a:p>
            <a:r>
              <a:rPr lang="en-US" dirty="0"/>
              <a:t>A programmatic Environmental Impact Statement (EIS) accompanies the IRP to analyze the impacts to the Valley.</a:t>
            </a:r>
          </a:p>
          <a:p>
            <a:pPr>
              <a:spcBef>
                <a:spcPts val="1800"/>
              </a:spcBef>
            </a:pPr>
            <a:r>
              <a:rPr lang="en-US" dirty="0"/>
              <a:t>An updated IRP is needed in order to:</a:t>
            </a:r>
            <a:endParaRPr lang="en-US" dirty="0">
              <a:cs typeface="Arial"/>
            </a:endParaRPr>
          </a:p>
          <a:p>
            <a:pPr marL="346472" indent="-176213">
              <a:buFont typeface="Arial" panose="020B0604020202020204" pitchFamily="34" charset="0"/>
              <a:buChar char="•"/>
            </a:pPr>
            <a:r>
              <a:rPr lang="en-US" sz="1200" dirty="0"/>
              <a:t>Proactively establish a strong planning foundation for the 2030s and beyond</a:t>
            </a:r>
            <a:endParaRPr lang="en-US" sz="1200" dirty="0">
              <a:cs typeface="Arial"/>
            </a:endParaRPr>
          </a:p>
          <a:p>
            <a:pPr marL="346472" indent="-176213">
              <a:buFont typeface="Arial" panose="020B0604020202020204" pitchFamily="34" charset="0"/>
              <a:buChar char="•"/>
            </a:pPr>
            <a:r>
              <a:rPr lang="en-US" sz="1200" dirty="0"/>
              <a:t>Inform TVA’s next long-range financial plan</a:t>
            </a:r>
            <a:endParaRPr lang="en-US" sz="1200" dirty="0"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US" dirty="0"/>
              <a:t>The IRP provides strategic direction on how TVA will continue to provide low-cost, reliable, and increasingly cleaner electricity to the 10 million residents of the Tennessee Valley.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DA3C0-E32B-AAB7-30C7-065B7D2D8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" t="973" r="1294" b="1534"/>
          <a:stretch/>
        </p:blipFill>
        <p:spPr>
          <a:xfrm>
            <a:off x="6006709" y="888232"/>
            <a:ext cx="2608523" cy="334641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99D00-5068-7EF0-43A5-A42B35DF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CDCA-BE5A-490E-829A-A776A9309B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79698"/>
      </p:ext>
    </p:extLst>
  </p:cSld>
  <p:clrMapOvr>
    <a:masterClrMapping/>
  </p:clrMapOvr>
</p:sld>
</file>

<file path=ppt/theme/theme1.xml><?xml version="1.0" encoding="utf-8"?>
<a:theme xmlns:a="http://schemas.openxmlformats.org/drawingml/2006/main" name="TVA_Corp_and_Event_Template_16x9_Sept 2020">
  <a:themeElements>
    <a:clrScheme name="Custom 1">
      <a:dk1>
        <a:sysClr val="windowText" lastClr="000000"/>
      </a:dk1>
      <a:lt1>
        <a:sysClr val="window" lastClr="FFFFFF"/>
      </a:lt1>
      <a:dk2>
        <a:srgbClr val="1C3D6E"/>
      </a:dk2>
      <a:lt2>
        <a:srgbClr val="7F7F7F"/>
      </a:lt2>
      <a:accent1>
        <a:srgbClr val="1C3D6E"/>
      </a:accent1>
      <a:accent2>
        <a:srgbClr val="457EAF"/>
      </a:accent2>
      <a:accent3>
        <a:srgbClr val="6A9033"/>
      </a:accent3>
      <a:accent4>
        <a:srgbClr val="E56027"/>
      </a:accent4>
      <a:accent5>
        <a:srgbClr val="2B9198"/>
      </a:accent5>
      <a:accent6>
        <a:srgbClr val="2F2F2E"/>
      </a:accent6>
      <a:hlink>
        <a:srgbClr val="003A70"/>
      </a:hlink>
      <a:folHlink>
        <a:srgbClr val="E5602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chemeClr val="accent3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/>
        </a:solidFill>
      </a:spPr>
      <a:bodyPr wrap="none" tIns="91440" bIns="91440" rtlCol="0" anchor="ctr" anchorCtr="0">
        <a:noAutofit/>
      </a:bodyPr>
      <a:lstStyle>
        <a:defPPr algn="ctr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8" id="{B33BB4AB-5C8D-6C46-B8A8-B4A56461EF2C}" vid="{B8E81722-472D-AF4F-87B8-376E351E3EC6}"/>
    </a:ext>
  </a:extLst>
</a:theme>
</file>

<file path=ppt/theme/theme2.xml><?xml version="1.0" encoding="utf-8"?>
<a:theme xmlns:a="http://schemas.openxmlformats.org/drawingml/2006/main" name="Corp and Event Divider">
  <a:themeElements>
    <a:clrScheme name="TVA Corp Color Palette 2020">
      <a:dk1>
        <a:sysClr val="windowText" lastClr="000000"/>
      </a:dk1>
      <a:lt1>
        <a:sysClr val="window" lastClr="FFFFFF"/>
      </a:lt1>
      <a:dk2>
        <a:srgbClr val="003A70"/>
      </a:dk2>
      <a:lt2>
        <a:srgbClr val="7F7F7F"/>
      </a:lt2>
      <a:accent1>
        <a:srgbClr val="003A70"/>
      </a:accent1>
      <a:accent2>
        <a:srgbClr val="447DAE"/>
      </a:accent2>
      <a:accent3>
        <a:srgbClr val="6A9033"/>
      </a:accent3>
      <a:accent4>
        <a:srgbClr val="E56027"/>
      </a:accent4>
      <a:accent5>
        <a:srgbClr val="2C9199"/>
      </a:accent5>
      <a:accent6>
        <a:srgbClr val="2F2F2E"/>
      </a:accent6>
      <a:hlink>
        <a:srgbClr val="003A70"/>
      </a:hlink>
      <a:folHlink>
        <a:srgbClr val="E5602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tx2"/>
        </a:solidFill>
      </a:spPr>
      <a:bodyPr wrap="none" tIns="91440" bIns="91440" rtlCol="0" anchor="ctr" anchorCtr="0">
        <a:noAutofit/>
      </a:bodyPr>
      <a:lstStyle>
        <a:defPPr algn="ctr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8" id="{B33BB4AB-5C8D-6C46-B8A8-B4A56461EF2C}" vid="{D10C9AC8-1822-8249-9F67-1AA7F1E67FD6}"/>
    </a:ext>
  </a:extLst>
</a:theme>
</file>

<file path=ppt/theme/theme3.xml><?xml version="1.0" encoding="utf-8"?>
<a:theme xmlns:a="http://schemas.openxmlformats.org/drawingml/2006/main" name="Closing">
  <a:themeElements>
    <a:clrScheme name="TVA Corp Color Palette 2020">
      <a:dk1>
        <a:sysClr val="windowText" lastClr="000000"/>
      </a:dk1>
      <a:lt1>
        <a:sysClr val="window" lastClr="FFFFFF"/>
      </a:lt1>
      <a:dk2>
        <a:srgbClr val="003A70"/>
      </a:dk2>
      <a:lt2>
        <a:srgbClr val="7F7F7F"/>
      </a:lt2>
      <a:accent1>
        <a:srgbClr val="003A70"/>
      </a:accent1>
      <a:accent2>
        <a:srgbClr val="447DAE"/>
      </a:accent2>
      <a:accent3>
        <a:srgbClr val="6A9033"/>
      </a:accent3>
      <a:accent4>
        <a:srgbClr val="E56027"/>
      </a:accent4>
      <a:accent5>
        <a:srgbClr val="2C9199"/>
      </a:accent5>
      <a:accent6>
        <a:srgbClr val="2F2F2E"/>
      </a:accent6>
      <a:hlink>
        <a:srgbClr val="003A70"/>
      </a:hlink>
      <a:folHlink>
        <a:srgbClr val="E5602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tx2"/>
        </a:solidFill>
      </a:spPr>
      <a:bodyPr wrap="none" tIns="91440" bIns="91440" rtlCol="0" anchor="ctr" anchorCtr="0">
        <a:noAutofit/>
      </a:bodyPr>
      <a:lstStyle>
        <a:defPPr algn="ctr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8" id="{B33BB4AB-5C8D-6C46-B8A8-B4A56461EF2C}" vid="{7CBCFF78-6905-634B-9CE7-33D08AA9C21E}"/>
    </a:ext>
  </a:extLst>
</a:theme>
</file>

<file path=ppt/theme/theme4.xml><?xml version="1.0" encoding="utf-8"?>
<a:theme xmlns:a="http://schemas.openxmlformats.org/drawingml/2006/main" name="1_TVA_Corp_and_Event_Template_16x9_Sept 2020">
  <a:themeElements>
    <a:clrScheme name="Custom 1">
      <a:dk1>
        <a:sysClr val="windowText" lastClr="000000"/>
      </a:dk1>
      <a:lt1>
        <a:sysClr val="window" lastClr="FFFFFF"/>
      </a:lt1>
      <a:dk2>
        <a:srgbClr val="1C3D6E"/>
      </a:dk2>
      <a:lt2>
        <a:srgbClr val="7F7F7F"/>
      </a:lt2>
      <a:accent1>
        <a:srgbClr val="1C3D6E"/>
      </a:accent1>
      <a:accent2>
        <a:srgbClr val="457EAF"/>
      </a:accent2>
      <a:accent3>
        <a:srgbClr val="6A9033"/>
      </a:accent3>
      <a:accent4>
        <a:srgbClr val="E56027"/>
      </a:accent4>
      <a:accent5>
        <a:srgbClr val="2B9198"/>
      </a:accent5>
      <a:accent6>
        <a:srgbClr val="2F2F2E"/>
      </a:accent6>
      <a:hlink>
        <a:srgbClr val="003A70"/>
      </a:hlink>
      <a:folHlink>
        <a:srgbClr val="E5602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chemeClr val="accent3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/>
        </a:solidFill>
      </a:spPr>
      <a:bodyPr wrap="none" tIns="91440" bIns="91440" rtlCol="0" anchor="ctr" anchorCtr="0">
        <a:noAutofit/>
      </a:bodyPr>
      <a:lstStyle>
        <a:defPPr algn="ctr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8" id="{B33BB4AB-5C8D-6C46-B8A8-B4A56461EF2C}" vid="{B8E81722-472D-AF4F-87B8-376E351E3EC6}"/>
    </a:ext>
  </a:extLst>
</a:theme>
</file>

<file path=ppt/theme/theme5.xml><?xml version="1.0" encoding="utf-8"?>
<a:theme xmlns:a="http://schemas.openxmlformats.org/drawingml/2006/main" name="2_TVA_Corp_and_Event_Template_16x9_Sept 2020">
  <a:themeElements>
    <a:clrScheme name="Custom 1">
      <a:dk1>
        <a:sysClr val="windowText" lastClr="000000"/>
      </a:dk1>
      <a:lt1>
        <a:sysClr val="window" lastClr="FFFFFF"/>
      </a:lt1>
      <a:dk2>
        <a:srgbClr val="1C3D6E"/>
      </a:dk2>
      <a:lt2>
        <a:srgbClr val="7F7F7F"/>
      </a:lt2>
      <a:accent1>
        <a:srgbClr val="1C3D6E"/>
      </a:accent1>
      <a:accent2>
        <a:srgbClr val="457EAF"/>
      </a:accent2>
      <a:accent3>
        <a:srgbClr val="6A9033"/>
      </a:accent3>
      <a:accent4>
        <a:srgbClr val="E56027"/>
      </a:accent4>
      <a:accent5>
        <a:srgbClr val="2B9198"/>
      </a:accent5>
      <a:accent6>
        <a:srgbClr val="2F2F2E"/>
      </a:accent6>
      <a:hlink>
        <a:srgbClr val="003A70"/>
      </a:hlink>
      <a:folHlink>
        <a:srgbClr val="E5602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chemeClr val="accent3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1440" bIns="91440" rtlCol="0" anchor="t" anchorCtr="0">
        <a:noAutofit/>
      </a:bodyPr>
      <a:lstStyle>
        <a:defPPr algn="l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8" id="{B33BB4AB-5C8D-6C46-B8A8-B4A56461EF2C}" vid="{B8E81722-472D-AF4F-87B8-376E351E3EC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309d946-9fb8-48a3-ae4d-f86d881f4691">
      <UserInfo>
        <DisplayName>Prater, Llisa Christina</DisplayName>
        <AccountId>58</AccountId>
        <AccountType/>
      </UserInfo>
      <UserInfo>
        <DisplayName>Quick Deploy Users</DisplayName>
        <AccountId>11</AccountId>
        <AccountType/>
      </UserInfo>
      <UserInfo>
        <DisplayName>Restricted Readers</DisplayName>
        <AccountId>10</AccountId>
        <AccountType/>
      </UserInfo>
      <UserInfo>
        <DisplayName>Brooks, Scott</DisplayName>
        <AccountId>507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3EFA5FC95334FA39CAD0837265720" ma:contentTypeVersion="1" ma:contentTypeDescription="Create a new document." ma:contentTypeScope="" ma:versionID="12021b27aa20bf7c206a3d2dcafc2b2d">
  <xsd:schema xmlns:xsd="http://www.w3.org/2001/XMLSchema" xmlns:xs="http://www.w3.org/2001/XMLSchema" xmlns:p="http://schemas.microsoft.com/office/2006/metadata/properties" xmlns:ns2="e309d946-9fb8-48a3-ae4d-f86d881f4691" targetNamespace="http://schemas.microsoft.com/office/2006/metadata/properties" ma:root="true" ma:fieldsID="b97990dc9d80ab1d22cb211055bab533" ns2:_="">
    <xsd:import namespace="e309d946-9fb8-48a3-ae4d-f86d881f469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9d946-9fb8-48a3-ae4d-f86d881f46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D1FA4BDD3AD40970C582912234FCA" ma:contentTypeVersion="14" ma:contentTypeDescription="Create a new document." ma:contentTypeScope="" ma:versionID="be7a8e8c9139a8fd164409b3e862f2ef">
  <xsd:schema xmlns:xsd="http://www.w3.org/2001/XMLSchema" xmlns:xs="http://www.w3.org/2001/XMLSchema" xmlns:p="http://schemas.microsoft.com/office/2006/metadata/properties" xmlns:ns2="9b6a1da3-cb8a-4578-adf2-d9bbcc6493b8" xmlns:ns3="1f283a39-498e-450a-adce-032ee7dc991a" targetNamespace="http://schemas.microsoft.com/office/2006/metadata/properties" ma:root="true" ma:fieldsID="7231a12dd30a6f4269be37a699c02c7d" ns2:_="" ns3:_="">
    <xsd:import namespace="9b6a1da3-cb8a-4578-adf2-d9bbcc6493b8"/>
    <xsd:import namespace="1f283a39-498e-450a-adce-032ee7dc991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a1da3-cb8a-4578-adf2-d9bbcc6493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7dd33f9-f8c2-4dc0-816f-c9ec4f769c66}" ma:internalName="TaxCatchAll" ma:showField="CatchAllData" ma:web="9b6a1da3-cb8a-4578-adf2-d9bbcc6493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3a39-498e-450a-adce-032ee7dc99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67a80fa-d766-4dff-9a38-9cfa0937a2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552433-54F3-4CBF-81DD-BF40D7E898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16414D-3D43-482A-884F-5AA425AC52A8}">
  <ds:schemaRefs>
    <ds:schemaRef ds:uri="2f596fb4-fe3f-4e58-b73b-ab7093cf8828"/>
    <ds:schemaRef ds:uri="5fe5fd17-ca0e-4bff-b237-ffc83dfceb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f283a39-498e-450a-adce-032ee7dc991a"/>
    <ds:schemaRef ds:uri="9b6a1da3-cb8a-4578-adf2-d9bbcc6493b8"/>
  </ds:schemaRefs>
</ds:datastoreItem>
</file>

<file path=customXml/itemProps3.xml><?xml version="1.0" encoding="utf-8"?>
<ds:datastoreItem xmlns:ds="http://schemas.openxmlformats.org/officeDocument/2006/customXml" ds:itemID="{10AECD0F-962C-42B7-8096-4C10FF2B7A03}"/>
</file>

<file path=customXml/itemProps4.xml><?xml version="1.0" encoding="utf-8"?>
<ds:datastoreItem xmlns:ds="http://schemas.openxmlformats.org/officeDocument/2006/customXml" ds:itemID="{C44E852D-B0CB-4178-B70F-21DFECDEF1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6a1da3-cb8a-4578-adf2-d9bbcc6493b8"/>
    <ds:schemaRef ds:uri="1f283a39-498e-450a-adce-032ee7dc99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TVA_Corp_and_Event_Template_16x9_Sept 2020</Template>
  <TotalTime>152</TotalTime>
  <Words>628</Words>
  <Application>Microsoft Office PowerPoint</Application>
  <PresentationFormat>On-screen Show (16:9)</PresentationFormat>
  <Paragraphs>75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Narrow</vt:lpstr>
      <vt:lpstr>Calibri</vt:lpstr>
      <vt:lpstr>Helvetica Neue</vt:lpstr>
      <vt:lpstr>Wingdings</vt:lpstr>
      <vt:lpstr>TVA_Corp_and_Event_Template_16x9_Sept 2020</vt:lpstr>
      <vt:lpstr>Corp and Event Divider</vt:lpstr>
      <vt:lpstr>Closing</vt:lpstr>
      <vt:lpstr>1_TVA_Corp_and_Event_Template_16x9_Sept 2020</vt:lpstr>
      <vt:lpstr>2_TVA_Corp_and_Event_Template_16x9_Sept 2020</vt:lpstr>
      <vt:lpstr>Tennessee  Valley  Authority </vt:lpstr>
      <vt:lpstr>PowerPoint Presentation</vt:lpstr>
      <vt:lpstr>Delivering on Our Mission to You  Energy | Environment | Economic Development</vt:lpstr>
      <vt:lpstr>The TVA  Power System</vt:lpstr>
      <vt:lpstr>TVA in Kentucky</vt:lpstr>
      <vt:lpstr>TVA’s Integrated Resource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TVA Presentation Guidelines &amp; Visual  Style Samples</dc:title>
  <dc:creator>Crim, Christopher Edward</dc:creator>
  <cp:lastModifiedBy>Jolly, Erica Nicole</cp:lastModifiedBy>
  <cp:revision>16</cp:revision>
  <cp:lastPrinted>2021-02-10T18:39:11Z</cp:lastPrinted>
  <dcterms:created xsi:type="dcterms:W3CDTF">2021-01-28T16:08:53Z</dcterms:created>
  <dcterms:modified xsi:type="dcterms:W3CDTF">2023-10-12T20:56:22Z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0x010100B193EFA5FC95334FA39CAD0837265720</vt:lpwstr>
  </property>
  <property fmtid="{D5CDD505-2E9C-101B-9397-08002B2CF9AE}" pid="3" name="_dlc_DocIdItemGuid">
    <vt:lpwstr>854f39d8-9c7d-449e-b591-6baa0a92e3e8</vt:lpwstr>
  </property>
  <property fmtid="{D5CDD505-2E9C-101B-9397-08002B2CF9AE}" pid="4" name="MediaServiceImageTags">
    <vt:lpwstr/>
  </property>
</Properties>
</file>