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2" r:id="rId6"/>
    <p:sldMasterId id="2147483703" r:id="rId7"/>
    <p:sldMasterId id="2147483718" r:id="rId8"/>
    <p:sldMasterId id="2147483746" r:id="rId9"/>
    <p:sldMasterId id="2147483775" r:id="rId10"/>
    <p:sldMasterId id="2147483801" r:id="rId11"/>
  </p:sldMasterIdLst>
  <p:notesMasterIdLst>
    <p:notesMasterId r:id="rId20"/>
  </p:notesMasterIdLst>
  <p:sldIdLst>
    <p:sldId id="1943" r:id="rId12"/>
    <p:sldId id="2147471057" r:id="rId13"/>
    <p:sldId id="3862" r:id="rId14"/>
    <p:sldId id="2147471067" r:id="rId15"/>
    <p:sldId id="778" r:id="rId16"/>
    <p:sldId id="2147471066" r:id="rId17"/>
    <p:sldId id="2147471068" r:id="rId18"/>
    <p:sldId id="5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A4785-6A3D-4026-A0D2-3DC68D9E7A6F}" v="72" dt="2022-06-28T14:09:50.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6357" autoAdjust="0"/>
  </p:normalViewPr>
  <p:slideViewPr>
    <p:cSldViewPr snapToGrid="0">
      <p:cViewPr varScale="1">
        <p:scale>
          <a:sx n="106" d="100"/>
          <a:sy n="106"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24" Type="http://schemas.openxmlformats.org/officeDocument/2006/relationships/tableStyles" Target="tableStyles.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Moffitt" userId="a9b5d9c2-0f68-4a0e-b09e-49761248b0c5" providerId="ADAL" clId="{EB1A4785-6A3D-4026-A0D2-3DC68D9E7A6F}"/>
    <pc:docChg chg="undo custSel delSld modSld sldOrd">
      <pc:chgData name="Caitlin Moffitt" userId="a9b5d9c2-0f68-4a0e-b09e-49761248b0c5" providerId="ADAL" clId="{EB1A4785-6A3D-4026-A0D2-3DC68D9E7A6F}" dt="2022-06-28T14:10:22.954" v="1106" actId="1076"/>
      <pc:docMkLst>
        <pc:docMk/>
      </pc:docMkLst>
      <pc:sldChg chg="del ord">
        <pc:chgData name="Caitlin Moffitt" userId="a9b5d9c2-0f68-4a0e-b09e-49761248b0c5" providerId="ADAL" clId="{EB1A4785-6A3D-4026-A0D2-3DC68D9E7A6F}" dt="2022-06-28T13:45:30.152" v="642" actId="47"/>
        <pc:sldMkLst>
          <pc:docMk/>
          <pc:sldMk cId="1501297276" sldId="561"/>
        </pc:sldMkLst>
      </pc:sldChg>
      <pc:sldChg chg="addSp delSp modSp mod">
        <pc:chgData name="Caitlin Moffitt" userId="a9b5d9c2-0f68-4a0e-b09e-49761248b0c5" providerId="ADAL" clId="{EB1A4785-6A3D-4026-A0D2-3DC68D9E7A6F}" dt="2022-06-28T14:10:22.954" v="1106" actId="1076"/>
        <pc:sldMkLst>
          <pc:docMk/>
          <pc:sldMk cId="4003488740" sldId="778"/>
        </pc:sldMkLst>
        <pc:spChg chg="add del mod">
          <ac:chgData name="Caitlin Moffitt" userId="a9b5d9c2-0f68-4a0e-b09e-49761248b0c5" providerId="ADAL" clId="{EB1A4785-6A3D-4026-A0D2-3DC68D9E7A6F}" dt="2022-06-28T14:09:10.915" v="1092" actId="478"/>
          <ac:spMkLst>
            <pc:docMk/>
            <pc:sldMk cId="4003488740" sldId="778"/>
            <ac:spMk id="4" creationId="{7793B666-AA68-617A-3C20-44FE082202DC}"/>
          </ac:spMkLst>
        </pc:spChg>
        <pc:spChg chg="mod">
          <ac:chgData name="Caitlin Moffitt" userId="a9b5d9c2-0f68-4a0e-b09e-49761248b0c5" providerId="ADAL" clId="{EB1A4785-6A3D-4026-A0D2-3DC68D9E7A6F}" dt="2022-06-28T14:10:19.176" v="1105" actId="1076"/>
          <ac:spMkLst>
            <pc:docMk/>
            <pc:sldMk cId="4003488740" sldId="778"/>
            <ac:spMk id="14" creationId="{93738857-BB51-474C-A7D4-A70B3F34F575}"/>
          </ac:spMkLst>
        </pc:spChg>
        <pc:grpChg chg="mod">
          <ac:chgData name="Caitlin Moffitt" userId="a9b5d9c2-0f68-4a0e-b09e-49761248b0c5" providerId="ADAL" clId="{EB1A4785-6A3D-4026-A0D2-3DC68D9E7A6F}" dt="2022-06-28T14:10:22.954" v="1106" actId="1076"/>
          <ac:grpSpMkLst>
            <pc:docMk/>
            <pc:sldMk cId="4003488740" sldId="778"/>
            <ac:grpSpMk id="10" creationId="{1BDDED5C-5301-4309-959D-B23C53CEF6D9}"/>
          </ac:grpSpMkLst>
        </pc:grpChg>
        <pc:picChg chg="add del mod">
          <ac:chgData name="Caitlin Moffitt" userId="a9b5d9c2-0f68-4a0e-b09e-49761248b0c5" providerId="ADAL" clId="{EB1A4785-6A3D-4026-A0D2-3DC68D9E7A6F}" dt="2022-06-28T14:09:34.287" v="1095" actId="478"/>
          <ac:picMkLst>
            <pc:docMk/>
            <pc:sldMk cId="4003488740" sldId="778"/>
            <ac:picMk id="5" creationId="{FA4C2D77-2311-852A-2AF4-FAA5E5DE5D81}"/>
          </ac:picMkLst>
        </pc:picChg>
        <pc:picChg chg="del">
          <ac:chgData name="Caitlin Moffitt" userId="a9b5d9c2-0f68-4a0e-b09e-49761248b0c5" providerId="ADAL" clId="{EB1A4785-6A3D-4026-A0D2-3DC68D9E7A6F}" dt="2022-06-28T14:09:07.001" v="1091" actId="21"/>
          <ac:picMkLst>
            <pc:docMk/>
            <pc:sldMk cId="4003488740" sldId="778"/>
            <ac:picMk id="7" creationId="{7DBD40F9-C752-419F-84BD-209A919F102D}"/>
          </ac:picMkLst>
        </pc:picChg>
        <pc:picChg chg="add mod ord">
          <ac:chgData name="Caitlin Moffitt" userId="a9b5d9c2-0f68-4a0e-b09e-49761248b0c5" providerId="ADAL" clId="{EB1A4785-6A3D-4026-A0D2-3DC68D9E7A6F}" dt="2022-06-28T14:10:14.691" v="1104" actId="1076"/>
          <ac:picMkLst>
            <pc:docMk/>
            <pc:sldMk cId="4003488740" sldId="778"/>
            <ac:picMk id="15" creationId="{D810721A-06B6-4C29-5C45-13E081085C70}"/>
          </ac:picMkLst>
        </pc:picChg>
      </pc:sldChg>
      <pc:sldChg chg="addSp delSp modSp mod">
        <pc:chgData name="Caitlin Moffitt" userId="a9b5d9c2-0f68-4a0e-b09e-49761248b0c5" providerId="ADAL" clId="{EB1A4785-6A3D-4026-A0D2-3DC68D9E7A6F}" dt="2022-06-28T13:55:59.272" v="1090" actId="1035"/>
        <pc:sldMkLst>
          <pc:docMk/>
          <pc:sldMk cId="4268492836" sldId="1943"/>
        </pc:sldMkLst>
        <pc:spChg chg="mod">
          <ac:chgData name="Caitlin Moffitt" userId="a9b5d9c2-0f68-4a0e-b09e-49761248b0c5" providerId="ADAL" clId="{EB1A4785-6A3D-4026-A0D2-3DC68D9E7A6F}" dt="2022-06-28T13:55:41.337" v="1086" actId="122"/>
          <ac:spMkLst>
            <pc:docMk/>
            <pc:sldMk cId="4268492836" sldId="1943"/>
            <ac:spMk id="4" creationId="{6582FEE1-0230-4B63-879D-F7CFBC9D3D03}"/>
          </ac:spMkLst>
        </pc:spChg>
        <pc:spChg chg="add del mod">
          <ac:chgData name="Caitlin Moffitt" userId="a9b5d9c2-0f68-4a0e-b09e-49761248b0c5" providerId="ADAL" clId="{EB1A4785-6A3D-4026-A0D2-3DC68D9E7A6F}" dt="2022-06-28T13:55:38.984" v="1083" actId="22"/>
          <ac:spMkLst>
            <pc:docMk/>
            <pc:sldMk cId="4268492836" sldId="1943"/>
            <ac:spMk id="8" creationId="{33658419-1CC8-F69F-3E75-618FDD3B1406}"/>
          </ac:spMkLst>
        </pc:spChg>
        <pc:cxnChg chg="add del mod">
          <ac:chgData name="Caitlin Moffitt" userId="a9b5d9c2-0f68-4a0e-b09e-49761248b0c5" providerId="ADAL" clId="{EB1A4785-6A3D-4026-A0D2-3DC68D9E7A6F}" dt="2022-06-28T13:55:59.272" v="1090" actId="1035"/>
          <ac:cxnSpMkLst>
            <pc:docMk/>
            <pc:sldMk cId="4268492836" sldId="1943"/>
            <ac:cxnSpMk id="3" creationId="{B186F984-AA09-2E90-985B-7B4EAE329FC0}"/>
          </ac:cxnSpMkLst>
        </pc:cxnChg>
        <pc:cxnChg chg="add mod">
          <ac:chgData name="Caitlin Moffitt" userId="a9b5d9c2-0f68-4a0e-b09e-49761248b0c5" providerId="ADAL" clId="{EB1A4785-6A3D-4026-A0D2-3DC68D9E7A6F}" dt="2022-06-28T13:55:47.543" v="1088" actId="1076"/>
          <ac:cxnSpMkLst>
            <pc:docMk/>
            <pc:sldMk cId="4268492836" sldId="1943"/>
            <ac:cxnSpMk id="6" creationId="{089E0F8A-2512-1009-8B3A-7D10DC7FB7E6}"/>
          </ac:cxnSpMkLst>
        </pc:cxnChg>
      </pc:sldChg>
      <pc:sldChg chg="addSp delSp modSp mod">
        <pc:chgData name="Caitlin Moffitt" userId="a9b5d9c2-0f68-4a0e-b09e-49761248b0c5" providerId="ADAL" clId="{EB1A4785-6A3D-4026-A0D2-3DC68D9E7A6F}" dt="2022-06-28T13:51:52.652" v="1035" actId="20577"/>
        <pc:sldMkLst>
          <pc:docMk/>
          <pc:sldMk cId="3044695434" sldId="2147471068"/>
        </pc:sldMkLst>
        <pc:spChg chg="del mod">
          <ac:chgData name="Caitlin Moffitt" userId="a9b5d9c2-0f68-4a0e-b09e-49761248b0c5" providerId="ADAL" clId="{EB1A4785-6A3D-4026-A0D2-3DC68D9E7A6F}" dt="2022-06-28T13:30:42.673" v="218" actId="478"/>
          <ac:spMkLst>
            <pc:docMk/>
            <pc:sldMk cId="3044695434" sldId="2147471068"/>
            <ac:spMk id="2" creationId="{8381B5DA-6521-2EE7-67B0-4AF90C983BE2}"/>
          </ac:spMkLst>
        </pc:spChg>
        <pc:spChg chg="mod">
          <ac:chgData name="Caitlin Moffitt" userId="a9b5d9c2-0f68-4a0e-b09e-49761248b0c5" providerId="ADAL" clId="{EB1A4785-6A3D-4026-A0D2-3DC68D9E7A6F}" dt="2022-06-28T13:51:17.128" v="1016" actId="20577"/>
          <ac:spMkLst>
            <pc:docMk/>
            <pc:sldMk cId="3044695434" sldId="2147471068"/>
            <ac:spMk id="5" creationId="{03C3172C-A5CC-41E0-8189-4283AAB7C6AB}"/>
          </ac:spMkLst>
        </pc:spChg>
        <pc:spChg chg="add del mod">
          <ac:chgData name="Caitlin Moffitt" userId="a9b5d9c2-0f68-4a0e-b09e-49761248b0c5" providerId="ADAL" clId="{EB1A4785-6A3D-4026-A0D2-3DC68D9E7A6F}" dt="2022-06-28T13:30:44.714" v="219" actId="478"/>
          <ac:spMkLst>
            <pc:docMk/>
            <pc:sldMk cId="3044695434" sldId="2147471068"/>
            <ac:spMk id="7" creationId="{8C144CA4-E26F-3251-2117-089DE6DB0A46}"/>
          </ac:spMkLst>
        </pc:spChg>
        <pc:spChg chg="add mod">
          <ac:chgData name="Caitlin Moffitt" userId="a9b5d9c2-0f68-4a0e-b09e-49761248b0c5" providerId="ADAL" clId="{EB1A4785-6A3D-4026-A0D2-3DC68D9E7A6F}" dt="2022-06-28T13:39:01.101" v="589" actId="14100"/>
          <ac:spMkLst>
            <pc:docMk/>
            <pc:sldMk cId="3044695434" sldId="2147471068"/>
            <ac:spMk id="8" creationId="{BF719744-23C2-525F-0F64-5F4695C3707B}"/>
          </ac:spMkLst>
        </pc:spChg>
        <pc:spChg chg="add mod">
          <ac:chgData name="Caitlin Moffitt" userId="a9b5d9c2-0f68-4a0e-b09e-49761248b0c5" providerId="ADAL" clId="{EB1A4785-6A3D-4026-A0D2-3DC68D9E7A6F}" dt="2022-06-28T13:38:55.179" v="588" actId="1036"/>
          <ac:spMkLst>
            <pc:docMk/>
            <pc:sldMk cId="3044695434" sldId="2147471068"/>
            <ac:spMk id="9" creationId="{2AB65F45-1003-4FA5-CA10-0545338EA2AF}"/>
          </ac:spMkLst>
        </pc:spChg>
        <pc:spChg chg="add del mod">
          <ac:chgData name="Caitlin Moffitt" userId="a9b5d9c2-0f68-4a0e-b09e-49761248b0c5" providerId="ADAL" clId="{EB1A4785-6A3D-4026-A0D2-3DC68D9E7A6F}" dt="2022-06-28T13:39:13.699" v="595"/>
          <ac:spMkLst>
            <pc:docMk/>
            <pc:sldMk cId="3044695434" sldId="2147471068"/>
            <ac:spMk id="12" creationId="{98459C55-5C19-6040-841D-FF4DC742713F}"/>
          </ac:spMkLst>
        </pc:spChg>
        <pc:spChg chg="add del mod">
          <ac:chgData name="Caitlin Moffitt" userId="a9b5d9c2-0f68-4a0e-b09e-49761248b0c5" providerId="ADAL" clId="{EB1A4785-6A3D-4026-A0D2-3DC68D9E7A6F}" dt="2022-06-28T13:39:13.699" v="595"/>
          <ac:spMkLst>
            <pc:docMk/>
            <pc:sldMk cId="3044695434" sldId="2147471068"/>
            <ac:spMk id="13" creationId="{8BAB783C-91D9-66A2-CAE0-D578811E9AB3}"/>
          </ac:spMkLst>
        </pc:spChg>
        <pc:spChg chg="add del mod">
          <ac:chgData name="Caitlin Moffitt" userId="a9b5d9c2-0f68-4a0e-b09e-49761248b0c5" providerId="ADAL" clId="{EB1A4785-6A3D-4026-A0D2-3DC68D9E7A6F}" dt="2022-06-28T13:39:12.590" v="593"/>
          <ac:spMkLst>
            <pc:docMk/>
            <pc:sldMk cId="3044695434" sldId="2147471068"/>
            <ac:spMk id="15" creationId="{83F98B33-AB17-AEF6-668E-B2EF95EC9AE2}"/>
          </ac:spMkLst>
        </pc:spChg>
        <pc:spChg chg="add del mod">
          <ac:chgData name="Caitlin Moffitt" userId="a9b5d9c2-0f68-4a0e-b09e-49761248b0c5" providerId="ADAL" clId="{EB1A4785-6A3D-4026-A0D2-3DC68D9E7A6F}" dt="2022-06-28T13:39:12.590" v="593"/>
          <ac:spMkLst>
            <pc:docMk/>
            <pc:sldMk cId="3044695434" sldId="2147471068"/>
            <ac:spMk id="16" creationId="{235A1080-41B3-3A0F-8F8D-D35E9045A572}"/>
          </ac:spMkLst>
        </pc:spChg>
        <pc:spChg chg="add mod">
          <ac:chgData name="Caitlin Moffitt" userId="a9b5d9c2-0f68-4a0e-b09e-49761248b0c5" providerId="ADAL" clId="{EB1A4785-6A3D-4026-A0D2-3DC68D9E7A6F}" dt="2022-06-28T13:40:50.677" v="624" actId="1036"/>
          <ac:spMkLst>
            <pc:docMk/>
            <pc:sldMk cId="3044695434" sldId="2147471068"/>
            <ac:spMk id="18" creationId="{5DD2C565-58B8-7F3D-8C6E-4D94A6C4C24C}"/>
          </ac:spMkLst>
        </pc:spChg>
        <pc:spChg chg="add mod">
          <ac:chgData name="Caitlin Moffitt" userId="a9b5d9c2-0f68-4a0e-b09e-49761248b0c5" providerId="ADAL" clId="{EB1A4785-6A3D-4026-A0D2-3DC68D9E7A6F}" dt="2022-06-28T13:40:50.677" v="624" actId="1036"/>
          <ac:spMkLst>
            <pc:docMk/>
            <pc:sldMk cId="3044695434" sldId="2147471068"/>
            <ac:spMk id="19" creationId="{977E042F-2BF8-6ADC-B183-8DE578D8E1DB}"/>
          </ac:spMkLst>
        </pc:spChg>
        <pc:spChg chg="add mod">
          <ac:chgData name="Caitlin Moffitt" userId="a9b5d9c2-0f68-4a0e-b09e-49761248b0c5" providerId="ADAL" clId="{EB1A4785-6A3D-4026-A0D2-3DC68D9E7A6F}" dt="2022-06-28T13:40:45.251" v="623" actId="1036"/>
          <ac:spMkLst>
            <pc:docMk/>
            <pc:sldMk cId="3044695434" sldId="2147471068"/>
            <ac:spMk id="21" creationId="{6F52692D-A51E-1615-83BB-A58E92F8B54C}"/>
          </ac:spMkLst>
        </pc:spChg>
        <pc:spChg chg="add mod">
          <ac:chgData name="Caitlin Moffitt" userId="a9b5d9c2-0f68-4a0e-b09e-49761248b0c5" providerId="ADAL" clId="{EB1A4785-6A3D-4026-A0D2-3DC68D9E7A6F}" dt="2022-06-28T13:40:45.251" v="623" actId="1036"/>
          <ac:spMkLst>
            <pc:docMk/>
            <pc:sldMk cId="3044695434" sldId="2147471068"/>
            <ac:spMk id="22" creationId="{28B916BA-B445-5EAE-BCB7-4D09AE9F3CBD}"/>
          </ac:spMkLst>
        </pc:spChg>
        <pc:spChg chg="add mod">
          <ac:chgData name="Caitlin Moffitt" userId="a9b5d9c2-0f68-4a0e-b09e-49761248b0c5" providerId="ADAL" clId="{EB1A4785-6A3D-4026-A0D2-3DC68D9E7A6F}" dt="2022-06-28T13:40:40.813" v="621" actId="1036"/>
          <ac:spMkLst>
            <pc:docMk/>
            <pc:sldMk cId="3044695434" sldId="2147471068"/>
            <ac:spMk id="24" creationId="{8FCDFD79-19BF-DCA0-2973-20BED8BC3776}"/>
          </ac:spMkLst>
        </pc:spChg>
        <pc:spChg chg="add mod">
          <ac:chgData name="Caitlin Moffitt" userId="a9b5d9c2-0f68-4a0e-b09e-49761248b0c5" providerId="ADAL" clId="{EB1A4785-6A3D-4026-A0D2-3DC68D9E7A6F}" dt="2022-06-28T13:40:40.813" v="621" actId="1036"/>
          <ac:spMkLst>
            <pc:docMk/>
            <pc:sldMk cId="3044695434" sldId="2147471068"/>
            <ac:spMk id="25" creationId="{30B9F82F-D956-8901-2ED9-C8ECE8B22F54}"/>
          </ac:spMkLst>
        </pc:spChg>
        <pc:spChg chg="add mod">
          <ac:chgData name="Caitlin Moffitt" userId="a9b5d9c2-0f68-4a0e-b09e-49761248b0c5" providerId="ADAL" clId="{EB1A4785-6A3D-4026-A0D2-3DC68D9E7A6F}" dt="2022-06-28T13:40:30.087" v="617" actId="1035"/>
          <ac:spMkLst>
            <pc:docMk/>
            <pc:sldMk cId="3044695434" sldId="2147471068"/>
            <ac:spMk id="27" creationId="{D75829F8-697C-ABE5-066A-ED561E686209}"/>
          </ac:spMkLst>
        </pc:spChg>
        <pc:spChg chg="add mod">
          <ac:chgData name="Caitlin Moffitt" userId="a9b5d9c2-0f68-4a0e-b09e-49761248b0c5" providerId="ADAL" clId="{EB1A4785-6A3D-4026-A0D2-3DC68D9E7A6F}" dt="2022-06-28T13:40:30.087" v="617" actId="1035"/>
          <ac:spMkLst>
            <pc:docMk/>
            <pc:sldMk cId="3044695434" sldId="2147471068"/>
            <ac:spMk id="28" creationId="{087D9CDA-778E-45FB-9A00-63C45B07BBE4}"/>
          </ac:spMkLst>
        </pc:spChg>
        <pc:graphicFrameChg chg="add mod modGraphic">
          <ac:chgData name="Caitlin Moffitt" userId="a9b5d9c2-0f68-4a0e-b09e-49761248b0c5" providerId="ADAL" clId="{EB1A4785-6A3D-4026-A0D2-3DC68D9E7A6F}" dt="2022-06-28T13:51:52.652" v="1035" actId="20577"/>
          <ac:graphicFrameMkLst>
            <pc:docMk/>
            <pc:sldMk cId="3044695434" sldId="2147471068"/>
            <ac:graphicFrameMk id="3" creationId="{73C2BDAD-6E7D-8F0F-9183-F58DF11B81C3}"/>
          </ac:graphicFrameMkLst>
        </pc:graphicFrameChg>
        <pc:picChg chg="add del">
          <ac:chgData name="Caitlin Moffitt" userId="a9b5d9c2-0f68-4a0e-b09e-49761248b0c5" providerId="ADAL" clId="{EB1A4785-6A3D-4026-A0D2-3DC68D9E7A6F}" dt="2022-06-28T13:30:09.841" v="191"/>
          <ac:picMkLst>
            <pc:docMk/>
            <pc:sldMk cId="3044695434" sldId="2147471068"/>
            <ac:picMk id="4" creationId="{208542CE-F475-1B5F-0644-D62B80B5CD0B}"/>
          </ac:picMkLst>
        </pc:picChg>
        <pc:picChg chg="add mod">
          <ac:chgData name="Caitlin Moffitt" userId="a9b5d9c2-0f68-4a0e-b09e-49761248b0c5" providerId="ADAL" clId="{EB1A4785-6A3D-4026-A0D2-3DC68D9E7A6F}" dt="2022-06-28T13:38:55.179" v="588" actId="1036"/>
          <ac:picMkLst>
            <pc:docMk/>
            <pc:sldMk cId="3044695434" sldId="2147471068"/>
            <ac:picMk id="11" creationId="{07E376DC-101B-6136-A9C8-ABF734D216A1}"/>
          </ac:picMkLst>
        </pc:picChg>
        <pc:picChg chg="add del mod">
          <ac:chgData name="Caitlin Moffitt" userId="a9b5d9c2-0f68-4a0e-b09e-49761248b0c5" providerId="ADAL" clId="{EB1A4785-6A3D-4026-A0D2-3DC68D9E7A6F}" dt="2022-06-28T13:39:13.699" v="595"/>
          <ac:picMkLst>
            <pc:docMk/>
            <pc:sldMk cId="3044695434" sldId="2147471068"/>
            <ac:picMk id="14" creationId="{21E2BDA3-A46A-E2CC-ADDE-B978215457BE}"/>
          </ac:picMkLst>
        </pc:picChg>
        <pc:picChg chg="add del mod">
          <ac:chgData name="Caitlin Moffitt" userId="a9b5d9c2-0f68-4a0e-b09e-49761248b0c5" providerId="ADAL" clId="{EB1A4785-6A3D-4026-A0D2-3DC68D9E7A6F}" dt="2022-06-28T13:39:12.590" v="593"/>
          <ac:picMkLst>
            <pc:docMk/>
            <pc:sldMk cId="3044695434" sldId="2147471068"/>
            <ac:picMk id="17" creationId="{0970F27A-32B8-8F85-28EF-28FE019E955A}"/>
          </ac:picMkLst>
        </pc:picChg>
        <pc:picChg chg="add del mod">
          <ac:chgData name="Caitlin Moffitt" userId="a9b5d9c2-0f68-4a0e-b09e-49761248b0c5" providerId="ADAL" clId="{EB1A4785-6A3D-4026-A0D2-3DC68D9E7A6F}" dt="2022-06-28T13:40:58.894" v="625" actId="478"/>
          <ac:picMkLst>
            <pc:docMk/>
            <pc:sldMk cId="3044695434" sldId="2147471068"/>
            <ac:picMk id="20" creationId="{4ED5E20D-2A35-CA40-D39E-CC5421D1AF4E}"/>
          </ac:picMkLst>
        </pc:picChg>
        <pc:picChg chg="add del mod">
          <ac:chgData name="Caitlin Moffitt" userId="a9b5d9c2-0f68-4a0e-b09e-49761248b0c5" providerId="ADAL" clId="{EB1A4785-6A3D-4026-A0D2-3DC68D9E7A6F}" dt="2022-06-28T13:40:59.770" v="626" actId="478"/>
          <ac:picMkLst>
            <pc:docMk/>
            <pc:sldMk cId="3044695434" sldId="2147471068"/>
            <ac:picMk id="23" creationId="{8BF83350-6EDE-B9C4-BDA5-8A23DCD206C0}"/>
          </ac:picMkLst>
        </pc:picChg>
        <pc:picChg chg="add del mod">
          <ac:chgData name="Caitlin Moffitt" userId="a9b5d9c2-0f68-4a0e-b09e-49761248b0c5" providerId="ADAL" clId="{EB1A4785-6A3D-4026-A0D2-3DC68D9E7A6F}" dt="2022-06-28T13:41:00.804" v="627" actId="478"/>
          <ac:picMkLst>
            <pc:docMk/>
            <pc:sldMk cId="3044695434" sldId="2147471068"/>
            <ac:picMk id="26" creationId="{DB4C45C5-1AD3-EB58-ADD6-3AFFA8BF2F2B}"/>
          </ac:picMkLst>
        </pc:picChg>
        <pc:picChg chg="add del mod">
          <ac:chgData name="Caitlin Moffitt" userId="a9b5d9c2-0f68-4a0e-b09e-49761248b0c5" providerId="ADAL" clId="{EB1A4785-6A3D-4026-A0D2-3DC68D9E7A6F}" dt="2022-06-28T13:41:01.531" v="628" actId="478"/>
          <ac:picMkLst>
            <pc:docMk/>
            <pc:sldMk cId="3044695434" sldId="2147471068"/>
            <ac:picMk id="29" creationId="{33F6D474-E318-3DC5-AC9F-680D966E0DC7}"/>
          </ac:picMkLst>
        </pc:picChg>
        <pc:picChg chg="add mod">
          <ac:chgData name="Caitlin Moffitt" userId="a9b5d9c2-0f68-4a0e-b09e-49761248b0c5" providerId="ADAL" clId="{EB1A4785-6A3D-4026-A0D2-3DC68D9E7A6F}" dt="2022-06-28T13:41:20.964" v="630" actId="1076"/>
          <ac:picMkLst>
            <pc:docMk/>
            <pc:sldMk cId="3044695434" sldId="2147471068"/>
            <ac:picMk id="31" creationId="{C6003ADE-A32F-310D-DAF8-3A68FB7925FD}"/>
          </ac:picMkLst>
        </pc:picChg>
        <pc:picChg chg="add mod">
          <ac:chgData name="Caitlin Moffitt" userId="a9b5d9c2-0f68-4a0e-b09e-49761248b0c5" providerId="ADAL" clId="{EB1A4785-6A3D-4026-A0D2-3DC68D9E7A6F}" dt="2022-06-28T13:41:35.621" v="632" actId="1076"/>
          <ac:picMkLst>
            <pc:docMk/>
            <pc:sldMk cId="3044695434" sldId="2147471068"/>
            <ac:picMk id="32" creationId="{6CFC257B-433A-D3CA-81E4-81C00E8F9984}"/>
          </ac:picMkLst>
        </pc:picChg>
        <pc:picChg chg="add del mod">
          <ac:chgData name="Caitlin Moffitt" userId="a9b5d9c2-0f68-4a0e-b09e-49761248b0c5" providerId="ADAL" clId="{EB1A4785-6A3D-4026-A0D2-3DC68D9E7A6F}" dt="2022-06-28T13:41:51.779" v="634" actId="478"/>
          <ac:picMkLst>
            <pc:docMk/>
            <pc:sldMk cId="3044695434" sldId="2147471068"/>
            <ac:picMk id="33" creationId="{780B5A5D-CD26-7FF6-91F1-3346116030A0}"/>
          </ac:picMkLst>
        </pc:picChg>
        <pc:picChg chg="add mod">
          <ac:chgData name="Caitlin Moffitt" userId="a9b5d9c2-0f68-4a0e-b09e-49761248b0c5" providerId="ADAL" clId="{EB1A4785-6A3D-4026-A0D2-3DC68D9E7A6F}" dt="2022-06-28T13:43:18.878" v="637" actId="1076"/>
          <ac:picMkLst>
            <pc:docMk/>
            <pc:sldMk cId="3044695434" sldId="2147471068"/>
            <ac:picMk id="34" creationId="{8716ACBD-1935-CF1E-939C-AE6C153B5917}"/>
          </ac:picMkLst>
        </pc:picChg>
        <pc:picChg chg="add mod">
          <ac:chgData name="Caitlin Moffitt" userId="a9b5d9c2-0f68-4a0e-b09e-49761248b0c5" providerId="ADAL" clId="{EB1A4785-6A3D-4026-A0D2-3DC68D9E7A6F}" dt="2022-06-28T13:43:33.929" v="639" actId="1076"/>
          <ac:picMkLst>
            <pc:docMk/>
            <pc:sldMk cId="3044695434" sldId="2147471068"/>
            <ac:picMk id="35" creationId="{36237689-F5CC-AF6A-5A2C-E8954DD8B71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vacloud-my.sharepoint.com/personal/cbmoffitt_tva_gov/Documents/Caitlin%20Moffitt/Presentations/Clinch%20River/Copy%20of%20NTI_CRN%20Budget%20Recap_GRaphs%20for%20Present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72956875396559E-2"/>
          <c:y val="0.12875938866375583"/>
          <c:w val="0.8439057368757128"/>
          <c:h val="0.7587119382646953"/>
        </c:manualLayout>
      </c:layout>
      <c:lineChart>
        <c:grouping val="standard"/>
        <c:varyColors val="0"/>
        <c:ser>
          <c:idx val="0"/>
          <c:order val="0"/>
          <c:tx>
            <c:strRef>
              <c:f>'Carbon and Power'!$D$2</c:f>
              <c:strCache>
                <c:ptCount val="1"/>
                <c:pt idx="0">
                  <c:v>Carbon Reduction (MT)</c:v>
                </c:pt>
              </c:strCache>
            </c:strRef>
          </c:tx>
          <c:spPr>
            <a:ln w="6350" cap="rnd">
              <a:solidFill>
                <a:schemeClr val="bg1"/>
              </a:solidFill>
              <a:round/>
            </a:ln>
            <a:effectLst/>
          </c:spPr>
          <c:marker>
            <c:symbol val="none"/>
          </c:marker>
          <c:cat>
            <c:numRef>
              <c:f>'Carbon and Power'!$C$3:$C$4</c:f>
              <c:numCache>
                <c:formatCode>General</c:formatCode>
                <c:ptCount val="2"/>
                <c:pt idx="0">
                  <c:v>2022</c:v>
                </c:pt>
                <c:pt idx="1">
                  <c:v>2050</c:v>
                </c:pt>
              </c:numCache>
            </c:numRef>
          </c:cat>
          <c:val>
            <c:numRef>
              <c:f>'Carbon and Power'!$D$3:$D$4</c:f>
              <c:numCache>
                <c:formatCode>General</c:formatCode>
                <c:ptCount val="2"/>
                <c:pt idx="0">
                  <c:v>42.5</c:v>
                </c:pt>
                <c:pt idx="1">
                  <c:v>0</c:v>
                </c:pt>
              </c:numCache>
            </c:numRef>
          </c:val>
          <c:smooth val="0"/>
          <c:extLst>
            <c:ext xmlns:c16="http://schemas.microsoft.com/office/drawing/2014/chart" uri="{C3380CC4-5D6E-409C-BE32-E72D297353CC}">
              <c16:uniqueId val="{00000000-CF19-4FC5-A7F9-0167465955DE}"/>
            </c:ext>
          </c:extLst>
        </c:ser>
        <c:dLbls>
          <c:showLegendKey val="0"/>
          <c:showVal val="0"/>
          <c:showCatName val="0"/>
          <c:showSerName val="0"/>
          <c:showPercent val="0"/>
          <c:showBubbleSize val="0"/>
        </c:dLbls>
        <c:marker val="1"/>
        <c:smooth val="0"/>
        <c:axId val="599394512"/>
        <c:axId val="599392432"/>
      </c:lineChart>
      <c:lineChart>
        <c:grouping val="standard"/>
        <c:varyColors val="0"/>
        <c:ser>
          <c:idx val="1"/>
          <c:order val="1"/>
          <c:tx>
            <c:strRef>
              <c:f>'Carbon and Power'!$E$2</c:f>
              <c:strCache>
                <c:ptCount val="1"/>
                <c:pt idx="0">
                  <c:v>Increase Power Demand (GW)</c:v>
                </c:pt>
              </c:strCache>
            </c:strRef>
          </c:tx>
          <c:spPr>
            <a:ln w="6350" cap="rnd">
              <a:solidFill>
                <a:schemeClr val="bg1"/>
              </a:solidFill>
              <a:round/>
            </a:ln>
            <a:effectLst/>
          </c:spPr>
          <c:marker>
            <c:symbol val="none"/>
          </c:marker>
          <c:cat>
            <c:numRef>
              <c:f>'Carbon and Power'!$C$3:$C$4</c:f>
              <c:numCache>
                <c:formatCode>General</c:formatCode>
                <c:ptCount val="2"/>
                <c:pt idx="0">
                  <c:v>2022</c:v>
                </c:pt>
                <c:pt idx="1">
                  <c:v>2050</c:v>
                </c:pt>
              </c:numCache>
            </c:numRef>
          </c:cat>
          <c:val>
            <c:numRef>
              <c:f>'Carbon and Power'!$E$3:$E$4</c:f>
              <c:numCache>
                <c:formatCode>General</c:formatCode>
                <c:ptCount val="2"/>
                <c:pt idx="0">
                  <c:v>0</c:v>
                </c:pt>
                <c:pt idx="1">
                  <c:v>7</c:v>
                </c:pt>
              </c:numCache>
            </c:numRef>
          </c:val>
          <c:smooth val="0"/>
          <c:extLst>
            <c:ext xmlns:c16="http://schemas.microsoft.com/office/drawing/2014/chart" uri="{C3380CC4-5D6E-409C-BE32-E72D297353CC}">
              <c16:uniqueId val="{00000001-CF19-4FC5-A7F9-0167465955DE}"/>
            </c:ext>
          </c:extLst>
        </c:ser>
        <c:dLbls>
          <c:showLegendKey val="0"/>
          <c:showVal val="0"/>
          <c:showCatName val="0"/>
          <c:showSerName val="0"/>
          <c:showPercent val="0"/>
          <c:showBubbleSize val="0"/>
        </c:dLbls>
        <c:marker val="1"/>
        <c:smooth val="0"/>
        <c:axId val="629533824"/>
        <c:axId val="629533408"/>
      </c:lineChart>
      <c:catAx>
        <c:axId val="59939451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9392432"/>
        <c:crosses val="autoZero"/>
        <c:auto val="1"/>
        <c:lblAlgn val="ctr"/>
        <c:lblOffset val="100"/>
        <c:noMultiLvlLbl val="0"/>
      </c:catAx>
      <c:valAx>
        <c:axId val="599392432"/>
        <c:scaling>
          <c:orientation val="minMax"/>
        </c:scaling>
        <c:delete val="1"/>
        <c:axPos val="l"/>
        <c:numFmt formatCode="General" sourceLinked="1"/>
        <c:majorTickMark val="none"/>
        <c:minorTickMark val="none"/>
        <c:tickLblPos val="nextTo"/>
        <c:crossAx val="599394512"/>
        <c:crosses val="autoZero"/>
        <c:crossBetween val="between"/>
      </c:valAx>
      <c:valAx>
        <c:axId val="629533408"/>
        <c:scaling>
          <c:orientation val="minMax"/>
        </c:scaling>
        <c:delete val="1"/>
        <c:axPos val="r"/>
        <c:numFmt formatCode="General" sourceLinked="1"/>
        <c:majorTickMark val="out"/>
        <c:minorTickMark val="none"/>
        <c:tickLblPos val="nextTo"/>
        <c:crossAx val="629533824"/>
        <c:crosses val="max"/>
        <c:crossBetween val="between"/>
      </c:valAx>
      <c:catAx>
        <c:axId val="629533824"/>
        <c:scaling>
          <c:orientation val="minMax"/>
        </c:scaling>
        <c:delete val="1"/>
        <c:axPos val="b"/>
        <c:numFmt formatCode="General" sourceLinked="1"/>
        <c:majorTickMark val="out"/>
        <c:minorTickMark val="none"/>
        <c:tickLblPos val="nextTo"/>
        <c:crossAx val="6295334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C7675-7537-454C-904C-EAC73061D9D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E19987E-D805-43B0-A5F6-6866A82913DC}">
      <dgm:prSet phldrT="[Text]"/>
      <dgm:spPr>
        <a:solidFill>
          <a:schemeClr val="accent3"/>
        </a:solidFill>
        <a:effectLst>
          <a:outerShdw blurRad="50800" dist="38100" dir="2700000" algn="tl" rotWithShape="0">
            <a:prstClr val="black">
              <a:alpha val="40000"/>
            </a:prstClr>
          </a:outerShdw>
        </a:effectLst>
      </dgm:spPr>
      <dgm:t>
        <a:bodyPr/>
        <a:lstStyle/>
        <a:p>
          <a:r>
            <a:rPr lang="en-US"/>
            <a:t>Planning</a:t>
          </a:r>
        </a:p>
        <a:p>
          <a:r>
            <a:rPr lang="en-US"/>
            <a:t>Begins</a:t>
          </a:r>
        </a:p>
        <a:p>
          <a:r>
            <a:rPr lang="en-US"/>
            <a:t>(~2 years)</a:t>
          </a:r>
        </a:p>
      </dgm:t>
    </dgm:pt>
    <dgm:pt modelId="{88A19BE6-28D7-4B32-945E-605B101EA821}" type="parTrans" cxnId="{D1F6910D-8617-4BFB-9263-74B4CF8618C8}">
      <dgm:prSet/>
      <dgm:spPr/>
      <dgm:t>
        <a:bodyPr/>
        <a:lstStyle/>
        <a:p>
          <a:endParaRPr lang="en-US"/>
        </a:p>
      </dgm:t>
    </dgm:pt>
    <dgm:pt modelId="{268C5B5D-8DC4-46FA-AED0-CF0CAC3AB177}" type="sibTrans" cxnId="{D1F6910D-8617-4BFB-9263-74B4CF8618C8}">
      <dgm:prSet/>
      <dgm:spPr/>
      <dgm:t>
        <a:bodyPr/>
        <a:lstStyle/>
        <a:p>
          <a:endParaRPr lang="en-US"/>
        </a:p>
      </dgm:t>
    </dgm:pt>
    <dgm:pt modelId="{763BD642-8F4C-442C-9C8F-A1AE45830539}">
      <dgm:prSet phldrT="[Text]"/>
      <dgm:spPr>
        <a:effectLst>
          <a:outerShdw blurRad="50800" dist="38100" dir="2700000" algn="tl" rotWithShape="0">
            <a:prstClr val="black">
              <a:alpha val="40000"/>
            </a:prstClr>
          </a:outerShdw>
        </a:effectLst>
      </dgm:spPr>
      <dgm:t>
        <a:bodyPr/>
        <a:lstStyle/>
        <a:p>
          <a:endParaRPr lang="en-US"/>
        </a:p>
      </dgm:t>
    </dgm:pt>
    <dgm:pt modelId="{5FB4499F-DB88-40B0-96D3-E021CD8FFF0D}" type="parTrans" cxnId="{7C732E9F-08BD-4736-8AD7-99AED463C759}">
      <dgm:prSet/>
      <dgm:spPr/>
      <dgm:t>
        <a:bodyPr/>
        <a:lstStyle/>
        <a:p>
          <a:endParaRPr lang="en-US"/>
        </a:p>
      </dgm:t>
    </dgm:pt>
    <dgm:pt modelId="{31050ECA-AF32-42F4-A2AA-F309A68E2847}" type="sibTrans" cxnId="{7C732E9F-08BD-4736-8AD7-99AED463C759}">
      <dgm:prSet/>
      <dgm:spPr/>
      <dgm:t>
        <a:bodyPr/>
        <a:lstStyle/>
        <a:p>
          <a:endParaRPr lang="en-US"/>
        </a:p>
      </dgm:t>
    </dgm:pt>
    <dgm:pt modelId="{EA6FB288-FE38-4E41-B1C8-CAE9F1C7321A}">
      <dgm:prSet phldrT="[Text]"/>
      <dgm:spPr>
        <a:effectLst>
          <a:outerShdw blurRad="50800" dist="38100" dir="2700000" algn="tl" rotWithShape="0">
            <a:prstClr val="black">
              <a:alpha val="40000"/>
            </a:prstClr>
          </a:outerShdw>
        </a:effectLst>
      </dgm:spPr>
      <dgm:t>
        <a:bodyPr/>
        <a:lstStyle/>
        <a:p>
          <a:r>
            <a:rPr lang="en-US"/>
            <a:t>Project</a:t>
          </a:r>
        </a:p>
        <a:p>
          <a:r>
            <a:rPr lang="en-US"/>
            <a:t>Begins</a:t>
          </a:r>
        </a:p>
        <a:p>
          <a:r>
            <a:rPr lang="en-US"/>
            <a:t>(~2 years)</a:t>
          </a:r>
        </a:p>
      </dgm:t>
    </dgm:pt>
    <dgm:pt modelId="{A34809A7-EC42-4DBF-B393-00F8A6BE9CB4}" type="parTrans" cxnId="{63631013-A551-4E52-A2BB-35B4CDA8778D}">
      <dgm:prSet/>
      <dgm:spPr/>
      <dgm:t>
        <a:bodyPr/>
        <a:lstStyle/>
        <a:p>
          <a:endParaRPr lang="en-US"/>
        </a:p>
      </dgm:t>
    </dgm:pt>
    <dgm:pt modelId="{A9D5A08F-BB98-440A-AB41-F6347CAE042F}" type="sibTrans" cxnId="{63631013-A551-4E52-A2BB-35B4CDA8778D}">
      <dgm:prSet/>
      <dgm:spPr/>
      <dgm:t>
        <a:bodyPr/>
        <a:lstStyle/>
        <a:p>
          <a:endParaRPr lang="en-US"/>
        </a:p>
      </dgm:t>
    </dgm:pt>
    <dgm:pt modelId="{37936352-D745-4811-B3AF-D99166D5B5AD}">
      <dgm:prSet phldrT="[Text]"/>
      <dgm:spPr>
        <a:effectLst>
          <a:outerShdw blurRad="50800" dist="38100" dir="2700000" algn="tl" rotWithShape="0">
            <a:prstClr val="black">
              <a:alpha val="40000"/>
            </a:prstClr>
          </a:outerShdw>
        </a:effectLst>
      </dgm:spPr>
      <dgm:t>
        <a:bodyPr/>
        <a:lstStyle/>
        <a:p>
          <a:endParaRPr lang="en-US"/>
        </a:p>
      </dgm:t>
    </dgm:pt>
    <dgm:pt modelId="{12B1CE6C-AF2B-42AE-AE0D-F567699D0CCA}" type="parTrans" cxnId="{0D82E9B4-24EE-4F4B-AF06-3BE706A1A13C}">
      <dgm:prSet/>
      <dgm:spPr/>
      <dgm:t>
        <a:bodyPr/>
        <a:lstStyle/>
        <a:p>
          <a:endParaRPr lang="en-US"/>
        </a:p>
      </dgm:t>
    </dgm:pt>
    <dgm:pt modelId="{079ACC26-C9D6-43CE-B374-A75B1DF608E3}" type="sibTrans" cxnId="{0D82E9B4-24EE-4F4B-AF06-3BE706A1A13C}">
      <dgm:prSet/>
      <dgm:spPr/>
      <dgm:t>
        <a:bodyPr/>
        <a:lstStyle/>
        <a:p>
          <a:endParaRPr lang="en-US"/>
        </a:p>
      </dgm:t>
    </dgm:pt>
    <dgm:pt modelId="{A49A3B14-7D37-42E4-BD4A-5634C73DC46B}">
      <dgm:prSet phldrT="[Text]"/>
      <dgm:spPr>
        <a:effectLst>
          <a:outerShdw blurRad="50800" dist="38100" dir="2700000" algn="tl" rotWithShape="0">
            <a:prstClr val="black">
              <a:alpha val="40000"/>
            </a:prstClr>
          </a:outerShdw>
        </a:effectLst>
      </dgm:spPr>
      <dgm:t>
        <a:bodyPr/>
        <a:lstStyle/>
        <a:p>
          <a:r>
            <a:rPr lang="en-US"/>
            <a:t>Construction</a:t>
          </a:r>
        </a:p>
        <a:p>
          <a:r>
            <a:rPr lang="en-US"/>
            <a:t>Begins</a:t>
          </a:r>
        </a:p>
        <a:p>
          <a:r>
            <a:rPr lang="en-US"/>
            <a:t>(~5 years)</a:t>
          </a:r>
        </a:p>
      </dgm:t>
    </dgm:pt>
    <dgm:pt modelId="{3067643D-57A2-424A-99A4-4A320C3180F6}" type="parTrans" cxnId="{F32D8925-6689-44C6-B770-67633A216CAF}">
      <dgm:prSet/>
      <dgm:spPr/>
      <dgm:t>
        <a:bodyPr/>
        <a:lstStyle/>
        <a:p>
          <a:endParaRPr lang="en-US"/>
        </a:p>
      </dgm:t>
    </dgm:pt>
    <dgm:pt modelId="{7F2AC23F-9D5E-4B77-B9B5-DBE3BD930F46}" type="sibTrans" cxnId="{F32D8925-6689-44C6-B770-67633A216CAF}">
      <dgm:prSet/>
      <dgm:spPr/>
      <dgm:t>
        <a:bodyPr/>
        <a:lstStyle/>
        <a:p>
          <a:endParaRPr lang="en-US"/>
        </a:p>
      </dgm:t>
    </dgm:pt>
    <dgm:pt modelId="{E84FB9C1-B772-4C94-8698-D6A838A333C1}">
      <dgm:prSet phldrT="[Text]"/>
      <dgm:spPr>
        <a:effectLst>
          <a:outerShdw blurRad="50800" dist="38100" dir="2700000" algn="tl" rotWithShape="0">
            <a:prstClr val="black">
              <a:alpha val="40000"/>
            </a:prstClr>
          </a:outerShdw>
        </a:effectLst>
      </dgm:spPr>
      <dgm:t>
        <a:bodyPr/>
        <a:lstStyle/>
        <a:p>
          <a:endParaRPr lang="en-US"/>
        </a:p>
      </dgm:t>
    </dgm:pt>
    <dgm:pt modelId="{7FC43971-8277-42A6-BFBB-D699B991B710}" type="parTrans" cxnId="{B8A98A40-40C2-4229-8BD7-3020E7F51FC2}">
      <dgm:prSet/>
      <dgm:spPr/>
      <dgm:t>
        <a:bodyPr/>
        <a:lstStyle/>
        <a:p>
          <a:endParaRPr lang="en-US"/>
        </a:p>
      </dgm:t>
    </dgm:pt>
    <dgm:pt modelId="{F7028E28-FE5A-4BEC-9D51-FE3A75C2576A}" type="sibTrans" cxnId="{B8A98A40-40C2-4229-8BD7-3020E7F51FC2}">
      <dgm:prSet/>
      <dgm:spPr/>
      <dgm:t>
        <a:bodyPr/>
        <a:lstStyle/>
        <a:p>
          <a:endParaRPr lang="en-US"/>
        </a:p>
      </dgm:t>
    </dgm:pt>
    <dgm:pt modelId="{9F1ABCA3-AB87-48F7-A7D9-AEC279FAC04D}" type="pres">
      <dgm:prSet presAssocID="{D15C7675-7537-454C-904C-EAC73061D9D1}" presName="theList" presStyleCnt="0">
        <dgm:presLayoutVars>
          <dgm:dir/>
          <dgm:animLvl val="lvl"/>
          <dgm:resizeHandles val="exact"/>
        </dgm:presLayoutVars>
      </dgm:prSet>
      <dgm:spPr/>
    </dgm:pt>
    <dgm:pt modelId="{E4CE7A94-E3A9-4C4A-8DC5-5ED6A62FE061}" type="pres">
      <dgm:prSet presAssocID="{EE19987E-D805-43B0-A5F6-6866A82913DC}" presName="compNode" presStyleCnt="0"/>
      <dgm:spPr/>
    </dgm:pt>
    <dgm:pt modelId="{E8621DE9-D847-40AA-9CA0-BFD116511C72}" type="pres">
      <dgm:prSet presAssocID="{EE19987E-D805-43B0-A5F6-6866A82913DC}" presName="noGeometry" presStyleCnt="0"/>
      <dgm:spPr/>
    </dgm:pt>
    <dgm:pt modelId="{6D477C8E-34FE-409C-AA15-C38F69980B48}" type="pres">
      <dgm:prSet presAssocID="{EE19987E-D805-43B0-A5F6-6866A82913DC}" presName="childTextVisible" presStyleLbl="bgAccFollowNode1" presStyleIdx="0" presStyleCnt="3" custScaleX="107062" custLinFactNeighborX="3852">
        <dgm:presLayoutVars>
          <dgm:bulletEnabled val="1"/>
        </dgm:presLayoutVars>
      </dgm:prSet>
      <dgm:spPr/>
    </dgm:pt>
    <dgm:pt modelId="{35274012-674C-49CC-B2EB-97A19C0E90F8}" type="pres">
      <dgm:prSet presAssocID="{EE19987E-D805-43B0-A5F6-6866A82913DC}" presName="childTextHidden" presStyleLbl="bgAccFollowNode1" presStyleIdx="0" presStyleCnt="3"/>
      <dgm:spPr/>
    </dgm:pt>
    <dgm:pt modelId="{AF6834A1-A932-48C0-A0DD-A65505A2CF04}" type="pres">
      <dgm:prSet presAssocID="{EE19987E-D805-43B0-A5F6-6866A82913DC}" presName="parentText" presStyleLbl="node1" presStyleIdx="0" presStyleCnt="3">
        <dgm:presLayoutVars>
          <dgm:chMax val="1"/>
          <dgm:bulletEnabled val="1"/>
        </dgm:presLayoutVars>
      </dgm:prSet>
      <dgm:spPr/>
    </dgm:pt>
    <dgm:pt modelId="{9CE24458-62BD-4228-8811-BC88624AF7F6}" type="pres">
      <dgm:prSet presAssocID="{EE19987E-D805-43B0-A5F6-6866A82913DC}" presName="aSpace" presStyleCnt="0"/>
      <dgm:spPr/>
    </dgm:pt>
    <dgm:pt modelId="{A5DF19D6-73E1-4F7B-94F3-646884E73865}" type="pres">
      <dgm:prSet presAssocID="{EA6FB288-FE38-4E41-B1C8-CAE9F1C7321A}" presName="compNode" presStyleCnt="0"/>
      <dgm:spPr/>
    </dgm:pt>
    <dgm:pt modelId="{BE70A909-7276-4B3C-9D1B-3C4F8B48E97E}" type="pres">
      <dgm:prSet presAssocID="{EA6FB288-FE38-4E41-B1C8-CAE9F1C7321A}" presName="noGeometry" presStyleCnt="0"/>
      <dgm:spPr/>
    </dgm:pt>
    <dgm:pt modelId="{15847819-9F96-41D8-B493-272EB3C824D9}" type="pres">
      <dgm:prSet presAssocID="{EA6FB288-FE38-4E41-B1C8-CAE9F1C7321A}" presName="childTextVisible" presStyleLbl="bgAccFollowNode1" presStyleIdx="1" presStyleCnt="3" custScaleX="109596" custLinFactNeighborX="3900">
        <dgm:presLayoutVars>
          <dgm:bulletEnabled val="1"/>
        </dgm:presLayoutVars>
      </dgm:prSet>
      <dgm:spPr/>
    </dgm:pt>
    <dgm:pt modelId="{5D1DD4E5-7D1F-4DCF-ACFA-021C47228739}" type="pres">
      <dgm:prSet presAssocID="{EA6FB288-FE38-4E41-B1C8-CAE9F1C7321A}" presName="childTextHidden" presStyleLbl="bgAccFollowNode1" presStyleIdx="1" presStyleCnt="3"/>
      <dgm:spPr/>
    </dgm:pt>
    <dgm:pt modelId="{CAF901D1-FF35-4462-95AC-554584AE131B}" type="pres">
      <dgm:prSet presAssocID="{EA6FB288-FE38-4E41-B1C8-CAE9F1C7321A}" presName="parentText" presStyleLbl="node1" presStyleIdx="1" presStyleCnt="3">
        <dgm:presLayoutVars>
          <dgm:chMax val="1"/>
          <dgm:bulletEnabled val="1"/>
        </dgm:presLayoutVars>
      </dgm:prSet>
      <dgm:spPr/>
    </dgm:pt>
    <dgm:pt modelId="{945BE3FA-EF40-4D95-89C7-7C95D3F958A8}" type="pres">
      <dgm:prSet presAssocID="{EA6FB288-FE38-4E41-B1C8-CAE9F1C7321A}" presName="aSpace" presStyleCnt="0"/>
      <dgm:spPr/>
    </dgm:pt>
    <dgm:pt modelId="{243CD8CD-AAA3-4A16-8951-3D816A21A719}" type="pres">
      <dgm:prSet presAssocID="{A49A3B14-7D37-42E4-BD4A-5634C73DC46B}" presName="compNode" presStyleCnt="0"/>
      <dgm:spPr/>
    </dgm:pt>
    <dgm:pt modelId="{8F6BE87E-720F-4096-AAC1-063E12EB5ED7}" type="pres">
      <dgm:prSet presAssocID="{A49A3B14-7D37-42E4-BD4A-5634C73DC46B}" presName="noGeometry" presStyleCnt="0"/>
      <dgm:spPr/>
    </dgm:pt>
    <dgm:pt modelId="{0F55A79E-DD30-4D6E-978D-FA32FDDE01FD}" type="pres">
      <dgm:prSet presAssocID="{A49A3B14-7D37-42E4-BD4A-5634C73DC46B}" presName="childTextVisible" presStyleLbl="bgAccFollowNode1" presStyleIdx="2" presStyleCnt="3" custScaleX="101799">
        <dgm:presLayoutVars>
          <dgm:bulletEnabled val="1"/>
        </dgm:presLayoutVars>
      </dgm:prSet>
      <dgm:spPr/>
    </dgm:pt>
    <dgm:pt modelId="{F64FE4E5-B574-4553-BBCF-E8DBA0117F8F}" type="pres">
      <dgm:prSet presAssocID="{A49A3B14-7D37-42E4-BD4A-5634C73DC46B}" presName="childTextHidden" presStyleLbl="bgAccFollowNode1" presStyleIdx="2" presStyleCnt="3"/>
      <dgm:spPr/>
    </dgm:pt>
    <dgm:pt modelId="{828F7D84-AD96-4804-A200-1F8395DB8798}" type="pres">
      <dgm:prSet presAssocID="{A49A3B14-7D37-42E4-BD4A-5634C73DC46B}" presName="parentText" presStyleLbl="node1" presStyleIdx="2" presStyleCnt="3">
        <dgm:presLayoutVars>
          <dgm:chMax val="1"/>
          <dgm:bulletEnabled val="1"/>
        </dgm:presLayoutVars>
      </dgm:prSet>
      <dgm:spPr/>
    </dgm:pt>
  </dgm:ptLst>
  <dgm:cxnLst>
    <dgm:cxn modelId="{D1F6910D-8617-4BFB-9263-74B4CF8618C8}" srcId="{D15C7675-7537-454C-904C-EAC73061D9D1}" destId="{EE19987E-D805-43B0-A5F6-6866A82913DC}" srcOrd="0" destOrd="0" parTransId="{88A19BE6-28D7-4B32-945E-605B101EA821}" sibTransId="{268C5B5D-8DC4-46FA-AED0-CF0CAC3AB177}"/>
    <dgm:cxn modelId="{63631013-A551-4E52-A2BB-35B4CDA8778D}" srcId="{D15C7675-7537-454C-904C-EAC73061D9D1}" destId="{EA6FB288-FE38-4E41-B1C8-CAE9F1C7321A}" srcOrd="1" destOrd="0" parTransId="{A34809A7-EC42-4DBF-B393-00F8A6BE9CB4}" sibTransId="{A9D5A08F-BB98-440A-AB41-F6347CAE042F}"/>
    <dgm:cxn modelId="{CA699B14-0429-4549-A3BD-3FACC15FD6F7}" type="presOf" srcId="{37936352-D745-4811-B3AF-D99166D5B5AD}" destId="{15847819-9F96-41D8-B493-272EB3C824D9}" srcOrd="0" destOrd="0" presId="urn:microsoft.com/office/officeart/2005/8/layout/hProcess6"/>
    <dgm:cxn modelId="{EFDB3A15-B73D-4CD2-9187-1214EFCE9106}" type="presOf" srcId="{763BD642-8F4C-442C-9C8F-A1AE45830539}" destId="{6D477C8E-34FE-409C-AA15-C38F69980B48}" srcOrd="0" destOrd="0" presId="urn:microsoft.com/office/officeart/2005/8/layout/hProcess6"/>
    <dgm:cxn modelId="{D1E3781F-D1D8-46D6-97E4-0A9F3CFCEBEB}" type="presOf" srcId="{763BD642-8F4C-442C-9C8F-A1AE45830539}" destId="{35274012-674C-49CC-B2EB-97A19C0E90F8}" srcOrd="1" destOrd="0" presId="urn:microsoft.com/office/officeart/2005/8/layout/hProcess6"/>
    <dgm:cxn modelId="{F32D8925-6689-44C6-B770-67633A216CAF}" srcId="{D15C7675-7537-454C-904C-EAC73061D9D1}" destId="{A49A3B14-7D37-42E4-BD4A-5634C73DC46B}" srcOrd="2" destOrd="0" parTransId="{3067643D-57A2-424A-99A4-4A320C3180F6}" sibTransId="{7F2AC23F-9D5E-4B77-B9B5-DBE3BD930F46}"/>
    <dgm:cxn modelId="{B8A98A40-40C2-4229-8BD7-3020E7F51FC2}" srcId="{A49A3B14-7D37-42E4-BD4A-5634C73DC46B}" destId="{E84FB9C1-B772-4C94-8698-D6A838A333C1}" srcOrd="0" destOrd="0" parTransId="{7FC43971-8277-42A6-BFBB-D699B991B710}" sibTransId="{F7028E28-FE5A-4BEC-9D51-FE3A75C2576A}"/>
    <dgm:cxn modelId="{A9E1785E-FE03-45C0-94F6-BDE205054A51}" type="presOf" srcId="{E84FB9C1-B772-4C94-8698-D6A838A333C1}" destId="{F64FE4E5-B574-4553-BBCF-E8DBA0117F8F}" srcOrd="1" destOrd="0" presId="urn:microsoft.com/office/officeart/2005/8/layout/hProcess6"/>
    <dgm:cxn modelId="{945C0C85-F5DE-419C-BFF5-8026E2EAAAE2}" type="presOf" srcId="{E84FB9C1-B772-4C94-8698-D6A838A333C1}" destId="{0F55A79E-DD30-4D6E-978D-FA32FDDE01FD}" srcOrd="0" destOrd="0" presId="urn:microsoft.com/office/officeart/2005/8/layout/hProcess6"/>
    <dgm:cxn modelId="{4ABC698E-076F-487E-B93C-DA27BC5F369A}" type="presOf" srcId="{D15C7675-7537-454C-904C-EAC73061D9D1}" destId="{9F1ABCA3-AB87-48F7-A7D9-AEC279FAC04D}" srcOrd="0" destOrd="0" presId="urn:microsoft.com/office/officeart/2005/8/layout/hProcess6"/>
    <dgm:cxn modelId="{7C732E9F-08BD-4736-8AD7-99AED463C759}" srcId="{EE19987E-D805-43B0-A5F6-6866A82913DC}" destId="{763BD642-8F4C-442C-9C8F-A1AE45830539}" srcOrd="0" destOrd="0" parTransId="{5FB4499F-DB88-40B0-96D3-E021CD8FFF0D}" sibTransId="{31050ECA-AF32-42F4-A2AA-F309A68E2847}"/>
    <dgm:cxn modelId="{C84734B4-E61D-4CA8-85F5-4C32ED7DBCAB}" type="presOf" srcId="{EE19987E-D805-43B0-A5F6-6866A82913DC}" destId="{AF6834A1-A932-48C0-A0DD-A65505A2CF04}" srcOrd="0" destOrd="0" presId="urn:microsoft.com/office/officeart/2005/8/layout/hProcess6"/>
    <dgm:cxn modelId="{0D82E9B4-24EE-4F4B-AF06-3BE706A1A13C}" srcId="{EA6FB288-FE38-4E41-B1C8-CAE9F1C7321A}" destId="{37936352-D745-4811-B3AF-D99166D5B5AD}" srcOrd="0" destOrd="0" parTransId="{12B1CE6C-AF2B-42AE-AE0D-F567699D0CCA}" sibTransId="{079ACC26-C9D6-43CE-B374-A75B1DF608E3}"/>
    <dgm:cxn modelId="{192DE6C8-C459-4FC6-99F7-C892D6E9AD65}" type="presOf" srcId="{A49A3B14-7D37-42E4-BD4A-5634C73DC46B}" destId="{828F7D84-AD96-4804-A200-1F8395DB8798}" srcOrd="0" destOrd="0" presId="urn:microsoft.com/office/officeart/2005/8/layout/hProcess6"/>
    <dgm:cxn modelId="{E19B6ED9-7540-499B-9D61-FE4F7749D05B}" type="presOf" srcId="{EA6FB288-FE38-4E41-B1C8-CAE9F1C7321A}" destId="{CAF901D1-FF35-4462-95AC-554584AE131B}" srcOrd="0" destOrd="0" presId="urn:microsoft.com/office/officeart/2005/8/layout/hProcess6"/>
    <dgm:cxn modelId="{7AFB07ED-C2C7-41AB-B82E-46B790BA6D2B}" type="presOf" srcId="{37936352-D745-4811-B3AF-D99166D5B5AD}" destId="{5D1DD4E5-7D1F-4DCF-ACFA-021C47228739}" srcOrd="1" destOrd="0" presId="urn:microsoft.com/office/officeart/2005/8/layout/hProcess6"/>
    <dgm:cxn modelId="{6AA41854-9C0D-4288-A76A-049D75924802}" type="presParOf" srcId="{9F1ABCA3-AB87-48F7-A7D9-AEC279FAC04D}" destId="{E4CE7A94-E3A9-4C4A-8DC5-5ED6A62FE061}" srcOrd="0" destOrd="0" presId="urn:microsoft.com/office/officeart/2005/8/layout/hProcess6"/>
    <dgm:cxn modelId="{3ECF65FD-B0C2-4EEB-8CF6-8C1549C6C562}" type="presParOf" srcId="{E4CE7A94-E3A9-4C4A-8DC5-5ED6A62FE061}" destId="{E8621DE9-D847-40AA-9CA0-BFD116511C72}" srcOrd="0" destOrd="0" presId="urn:microsoft.com/office/officeart/2005/8/layout/hProcess6"/>
    <dgm:cxn modelId="{00C9101F-575C-4060-ADA4-FEC04828BA50}" type="presParOf" srcId="{E4CE7A94-E3A9-4C4A-8DC5-5ED6A62FE061}" destId="{6D477C8E-34FE-409C-AA15-C38F69980B48}" srcOrd="1" destOrd="0" presId="urn:microsoft.com/office/officeart/2005/8/layout/hProcess6"/>
    <dgm:cxn modelId="{C0D6D27C-916F-4407-8165-E41C2E698FD7}" type="presParOf" srcId="{E4CE7A94-E3A9-4C4A-8DC5-5ED6A62FE061}" destId="{35274012-674C-49CC-B2EB-97A19C0E90F8}" srcOrd="2" destOrd="0" presId="urn:microsoft.com/office/officeart/2005/8/layout/hProcess6"/>
    <dgm:cxn modelId="{B37074F6-1913-4AE7-9462-49622336772B}" type="presParOf" srcId="{E4CE7A94-E3A9-4C4A-8DC5-5ED6A62FE061}" destId="{AF6834A1-A932-48C0-A0DD-A65505A2CF04}" srcOrd="3" destOrd="0" presId="urn:microsoft.com/office/officeart/2005/8/layout/hProcess6"/>
    <dgm:cxn modelId="{5FA6ACB9-A3DF-4D4A-AAEC-F9CE7BB60B87}" type="presParOf" srcId="{9F1ABCA3-AB87-48F7-A7D9-AEC279FAC04D}" destId="{9CE24458-62BD-4228-8811-BC88624AF7F6}" srcOrd="1" destOrd="0" presId="urn:microsoft.com/office/officeart/2005/8/layout/hProcess6"/>
    <dgm:cxn modelId="{ACB88C6A-B3C2-4D79-8822-53DF8B3D6E65}" type="presParOf" srcId="{9F1ABCA3-AB87-48F7-A7D9-AEC279FAC04D}" destId="{A5DF19D6-73E1-4F7B-94F3-646884E73865}" srcOrd="2" destOrd="0" presId="urn:microsoft.com/office/officeart/2005/8/layout/hProcess6"/>
    <dgm:cxn modelId="{5C01FF32-4D38-4603-8DCC-B85AE67F1430}" type="presParOf" srcId="{A5DF19D6-73E1-4F7B-94F3-646884E73865}" destId="{BE70A909-7276-4B3C-9D1B-3C4F8B48E97E}" srcOrd="0" destOrd="0" presId="urn:microsoft.com/office/officeart/2005/8/layout/hProcess6"/>
    <dgm:cxn modelId="{8A3B89CE-D789-4184-A610-CCBD786713A3}" type="presParOf" srcId="{A5DF19D6-73E1-4F7B-94F3-646884E73865}" destId="{15847819-9F96-41D8-B493-272EB3C824D9}" srcOrd="1" destOrd="0" presId="urn:microsoft.com/office/officeart/2005/8/layout/hProcess6"/>
    <dgm:cxn modelId="{451F0727-5174-4387-B62D-8ECD9574D008}" type="presParOf" srcId="{A5DF19D6-73E1-4F7B-94F3-646884E73865}" destId="{5D1DD4E5-7D1F-4DCF-ACFA-021C47228739}" srcOrd="2" destOrd="0" presId="urn:microsoft.com/office/officeart/2005/8/layout/hProcess6"/>
    <dgm:cxn modelId="{C3D43FC0-C2D6-4285-A19C-563EC76394AC}" type="presParOf" srcId="{A5DF19D6-73E1-4F7B-94F3-646884E73865}" destId="{CAF901D1-FF35-4462-95AC-554584AE131B}" srcOrd="3" destOrd="0" presId="urn:microsoft.com/office/officeart/2005/8/layout/hProcess6"/>
    <dgm:cxn modelId="{5A39B5EA-FD8A-4474-B165-40805213A7A2}" type="presParOf" srcId="{9F1ABCA3-AB87-48F7-A7D9-AEC279FAC04D}" destId="{945BE3FA-EF40-4D95-89C7-7C95D3F958A8}" srcOrd="3" destOrd="0" presId="urn:microsoft.com/office/officeart/2005/8/layout/hProcess6"/>
    <dgm:cxn modelId="{0C06A33E-162A-4A63-A5C4-58808C84657F}" type="presParOf" srcId="{9F1ABCA3-AB87-48F7-A7D9-AEC279FAC04D}" destId="{243CD8CD-AAA3-4A16-8951-3D816A21A719}" srcOrd="4" destOrd="0" presId="urn:microsoft.com/office/officeart/2005/8/layout/hProcess6"/>
    <dgm:cxn modelId="{03AA8B73-8B90-4DAB-8091-900623D64272}" type="presParOf" srcId="{243CD8CD-AAA3-4A16-8951-3D816A21A719}" destId="{8F6BE87E-720F-4096-AAC1-063E12EB5ED7}" srcOrd="0" destOrd="0" presId="urn:microsoft.com/office/officeart/2005/8/layout/hProcess6"/>
    <dgm:cxn modelId="{D26814EE-59B1-4AC8-A3B8-390658D816FB}" type="presParOf" srcId="{243CD8CD-AAA3-4A16-8951-3D816A21A719}" destId="{0F55A79E-DD30-4D6E-978D-FA32FDDE01FD}" srcOrd="1" destOrd="0" presId="urn:microsoft.com/office/officeart/2005/8/layout/hProcess6"/>
    <dgm:cxn modelId="{29E02EDA-08F4-44A0-9FA4-641B643A99C9}" type="presParOf" srcId="{243CD8CD-AAA3-4A16-8951-3D816A21A719}" destId="{F64FE4E5-B574-4553-BBCF-E8DBA0117F8F}" srcOrd="2" destOrd="0" presId="urn:microsoft.com/office/officeart/2005/8/layout/hProcess6"/>
    <dgm:cxn modelId="{A0CB5D0B-1BD7-4722-A561-BE33BC52B877}" type="presParOf" srcId="{243CD8CD-AAA3-4A16-8951-3D816A21A719}" destId="{828F7D84-AD96-4804-A200-1F8395DB879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77C8E-34FE-409C-AA15-C38F69980B48}">
      <dsp:nvSpPr>
        <dsp:cNvPr id="0" name=""/>
        <dsp:cNvSpPr/>
      </dsp:nvSpPr>
      <dsp:spPr>
        <a:xfrm>
          <a:off x="692560" y="546274"/>
          <a:ext cx="2918439" cy="238280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422170" y="903695"/>
        <a:ext cx="1422739" cy="1667967"/>
      </dsp:txXfrm>
    </dsp:sp>
    <dsp:sp modelId="{AF6834A1-A932-48C0-A0DD-A65505A2CF04}">
      <dsp:nvSpPr>
        <dsp:cNvPr id="0" name=""/>
        <dsp:cNvSpPr/>
      </dsp:nvSpPr>
      <dsp:spPr>
        <a:xfrm>
          <a:off x="2326" y="1056195"/>
          <a:ext cx="1362967" cy="1362967"/>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Planning</a:t>
          </a:r>
        </a:p>
        <a:p>
          <a:pPr marL="0" lvl="0" indent="0" algn="ctr" defTabSz="577850">
            <a:lnSpc>
              <a:spcPct val="90000"/>
            </a:lnSpc>
            <a:spcBef>
              <a:spcPct val="0"/>
            </a:spcBef>
            <a:spcAft>
              <a:spcPct val="35000"/>
            </a:spcAft>
            <a:buNone/>
          </a:pPr>
          <a:r>
            <a:rPr lang="en-US" sz="1300" kern="1200"/>
            <a:t>Begins</a:t>
          </a:r>
        </a:p>
        <a:p>
          <a:pPr marL="0" lvl="0" indent="0" algn="ctr" defTabSz="577850">
            <a:lnSpc>
              <a:spcPct val="90000"/>
            </a:lnSpc>
            <a:spcBef>
              <a:spcPct val="0"/>
            </a:spcBef>
            <a:spcAft>
              <a:spcPct val="35000"/>
            </a:spcAft>
            <a:buNone/>
          </a:pPr>
          <a:r>
            <a:rPr lang="en-US" sz="1300" kern="1200"/>
            <a:t>(~2 years)</a:t>
          </a:r>
        </a:p>
      </dsp:txBody>
      <dsp:txXfrm>
        <a:off x="201928" y="1255797"/>
        <a:ext cx="963763" cy="963763"/>
      </dsp:txXfrm>
    </dsp:sp>
    <dsp:sp modelId="{15847819-9F96-41D8-B493-272EB3C824D9}">
      <dsp:nvSpPr>
        <dsp:cNvPr id="0" name=""/>
        <dsp:cNvSpPr/>
      </dsp:nvSpPr>
      <dsp:spPr>
        <a:xfrm>
          <a:off x="4333373" y="546274"/>
          <a:ext cx="2987514" cy="238280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080251" y="903695"/>
        <a:ext cx="1456413" cy="1667967"/>
      </dsp:txXfrm>
    </dsp:sp>
    <dsp:sp modelId="{CAF901D1-FF35-4462-95AC-554584AE131B}">
      <dsp:nvSpPr>
        <dsp:cNvPr id="0" name=""/>
        <dsp:cNvSpPr/>
      </dsp:nvSpPr>
      <dsp:spPr>
        <a:xfrm>
          <a:off x="3676368" y="1056195"/>
          <a:ext cx="1362967" cy="1362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Project</a:t>
          </a:r>
        </a:p>
        <a:p>
          <a:pPr marL="0" lvl="0" indent="0" algn="ctr" defTabSz="577850">
            <a:lnSpc>
              <a:spcPct val="90000"/>
            </a:lnSpc>
            <a:spcBef>
              <a:spcPct val="0"/>
            </a:spcBef>
            <a:spcAft>
              <a:spcPct val="35000"/>
            </a:spcAft>
            <a:buNone/>
          </a:pPr>
          <a:r>
            <a:rPr lang="en-US" sz="1300" kern="1200"/>
            <a:t>Begins</a:t>
          </a:r>
        </a:p>
        <a:p>
          <a:pPr marL="0" lvl="0" indent="0" algn="ctr" defTabSz="577850">
            <a:lnSpc>
              <a:spcPct val="90000"/>
            </a:lnSpc>
            <a:spcBef>
              <a:spcPct val="0"/>
            </a:spcBef>
            <a:spcAft>
              <a:spcPct val="35000"/>
            </a:spcAft>
            <a:buNone/>
          </a:pPr>
          <a:r>
            <a:rPr lang="en-US" sz="1300" kern="1200"/>
            <a:t>(~2 years)</a:t>
          </a:r>
        </a:p>
      </dsp:txBody>
      <dsp:txXfrm>
        <a:off x="3875970" y="1255797"/>
        <a:ext cx="963763" cy="963763"/>
      </dsp:txXfrm>
    </dsp:sp>
    <dsp:sp modelId="{0F55A79E-DD30-4D6E-978D-FA32FDDE01FD}">
      <dsp:nvSpPr>
        <dsp:cNvPr id="0" name=""/>
        <dsp:cNvSpPr/>
      </dsp:nvSpPr>
      <dsp:spPr>
        <a:xfrm>
          <a:off x="8041911" y="546274"/>
          <a:ext cx="2774973" cy="2382809"/>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735654" y="903695"/>
        <a:ext cx="1352800" cy="1667967"/>
      </dsp:txXfrm>
    </dsp:sp>
    <dsp:sp modelId="{828F7D84-AD96-4804-A200-1F8395DB8798}">
      <dsp:nvSpPr>
        <dsp:cNvPr id="0" name=""/>
        <dsp:cNvSpPr/>
      </dsp:nvSpPr>
      <dsp:spPr>
        <a:xfrm>
          <a:off x="7384947" y="1056195"/>
          <a:ext cx="1362967" cy="1362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Construction</a:t>
          </a:r>
        </a:p>
        <a:p>
          <a:pPr marL="0" lvl="0" indent="0" algn="ctr" defTabSz="577850">
            <a:lnSpc>
              <a:spcPct val="90000"/>
            </a:lnSpc>
            <a:spcBef>
              <a:spcPct val="0"/>
            </a:spcBef>
            <a:spcAft>
              <a:spcPct val="35000"/>
            </a:spcAft>
            <a:buNone/>
          </a:pPr>
          <a:r>
            <a:rPr lang="en-US" sz="1300" kern="1200"/>
            <a:t>Begins</a:t>
          </a:r>
        </a:p>
        <a:p>
          <a:pPr marL="0" lvl="0" indent="0" algn="ctr" defTabSz="577850">
            <a:lnSpc>
              <a:spcPct val="90000"/>
            </a:lnSpc>
            <a:spcBef>
              <a:spcPct val="0"/>
            </a:spcBef>
            <a:spcAft>
              <a:spcPct val="35000"/>
            </a:spcAft>
            <a:buNone/>
          </a:pPr>
          <a:r>
            <a:rPr lang="en-US" sz="1300" kern="1200"/>
            <a:t>(~5 years)</a:t>
          </a:r>
        </a:p>
      </dsp:txBody>
      <dsp:txXfrm>
        <a:off x="7584549" y="1255797"/>
        <a:ext cx="963763" cy="9637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0.07037</cdr:x>
      <cdr:y>0.2208</cdr:y>
    </cdr:from>
    <cdr:to>
      <cdr:x>0.91335</cdr:x>
      <cdr:y>0.88061</cdr:y>
    </cdr:to>
    <cdr:cxnSp macro="">
      <cdr:nvCxnSpPr>
        <cdr:cNvPr id="3" name="Straight Arrow Connector 2">
          <a:extLst xmlns:a="http://schemas.openxmlformats.org/drawingml/2006/main">
            <a:ext uri="{FF2B5EF4-FFF2-40B4-BE49-F238E27FC236}">
              <a16:creationId xmlns:a16="http://schemas.microsoft.com/office/drawing/2014/main" id="{95D978AC-2576-421A-8FEC-3F3F5D09D8C8}"/>
            </a:ext>
          </a:extLst>
        </cdr:cNvPr>
        <cdr:cNvCxnSpPr/>
      </cdr:nvCxnSpPr>
      <cdr:spPr>
        <a:xfrm xmlns:a="http://schemas.openxmlformats.org/drawingml/2006/main" flipV="1">
          <a:off x="615238" y="736953"/>
          <a:ext cx="7370430" cy="2202180"/>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0.07037</cdr:x>
      <cdr:y>0.16373</cdr:y>
    </cdr:from>
    <cdr:to>
      <cdr:x>0.90986</cdr:x>
      <cdr:y>0.88518</cdr:y>
    </cdr:to>
    <cdr:cxnSp macro="">
      <cdr:nvCxnSpPr>
        <cdr:cNvPr id="7" name="Straight Arrow Connector 6">
          <a:extLst xmlns:a="http://schemas.openxmlformats.org/drawingml/2006/main">
            <a:ext uri="{FF2B5EF4-FFF2-40B4-BE49-F238E27FC236}">
              <a16:creationId xmlns:a16="http://schemas.microsoft.com/office/drawing/2014/main" id="{AC585A0D-30B6-4190-BC8A-6DA8E37E1E31}"/>
            </a:ext>
          </a:extLst>
        </cdr:cNvPr>
        <cdr:cNvCxnSpPr/>
      </cdr:nvCxnSpPr>
      <cdr:spPr>
        <a:xfrm xmlns:a="http://schemas.openxmlformats.org/drawingml/2006/main">
          <a:off x="615238" y="546453"/>
          <a:ext cx="7339950" cy="2407920"/>
        </a:xfrm>
        <a:prstGeom xmlns:a="http://schemas.openxmlformats.org/drawingml/2006/main" prst="straightConnector1">
          <a:avLst/>
        </a:prstGeom>
        <a:ln xmlns:a="http://schemas.openxmlformats.org/drawingml/2006/main" w="76200">
          <a:tailEnd type="triangle"/>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dr:relSizeAnchor xmlns:cdr="http://schemas.openxmlformats.org/drawingml/2006/chartDrawing">
    <cdr:from>
      <cdr:x>0.09114</cdr:x>
      <cdr:y>0.22505</cdr:y>
    </cdr:from>
    <cdr:to>
      <cdr:x>0.37187</cdr:x>
      <cdr:y>0.28781</cdr:y>
    </cdr:to>
    <cdr:sp macro="" textlink="">
      <cdr:nvSpPr>
        <cdr:cNvPr id="2" name="TextBox 1">
          <a:extLst xmlns:a="http://schemas.openxmlformats.org/drawingml/2006/main">
            <a:ext uri="{FF2B5EF4-FFF2-40B4-BE49-F238E27FC236}">
              <a16:creationId xmlns:a16="http://schemas.microsoft.com/office/drawing/2014/main" id="{C7B9EA96-2056-4071-B2DF-C7CF76B4E844}"/>
            </a:ext>
          </a:extLst>
        </cdr:cNvPr>
        <cdr:cNvSpPr txBox="1"/>
      </cdr:nvSpPr>
      <cdr:spPr>
        <a:xfrm xmlns:a="http://schemas.openxmlformats.org/drawingml/2006/main" rot="1768751">
          <a:off x="621015" y="1001486"/>
          <a:ext cx="1912938" cy="279291"/>
        </a:xfrm>
        <a:prstGeom xmlns:a="http://schemas.openxmlformats.org/drawingml/2006/main" prst="rect">
          <a:avLst/>
        </a:prstGeom>
        <a:noFill xmlns:a="http://schemas.openxmlformats.org/drawingml/2006/main"/>
      </cdr:spPr>
      <cdr:txBody>
        <a:bodyPr xmlns:a="http://schemas.openxmlformats.org/drawingml/2006/main" vertOverflow="clip" wrap="none" tIns="91440" bIns="91440" rtlCol="0" anchor="ctr" anchorCtr="0">
          <a:noAutofit/>
        </a:bodyPr>
        <a:lstStyle xmlns:a="http://schemas.openxmlformats.org/drawingml/2006/main"/>
        <a:p xmlns:a="http://schemas.openxmlformats.org/drawingml/2006/main">
          <a:pPr algn="ctr"/>
          <a:r>
            <a:rPr lang="en-US" sz="1200" b="1" strike="noStrike" spc="300" dirty="0"/>
            <a:t>CARBON REDUCTION</a:t>
          </a:r>
        </a:p>
      </cdr:txBody>
    </cdr:sp>
  </cdr:relSizeAnchor>
  <cdr:relSizeAnchor xmlns:cdr="http://schemas.openxmlformats.org/drawingml/2006/chartDrawing">
    <cdr:from>
      <cdr:x>0.09304</cdr:x>
      <cdr:y>0.673</cdr:y>
    </cdr:from>
    <cdr:to>
      <cdr:x>0.37377</cdr:x>
      <cdr:y>0.73576</cdr:y>
    </cdr:to>
    <cdr:sp macro="" textlink="">
      <cdr:nvSpPr>
        <cdr:cNvPr id="5" name="TextBox 1">
          <a:extLst xmlns:a="http://schemas.openxmlformats.org/drawingml/2006/main">
            <a:ext uri="{FF2B5EF4-FFF2-40B4-BE49-F238E27FC236}">
              <a16:creationId xmlns:a16="http://schemas.microsoft.com/office/drawing/2014/main" id="{3F87E6D7-48FA-4ABF-B040-B61A0EAFCC10}"/>
            </a:ext>
          </a:extLst>
        </cdr:cNvPr>
        <cdr:cNvSpPr txBox="1"/>
      </cdr:nvSpPr>
      <cdr:spPr>
        <a:xfrm xmlns:a="http://schemas.openxmlformats.org/drawingml/2006/main" rot="19998275">
          <a:off x="633993" y="2994949"/>
          <a:ext cx="1912938" cy="279290"/>
        </a:xfrm>
        <a:prstGeom xmlns:a="http://schemas.openxmlformats.org/drawingml/2006/main" prst="rect">
          <a:avLst/>
        </a:prstGeom>
        <a:noFill xmlns:a="http://schemas.openxmlformats.org/drawingml/2006/main"/>
      </cdr:spPr>
      <cdr:txBody>
        <a:bodyPr xmlns:a="http://schemas.openxmlformats.org/drawingml/2006/main" wrap="none" tIns="91440" bIns="9144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spc="300" dirty="0"/>
            <a:t>GENERATION CAPACITY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CAC7-E4C9-48E6-87B1-C93B937E4D08}"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EDEFC-77C1-4492-BF49-DF3342E0E3F1}" type="slidenum">
              <a:rPr lang="en-US" smtClean="0"/>
              <a:t>‹#›</a:t>
            </a:fld>
            <a:endParaRPr lang="en-US"/>
          </a:p>
        </p:txBody>
      </p:sp>
    </p:spTree>
    <p:extLst>
      <p:ext uri="{BB962C8B-B14F-4D97-AF65-F5344CB8AC3E}">
        <p14:creationId xmlns:p14="http://schemas.microsoft.com/office/powerpoint/2010/main" val="418621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B85BCE-8A1D-4942-ABE5-C5326066A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6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Energy Economy  </a:t>
            </a:r>
          </a:p>
          <a:p>
            <a:r>
              <a:rPr lang="en-US" dirty="0"/>
              <a:t>Partnered to bring 80,900 jobs and $8.8 billion in capital investments to the Valley.</a:t>
            </a:r>
          </a:p>
          <a:p>
            <a:r>
              <a:rPr lang="en-US" dirty="0"/>
              <a:t>Purchased $1.2 billion from small and diverse businesses.</a:t>
            </a:r>
          </a:p>
          <a:p>
            <a:r>
              <a:rPr lang="en-US" dirty="0"/>
              <a:t>Averted $170 million in flood damage in the Tennessee Valley.</a:t>
            </a:r>
          </a:p>
          <a:p>
            <a:r>
              <a:rPr lang="en-US" dirty="0"/>
              <a:t>Helped 34 small businesses make free energy upgrades to lower their energy bills through the Community-Centered Growth program.</a:t>
            </a:r>
          </a:p>
          <a:p>
            <a:r>
              <a:rPr lang="en-US" dirty="0"/>
              <a:t>Launched the Green Connect program to create a qualified solar contractor network for residential customers who want to install solar.</a:t>
            </a:r>
          </a:p>
          <a:p>
            <a:endParaRPr lang="en-US" dirty="0"/>
          </a:p>
        </p:txBody>
      </p:sp>
      <p:sp>
        <p:nvSpPr>
          <p:cNvPr id="4" name="Slide Number Placeholder 3"/>
          <p:cNvSpPr>
            <a:spLocks noGrp="1"/>
          </p:cNvSpPr>
          <p:nvPr>
            <p:ph type="sldNum" sz="quarter" idx="10"/>
          </p:nvPr>
        </p:nvSpPr>
        <p:spPr/>
        <p:txBody>
          <a:bodyPr/>
          <a:lstStyle/>
          <a:p>
            <a:pPr defTabSz="465887">
              <a:defRPr/>
            </a:pPr>
            <a:fld id="{E09BE09F-839A-4E46-AA96-6B1F206C8913}" type="slidenum">
              <a:rPr lang="en-US">
                <a:solidFill>
                  <a:prstClr val="black"/>
                </a:solidFill>
                <a:latin typeface="Arial" panose="020B0604020202020204" pitchFamily="34" charset="0"/>
              </a:rPr>
              <a:pPr defTabSz="465887">
                <a:defRPr/>
              </a:pPr>
              <a:t>3</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5884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98830">
              <a:defRPr/>
            </a:pPr>
            <a:fld id="{B3B85BCE-8A1D-4942-ABE5-C5326066AE97}" type="slidenum">
              <a:rPr lang="en-US" sz="1300">
                <a:solidFill>
                  <a:prstClr val="black"/>
                </a:solidFill>
                <a:latin typeface="Calibri" panose="020F0502020204030204"/>
              </a:rPr>
              <a:pPr defTabSz="698830">
                <a:defRPr/>
              </a:pPr>
              <a:t>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96043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E09BE09F-839A-4E46-AA96-6B1F206C8913}" type="slidenum">
              <a:rPr lang="en-US">
                <a:solidFill>
                  <a:prstClr val="black"/>
                </a:solidFill>
                <a:latin typeface="Arial" panose="020B0604020202020204" pitchFamily="34" charset="0"/>
              </a:rPr>
              <a:pPr defTabSz="465887">
                <a:defRPr/>
              </a:pPr>
              <a:t>5</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9370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738733">
              <a:defRPr/>
            </a:pPr>
            <a:fld id="{B3B85BCE-8A1D-4942-ABE5-C5326066AE97}" type="slidenum">
              <a:rPr lang="en-US">
                <a:solidFill>
                  <a:prstClr val="black"/>
                </a:solidFill>
                <a:latin typeface="Calibri" panose="020F0502020204030204"/>
              </a:rPr>
              <a:pPr defTabSz="738733">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4585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738733">
              <a:defRPr/>
            </a:pPr>
            <a:fld id="{B3B85BCE-8A1D-4942-ABE5-C5326066AE97}" type="slidenum">
              <a:rPr lang="en-US">
                <a:solidFill>
                  <a:prstClr val="black"/>
                </a:solidFill>
                <a:latin typeface="Calibri" panose="020F0502020204030204"/>
              </a:rPr>
              <a:pPr defTabSz="738733">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197432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558802" y="1331682"/>
            <a:ext cx="10889948" cy="1843319"/>
          </a:xfrm>
          <a:prstGeom prst="rect">
            <a:avLst/>
          </a:prstGeom>
        </p:spPr>
        <p:txBody>
          <a:bodyPr wrap="square" anchor="t" anchorCtr="0">
            <a:noAutofit/>
          </a:bodyPr>
          <a:lstStyle>
            <a:lvl1pPr algn="l">
              <a:defRPr sz="7200">
                <a:solidFill>
                  <a:schemeClr val="bg1"/>
                </a:solidFill>
                <a:latin typeface="Arial" panose="020B0604020202020204" pitchFamily="34"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558801" y="3864026"/>
            <a:ext cx="8608155"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558800" y="3180068"/>
            <a:ext cx="8607117"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38276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2400" b="1" kern="1200" dirty="0">
                <a:solidFill>
                  <a:schemeClr val="tx1"/>
                </a:solidFill>
                <a:latin typeface="Arial" panose="020B0604020202020204" pitchFamily="34" charset="0"/>
                <a:ea typeface="+mj-ea"/>
                <a:cs typeface="Arial" charset="0"/>
              </a:defRPr>
            </a:lvl1pPr>
          </a:lstStyle>
          <a:p>
            <a:pPr lvl="0" algn="l" defTabSz="609570"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558801" y="3941519"/>
            <a:ext cx="8182243" cy="1748055"/>
          </a:xfrm>
        </p:spPr>
        <p:txBody>
          <a:bodyPr vert="horz" lIns="0" tIns="45720" rIns="91440" bIns="45720" rtlCol="0" anchor="t" anchorCtr="0">
            <a:noAutofit/>
          </a:bodyPr>
          <a:lstStyle>
            <a:lvl1pPr marL="0" indent="0">
              <a:lnSpc>
                <a:spcPts val="2133"/>
              </a:lnSpc>
              <a:buNone/>
              <a:defRPr lang="en-US" sz="1600" dirty="0"/>
            </a:lvl1pPr>
          </a:lstStyle>
          <a:p>
            <a:pPr marL="228589" lvl="0" indent="-228589">
              <a:lnSpc>
                <a:spcPts val="2400"/>
              </a:lnSpc>
              <a:spcAft>
                <a:spcPts val="1600"/>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532648" y="1443568"/>
            <a:ext cx="8208397" cy="313267"/>
          </a:xfrm>
        </p:spPr>
        <p:txBody>
          <a:bodyPr/>
          <a:lstStyle>
            <a:lvl1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1pPr>
            <a:lvl2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2pPr>
            <a:lvl3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3pPr>
            <a:lvl4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4pPr>
            <a:lvl5pPr marL="0" indent="0" algn="l" defTabSz="609570" rtl="0" eaLnBrk="1" latinLnBrk="0" hangingPunct="1">
              <a:lnSpc>
                <a:spcPct val="90000"/>
              </a:lnSpc>
              <a:spcBef>
                <a:spcPct val="0"/>
              </a:spcBef>
              <a:buNone/>
              <a:defRPr lang="en-US" sz="3733"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4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4267"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3437182" y="3244312"/>
            <a:ext cx="8225652" cy="2133784"/>
          </a:xfrm>
        </p:spPr>
        <p:txBody>
          <a:bodyPr anchor="t" anchorCtr="0"/>
          <a:lstStyle>
            <a:lvl1pPr marL="0" indent="0" algn="l" defTabSz="609570" rtl="0" eaLnBrk="1" latinLnBrk="0" hangingPunct="1">
              <a:lnSpc>
                <a:spcPts val="3333"/>
              </a:lnSpc>
              <a:spcBef>
                <a:spcPts val="0"/>
              </a:spcBef>
              <a:spcAft>
                <a:spcPts val="1600"/>
              </a:spcAft>
              <a:buClr>
                <a:schemeClr val="tx1"/>
              </a:buClr>
              <a:buSzPct val="110000"/>
              <a:buFont typeface="Wingdings" panose="05000000000000000000" pitchFamily="2" charset="2"/>
              <a:buNone/>
              <a:defRPr lang="en-US" sz="2667" b="0" kern="1200" spc="3" noProof="0" dirty="0">
                <a:solidFill>
                  <a:schemeClr val="tx1"/>
                </a:solidFill>
                <a:latin typeface="Arial" panose="020B0604020202020204" pitchFamily="34" charset="0"/>
                <a:ea typeface="+mn-ea"/>
                <a:cs typeface="+mn-cs"/>
              </a:defRPr>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1101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945091"/>
            <a:ext cx="4714129" cy="2296845"/>
          </a:xfrm>
          <a:prstGeom prst="rect">
            <a:avLst/>
          </a:prstGeom>
        </p:spPr>
        <p:txBody>
          <a:bodyPr lIns="0"/>
          <a:lstStyle>
            <a:lvl1pPr marL="0" indent="0">
              <a:lnSpc>
                <a:spcPts val="1920"/>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6508351" y="1330414"/>
            <a:ext cx="5154484" cy="4047684"/>
          </a:xfrm>
        </p:spPr>
        <p:txBody>
          <a:bodyPr anchor="b" anchorCtr="0"/>
          <a:lstStyle>
            <a:lvl1pPr marL="0" indent="0">
              <a:spcAft>
                <a:spcPts val="1600"/>
              </a:spcAft>
              <a:buNone/>
              <a:defRPr sz="1600"/>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6111903" y="720566"/>
            <a:ext cx="0" cy="4657532"/>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232022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366434"/>
            <a:ext cx="4714129" cy="3564809"/>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6096002" y="736602"/>
            <a:ext cx="5566833" cy="5177367"/>
          </a:xfrm>
        </p:spPr>
        <p:txBody>
          <a:bodyPr/>
          <a:lstStyle>
            <a:lvl1pPr>
              <a:defRPr/>
            </a:lvl1pPr>
          </a:lstStyle>
          <a:p>
            <a:r>
              <a:rPr lang="en-US"/>
              <a:t>Place Image here</a:t>
            </a:r>
          </a:p>
        </p:txBody>
      </p:sp>
    </p:spTree>
    <p:extLst>
      <p:ext uri="{BB962C8B-B14F-4D97-AF65-F5344CB8AC3E}">
        <p14:creationId xmlns:p14="http://schemas.microsoft.com/office/powerpoint/2010/main" val="2551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11091275" cy="457200"/>
          </a:xfrm>
        </p:spPr>
        <p:txBody>
          <a:bodyPr vert="horz" lIns="0" tIns="0" rIns="91440" bIns="45720" rtlCol="0" anchor="t">
            <a:noAutofit/>
          </a:bodyPr>
          <a:lstStyle>
            <a:lvl1pPr>
              <a:defRPr lang="en-US" sz="3733"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1" y="1260616"/>
            <a:ext cx="11104084" cy="815321"/>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558802" y="2817341"/>
            <a:ext cx="5371071" cy="3130379"/>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6291765" y="2817341"/>
            <a:ext cx="5371071" cy="3130379"/>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558802" y="2274045"/>
            <a:ext cx="5340351" cy="345016"/>
          </a:xfrm>
        </p:spPr>
        <p:txBody>
          <a:bodyPr/>
          <a:lstStyle>
            <a:lvl1pPr>
              <a:defRPr sz="1333"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6289533" y="2274045"/>
            <a:ext cx="5340351" cy="345016"/>
          </a:xfrm>
        </p:spPr>
        <p:txBody>
          <a:bodyPr/>
          <a:lstStyle>
            <a:lvl1pPr>
              <a:defRPr sz="1333" b="1">
                <a:solidFill>
                  <a:schemeClr val="tx1"/>
                </a:solidFill>
              </a:defRPr>
            </a:lvl1pPr>
          </a:lstStyle>
          <a:p>
            <a:r>
              <a:rPr lang="en-US"/>
              <a:t>Click icon to add table</a:t>
            </a:r>
          </a:p>
        </p:txBody>
      </p:sp>
    </p:spTree>
    <p:extLst>
      <p:ext uri="{BB962C8B-B14F-4D97-AF65-F5344CB8AC3E}">
        <p14:creationId xmlns:p14="http://schemas.microsoft.com/office/powerpoint/2010/main" val="359210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2400" b="1" kern="1200" dirty="0">
                <a:solidFill>
                  <a:schemeClr val="tx1"/>
                </a:solidFill>
                <a:latin typeface="Arial" panose="020B0604020202020204" pitchFamily="34" charset="0"/>
                <a:ea typeface="+mj-ea"/>
                <a:cs typeface="Arial" charset="0"/>
              </a:defRPr>
            </a:lvl1pPr>
          </a:lstStyle>
          <a:p>
            <a:pPr lvl="0" algn="l" defTabSz="609570"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558801" y="3941519"/>
            <a:ext cx="8182243" cy="1748055"/>
          </a:xfrm>
        </p:spPr>
        <p:txBody>
          <a:bodyPr vert="horz" lIns="0" tIns="45720" rIns="91440" bIns="45720" rtlCol="0" anchor="t" anchorCtr="0">
            <a:noAutofit/>
          </a:bodyPr>
          <a:lstStyle>
            <a:lvl1pPr marL="0" indent="0">
              <a:lnSpc>
                <a:spcPts val="2133"/>
              </a:lnSpc>
              <a:buNone/>
              <a:defRPr lang="en-US" sz="1600" dirty="0"/>
            </a:lvl1pPr>
          </a:lstStyle>
          <a:p>
            <a:pPr marL="228589" lvl="0" indent="-228589">
              <a:lnSpc>
                <a:spcPts val="2400"/>
              </a:lnSpc>
              <a:spcAft>
                <a:spcPts val="16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532648" y="1443568"/>
            <a:ext cx="8208397" cy="313267"/>
          </a:xfrm>
        </p:spPr>
        <p:txBody>
          <a:bodyPr/>
          <a:lstStyle>
            <a:lvl1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1pPr>
            <a:lvl2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2pPr>
            <a:lvl3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3pPr>
            <a:lvl4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4pPr>
            <a:lvl5pPr marL="0" indent="0" algn="l" defTabSz="609570" rtl="0" eaLnBrk="1" latinLnBrk="0" hangingPunct="1">
              <a:lnSpc>
                <a:spcPct val="90000"/>
              </a:lnSpc>
              <a:spcBef>
                <a:spcPct val="0"/>
              </a:spcBef>
              <a:buNone/>
              <a:defRPr lang="en-US" sz="3733"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5131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1"/>
            <a:ext cx="3295621" cy="457200"/>
          </a:xfrm>
        </p:spPr>
        <p:txBody>
          <a:bodyPr vert="horz" lIns="0" tIns="0" rIns="91440" bIns="45720" rtlCol="0" anchor="t">
            <a:noAutofit/>
          </a:bodyPr>
          <a:lstStyle>
            <a:lvl1pPr>
              <a:defRPr lang="en-US" sz="32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456567"/>
            <a:ext cx="3304185" cy="412726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72848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905002"/>
            <a:ext cx="3304185" cy="3654927"/>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27333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276223"/>
            <a:ext cx="3304185" cy="309098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9539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571559" y="1601431"/>
            <a:ext cx="5154484" cy="4410452"/>
          </a:xfrm>
        </p:spPr>
        <p:txBody>
          <a:bodyPr/>
          <a:lstStyle>
            <a:lvl1pPr marL="311135" indent="-311135">
              <a:spcAft>
                <a:spcPts val="1600"/>
              </a:spcAft>
              <a:tabLs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6382215" y="1601431"/>
            <a:ext cx="5154484" cy="4410452"/>
          </a:xfrm>
        </p:spPr>
        <p:txBody>
          <a:bodyPr/>
          <a:lstStyle>
            <a:lvl1pPr marL="311135" indent="-311135">
              <a:spcAft>
                <a:spcPts val="1600"/>
              </a:spcAf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328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48640" y="736602"/>
            <a:ext cx="10972800" cy="430887"/>
          </a:xfrm>
        </p:spPr>
        <p:txBody>
          <a:bodyPr vert="horz" lIns="0" tIns="0" rIns="91440" bIns="45720" rtlCol="0" anchor="t">
            <a:noAutofit/>
          </a:bodyPr>
          <a:lstStyle>
            <a:lvl1pPr>
              <a:defRPr lang="en-US" sz="3200" dirty="0"/>
            </a:lvl1pPr>
          </a:lstStyle>
          <a:p>
            <a:pPr lvl="0"/>
            <a:r>
              <a:rPr lang="en-US"/>
              <a:t>Title - Title Case, Arial 24 Pt</a:t>
            </a:r>
          </a:p>
        </p:txBody>
      </p:sp>
      <p:sp>
        <p:nvSpPr>
          <p:cNvPr id="12" name="Content Placeholder 5"/>
          <p:cNvSpPr>
            <a:spLocks noGrp="1"/>
          </p:cNvSpPr>
          <p:nvPr>
            <p:ph sz="quarter" idx="11" hasCustomPrompt="1"/>
          </p:nvPr>
        </p:nvSpPr>
        <p:spPr>
          <a:xfrm>
            <a:off x="553503" y="1196482"/>
            <a:ext cx="10966028" cy="258597"/>
          </a:xfrm>
        </p:spPr>
        <p:txBody>
          <a:bodyPr vert="horz" lIns="0" tIns="0" rIns="91440" bIns="0" rtlCol="0" anchor="t">
            <a:spAutoFit/>
          </a:bodyPr>
          <a:lstStyle>
            <a:lvl1pPr>
              <a:defRPr lang="en-US" sz="1867"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571559" y="1905002"/>
            <a:ext cx="5154484" cy="3594372"/>
          </a:xfrm>
        </p:spPr>
        <p:txBody>
          <a:bodyPr/>
          <a:lstStyle>
            <a:lvl1pPr marL="311135" indent="-311135">
              <a:tabLst/>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6382215" y="1944612"/>
            <a:ext cx="5154484" cy="3554760"/>
          </a:xfrm>
        </p:spPr>
        <p:txBody>
          <a:bodyPr/>
          <a:lstStyle>
            <a:lvl1pPr marL="311135" indent="-311135">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980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1"/>
            <a:ext cx="3295621" cy="457200"/>
          </a:xfrm>
        </p:spPr>
        <p:txBody>
          <a:bodyPr vert="horz" lIns="0" tIns="0" rIns="91440" bIns="45720" rtlCol="0" anchor="t">
            <a:noAutofit/>
          </a:bodyPr>
          <a:lstStyle>
            <a:lvl1pPr>
              <a:defRPr lang="en-US" sz="3200"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456567"/>
            <a:ext cx="3304185" cy="412726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58454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4343008"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29140" indent="-218007">
              <a:defRPr sz="1333"/>
            </a:lvl3pPr>
            <a:lvl4pPr>
              <a:defRPr sz="1333"/>
            </a:lvl4pPr>
            <a:lvl5pPr marL="1750396" indent="-220122">
              <a:defRPr sz="1333"/>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8222829"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39723" indent="-228589">
              <a:defRPr lang="en-US" sz="1333" b="0" kern="1200" baseline="0" dirty="0" smtClean="0">
                <a:solidFill>
                  <a:schemeClr val="tx1"/>
                </a:solidFill>
                <a:latin typeface="Arial" panose="020B0604020202020204" pitchFamily="34" charset="0"/>
                <a:ea typeface="+mn-ea"/>
                <a:cs typeface="+mn-cs"/>
              </a:defRPr>
            </a:lvl3pPr>
            <a:lvl4pPr>
              <a:defRPr sz="1333"/>
            </a:lvl4pPr>
            <a:lvl5pPr marL="1750396" indent="-220122">
              <a:defRPr sz="1333"/>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330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48640" y="736602"/>
            <a:ext cx="10972800" cy="430887"/>
          </a:xfrm>
        </p:spPr>
        <p:txBody>
          <a:bodyPr vert="horz" lIns="0" tIns="0" rIns="91440" bIns="45720" rtlCol="0" anchor="t">
            <a:noAutofit/>
          </a:bodyPr>
          <a:lstStyle>
            <a:lvl1pPr>
              <a:defRPr lang="en-US" sz="3200" dirty="0"/>
            </a:lvl1pPr>
          </a:lstStyle>
          <a:p>
            <a:pPr lvl="0"/>
            <a:r>
              <a:rPr lang="en-US"/>
              <a:t>Title - Title Case, Arial 24 Pt</a:t>
            </a:r>
          </a:p>
        </p:txBody>
      </p:sp>
      <p:sp>
        <p:nvSpPr>
          <p:cNvPr id="10"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571560" y="1599015"/>
            <a:ext cx="11091275" cy="3895852"/>
          </a:xfrm>
        </p:spPr>
        <p:txBody>
          <a:bodyPr/>
          <a:lstStyle>
            <a:lvl1pPr marL="311135" indent="-311135">
              <a:tabLst/>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96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558802" y="1544777"/>
            <a:ext cx="11104033" cy="4516967"/>
          </a:xfrm>
        </p:spPr>
        <p:txBody>
          <a:bodyPr/>
          <a:lstStyle>
            <a:lvl1pPr marL="0" indent="0" algn="l" defTabSz="609570" rtl="0" eaLnBrk="1" latinLnBrk="0" hangingPunct="1">
              <a:lnSpc>
                <a:spcPts val="2400"/>
              </a:lnSpc>
              <a:spcBef>
                <a:spcPts val="0"/>
              </a:spcBef>
              <a:spcAft>
                <a:spcPts val="0"/>
              </a:spcAft>
              <a:buClr>
                <a:schemeClr val="tx1"/>
              </a:buClr>
              <a:buSzPct val="110000"/>
              <a:buFont typeface="Wingdings" panose="05000000000000000000" pitchFamily="2" charset="2"/>
              <a:buNone/>
              <a:defRPr lang="en-US" sz="1867" b="0" kern="1200" spc="3"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680549" indent="-230706">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992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6704"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800" y="1601432"/>
            <a:ext cx="11125096" cy="4491453"/>
          </a:xfrm>
          <a:prstGeom prst="rect">
            <a:avLst/>
          </a:prstGeom>
        </p:spPr>
        <p:txBody>
          <a:bodyPr lIns="0"/>
          <a:lstStyle>
            <a:lvl1pPr marL="228589" indent="-228589">
              <a:lnSpc>
                <a:spcPts val="2133"/>
              </a:lnSpc>
              <a:spcAft>
                <a:spcPts val="1600"/>
              </a:spcAft>
              <a:buFont typeface="Arial" panose="020B0604020202020204" pitchFamily="34" charset="0"/>
              <a:buChar char="•"/>
              <a:defRPr lang="en-US" sz="1867" b="0" kern="1200" spc="3" noProof="0" dirty="0">
                <a:solidFill>
                  <a:schemeClr val="tx1"/>
                </a:solidFill>
                <a:latin typeface="Arial" panose="020B0604020202020204" pitchFamily="34" charset="0"/>
                <a:ea typeface="+mn-ea"/>
                <a:cs typeface="+mn-cs"/>
              </a:defRPr>
            </a:lvl1pPr>
            <a:lvl2pPr marL="759846" indent="-234939">
              <a:lnSpc>
                <a:spcPts val="1920"/>
              </a:lnSpc>
              <a:buNone/>
              <a:defRPr lang="en-US" sz="1600" b="0" kern="1200" baseline="0" dirty="0" smtClean="0">
                <a:solidFill>
                  <a:schemeClr val="tx1"/>
                </a:solidFill>
                <a:latin typeface="Arial" panose="020B0604020202020204" pitchFamily="34" charset="0"/>
                <a:ea typeface="+mn-ea"/>
                <a:cs typeface="+mn-cs"/>
              </a:defRPr>
            </a:lvl2pPr>
            <a:lvl3pPr marL="0" indent="0">
              <a:lnSpc>
                <a:spcPts val="1920"/>
              </a:lnSpc>
              <a:buNone/>
              <a:defRPr lang="en-US" sz="1600" b="0" kern="1200" baseline="0" dirty="0" smtClean="0">
                <a:solidFill>
                  <a:schemeClr val="tx1"/>
                </a:solidFill>
                <a:latin typeface="Arial" panose="020B0604020202020204" pitchFamily="34" charset="0"/>
                <a:ea typeface="+mn-ea"/>
                <a:cs typeface="+mn-cs"/>
              </a:defRPr>
            </a:lvl3pPr>
            <a:lvl4pPr marL="0" indent="0">
              <a:lnSpc>
                <a:spcPts val="1920"/>
              </a:lnSpc>
              <a:buNone/>
              <a:defRPr lang="en-US" sz="1600" b="0" kern="1200" dirty="0" smtClean="0">
                <a:solidFill>
                  <a:schemeClr val="tx1"/>
                </a:solidFill>
                <a:latin typeface="Arial" panose="020B0604020202020204" pitchFamily="34" charset="0"/>
                <a:ea typeface="+mn-ea"/>
                <a:cs typeface="+mn-cs"/>
              </a:defRPr>
            </a:lvl4pPr>
            <a:lvl5pPr marL="0" indent="0">
              <a:lnSpc>
                <a:spcPts val="1920"/>
              </a:lnSpc>
              <a:buNone/>
              <a:defRPr lang="en-US" sz="1600" b="0" kern="1200" baseline="0" dirty="0">
                <a:solidFill>
                  <a:schemeClr val="tx1"/>
                </a:solidFill>
                <a:latin typeface="Arial" panose="020B0604020202020204" pitchFamily="34" charset="0"/>
                <a:ea typeface="+mn-ea"/>
                <a:cs typeface="+mn-cs"/>
              </a:defRPr>
            </a:lvl5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a:p>
            <a:pPr marL="311135" lvl="4"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3779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36601"/>
            <a:ext cx="10972800" cy="663883"/>
          </a:xfrm>
        </p:spPr>
        <p:txBody>
          <a:bodyPr vert="horz" lIns="0" tIns="0" rIns="91440" bIns="45720" rtlCol="0" anchor="t">
            <a:noAutofit/>
          </a:bodyPr>
          <a:lstStyle>
            <a:lvl1pPr>
              <a:defRPr lang="en-US" sz="32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564957" y="1905002"/>
            <a:ext cx="10966643" cy="4302041"/>
          </a:xfrm>
          <a:prstGeom prst="rect">
            <a:avLst/>
          </a:prstGeom>
        </p:spPr>
        <p:txBody>
          <a:bodyPr lIns="0"/>
          <a:lstStyle>
            <a:lvl1pPr marL="457178" indent="-457178">
              <a:lnSpc>
                <a:spcPts val="3840"/>
              </a:lnSpc>
              <a:spcBef>
                <a:spcPts val="800"/>
              </a:spcBef>
              <a:spcAft>
                <a:spcPts val="800"/>
              </a:spcAft>
              <a:defRPr lang="en-US" sz="1867" b="0" kern="1200" spc="3" noProof="0" dirty="0">
                <a:solidFill>
                  <a:schemeClr val="tx1"/>
                </a:solidFill>
                <a:latin typeface="Arial" panose="020B0604020202020204" pitchFamily="34" charset="0"/>
                <a:ea typeface="+mn-ea"/>
                <a:cs typeface="+mn-cs"/>
              </a:defRPr>
            </a:lvl1pPr>
            <a:lvl2pPr>
              <a:defRPr sz="1600" b="0">
                <a:solidFill>
                  <a:schemeClr val="tx1"/>
                </a:solidFill>
                <a:latin typeface="Arial" panose="020B0604020202020204" pitchFamily="34" charset="0"/>
              </a:defRPr>
            </a:lvl2pPr>
            <a:lvl3pPr>
              <a:defRPr sz="1600" b="0">
                <a:solidFill>
                  <a:schemeClr val="tx1"/>
                </a:solidFill>
              </a:defRPr>
            </a:lvl3pPr>
            <a:lvl4pPr>
              <a:defRPr sz="1600" b="0">
                <a:solidFill>
                  <a:schemeClr val="tx1"/>
                </a:solidFill>
              </a:defRPr>
            </a:lvl4pPr>
            <a:lvl5pPr>
              <a:defRPr sz="1600"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1878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4821" y="736602"/>
            <a:ext cx="11023600" cy="430887"/>
          </a:xfrm>
        </p:spPr>
        <p:txBody>
          <a:bodyPr vert="horz" lIns="0" tIns="0" rIns="91440" bIns="45720" rtlCol="0" anchor="t">
            <a:noAutofit/>
          </a:bodyPr>
          <a:lstStyle>
            <a:lvl1pPr>
              <a:defRPr lang="en-US" sz="3200" dirty="0"/>
            </a:lvl1pPr>
          </a:lstStyle>
          <a:p>
            <a:pPr lvl="0"/>
            <a:r>
              <a:rPr lang="en-US"/>
              <a:t>Title - Title Case, Arial 24 Pt</a:t>
            </a:r>
          </a:p>
        </p:txBody>
      </p:sp>
      <p:sp>
        <p:nvSpPr>
          <p:cNvPr id="7" name="Content Placeholder 2"/>
          <p:cNvSpPr>
            <a:spLocks noGrp="1"/>
          </p:cNvSpPr>
          <p:nvPr>
            <p:ph sz="half" idx="1"/>
          </p:nvPr>
        </p:nvSpPr>
        <p:spPr>
          <a:xfrm>
            <a:off x="566097" y="1602539"/>
            <a:ext cx="10966643" cy="4513783"/>
          </a:xfrm>
          <a:prstGeom prst="rect">
            <a:avLst/>
          </a:prstGeom>
        </p:spPr>
        <p:txBody>
          <a:bodyPr lIns="0"/>
          <a:lstStyle>
            <a:lvl1pPr marL="457178" indent="-457178">
              <a:lnSpc>
                <a:spcPts val="3840"/>
              </a:lnSpc>
              <a:defRPr lang="en-US" sz="1867" b="0" kern="1200" spc="3" noProof="0" dirty="0">
                <a:solidFill>
                  <a:schemeClr val="tx1"/>
                </a:solidFill>
                <a:latin typeface="Arial" panose="020B0604020202020204" pitchFamily="34" charset="0"/>
                <a:ea typeface="+mn-ea"/>
                <a:cs typeface="+mn-cs"/>
              </a:defRPr>
            </a:lvl1pPr>
            <a:lvl2pPr marL="683650" indent="-228589">
              <a:defRPr sz="1600" b="0">
                <a:solidFill>
                  <a:schemeClr val="tx1"/>
                </a:solidFill>
              </a:defRPr>
            </a:lvl2pPr>
            <a:lvl3pPr>
              <a:defRPr lang="en-US" sz="1333" b="0" kern="1200" baseline="0" dirty="0">
                <a:solidFill>
                  <a:schemeClr val="tx1"/>
                </a:solidFill>
                <a:latin typeface="Arial" panose="020B0604020202020204" pitchFamily="34" charset="0"/>
                <a:ea typeface="+mn-ea"/>
                <a:cs typeface="+mn-cs"/>
              </a:defRPr>
            </a:lvl3pPr>
            <a:lvl4pPr>
              <a:defRPr sz="1333" b="0">
                <a:solidFill>
                  <a:schemeClr val="tx1"/>
                </a:solidFill>
              </a:defRPr>
            </a:lvl4pPr>
            <a:lvl5pPr>
              <a:defRPr sz="1333"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566099" y="1193802"/>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mtClean="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4836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29353"/>
            <a:ext cx="10972800" cy="1166815"/>
          </a:xfrm>
        </p:spPr>
        <p:txBody>
          <a:bodyPr vert="horz" lIns="0" tIns="0" rIns="91440" bIns="45720" rtlCol="0" anchor="t">
            <a:noAutofit/>
          </a:bodyPr>
          <a:lstStyle>
            <a:lvl1pPr>
              <a:defRPr lang="en-US" sz="32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7211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58800" y="736602"/>
            <a:ext cx="10972800" cy="504753"/>
          </a:xfrm>
        </p:spPr>
        <p:txBody>
          <a:bodyPr>
            <a:spAutoFit/>
          </a:bodyPr>
          <a:lstStyle>
            <a:lvl1pPr>
              <a:defRPr sz="3200"/>
            </a:lvl1pPr>
          </a:lstStyle>
          <a:p>
            <a:r>
              <a:rPr lang="en-US"/>
              <a:t>Title - Title Case, Arial 24 Pt</a:t>
            </a:r>
          </a:p>
        </p:txBody>
      </p:sp>
      <p:sp>
        <p:nvSpPr>
          <p:cNvPr id="5" name="Content Placeholder 5"/>
          <p:cNvSpPr>
            <a:spLocks noGrp="1"/>
          </p:cNvSpPr>
          <p:nvPr>
            <p:ph sz="quarter" idx="11" hasCustomPrompt="1"/>
          </p:nvPr>
        </p:nvSpPr>
        <p:spPr>
          <a:xfrm>
            <a:off x="558802" y="1195455"/>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pc="3" dirty="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1847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558802" y="681703"/>
            <a:ext cx="11123084" cy="294216"/>
          </a:xfrm>
        </p:spPr>
        <p:txBody>
          <a:bodyPr tIns="0"/>
          <a:lstStyle>
            <a:lvl1pPr>
              <a:buNone/>
              <a:defRPr sz="1467" b="1"/>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288043034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905002"/>
            <a:ext cx="3304185" cy="3654927"/>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10129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632983" y="1326378"/>
            <a:ext cx="5619324" cy="2117503"/>
          </a:xfrm>
        </p:spPr>
        <p:txBody>
          <a:bodyPr anchor="t" anchorCtr="0">
            <a:noAutofit/>
          </a:bodyPr>
          <a:lstStyle>
            <a:lvl1pPr>
              <a:defRPr sz="6400"/>
            </a:lvl1pPr>
          </a:lstStyle>
          <a:p>
            <a:r>
              <a:rPr lang="en-US"/>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624417" y="3875619"/>
            <a:ext cx="5628216" cy="2313516"/>
          </a:xfrm>
          <a:prstGeom prst="rect">
            <a:avLst/>
          </a:prstGeom>
        </p:spPr>
        <p:txBody>
          <a:bodyPr lIns="0">
            <a:noAutofit/>
          </a:bodyPr>
          <a:lstStyle>
            <a:lvl1pPr marL="0" indent="0">
              <a:lnSpc>
                <a:spcPts val="1920"/>
              </a:lnSpc>
              <a:buNone/>
              <a:defRPr lang="en-US" sz="1600" kern="1200" spc="3" dirty="0" smtClean="0">
                <a:solidFill>
                  <a:srgbClr val="FFFFFF"/>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Edit Master text styles</a:t>
            </a:r>
          </a:p>
        </p:txBody>
      </p:sp>
    </p:spTree>
    <p:extLst>
      <p:ext uri="{BB962C8B-B14F-4D97-AF65-F5344CB8AC3E}">
        <p14:creationId xmlns:p14="http://schemas.microsoft.com/office/powerpoint/2010/main" val="9604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3644820" y="2754424"/>
            <a:ext cx="4902363" cy="1349152"/>
          </a:xfrm>
          <a:prstGeom prst="rect">
            <a:avLst/>
          </a:prstGeom>
        </p:spPr>
      </p:pic>
    </p:spTree>
    <p:extLst>
      <p:ext uri="{BB962C8B-B14F-4D97-AF65-F5344CB8AC3E}">
        <p14:creationId xmlns:p14="http://schemas.microsoft.com/office/powerpoint/2010/main" val="304877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276223"/>
            <a:ext cx="3304185" cy="309098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113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571559" y="1601431"/>
            <a:ext cx="5154484" cy="4410452"/>
          </a:xfrm>
        </p:spPr>
        <p:txBody>
          <a:bodyPr/>
          <a:lstStyle>
            <a:lvl1pPr marL="311135" indent="-311135">
              <a:spcAft>
                <a:spcPts val="1600"/>
              </a:spcAft>
              <a:tabLs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6382215" y="1601431"/>
            <a:ext cx="5154484" cy="4410452"/>
          </a:xfrm>
        </p:spPr>
        <p:txBody>
          <a:bodyPr/>
          <a:lstStyle>
            <a:lvl1pPr marL="311135" indent="-311135">
              <a:spcAft>
                <a:spcPts val="1600"/>
              </a:spcAf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587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48640" y="736602"/>
            <a:ext cx="10972800" cy="430887"/>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12" name="Content Placeholder 5"/>
          <p:cNvSpPr>
            <a:spLocks noGrp="1"/>
          </p:cNvSpPr>
          <p:nvPr>
            <p:ph sz="quarter" idx="11" hasCustomPrompt="1"/>
          </p:nvPr>
        </p:nvSpPr>
        <p:spPr>
          <a:xfrm>
            <a:off x="553503" y="1196482"/>
            <a:ext cx="10966028" cy="258597"/>
          </a:xfrm>
        </p:spPr>
        <p:txBody>
          <a:bodyPr vert="horz" lIns="0" tIns="0" rIns="91440" bIns="0" rtlCol="0" anchor="t">
            <a:spAutoFit/>
          </a:bodyPr>
          <a:lstStyle>
            <a:lvl1pPr>
              <a:defRPr lang="en-US" sz="1867"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571559" y="1905002"/>
            <a:ext cx="5154484" cy="3594372"/>
          </a:xfrm>
        </p:spPr>
        <p:txBody>
          <a:bodyPr/>
          <a:lstStyle>
            <a:lvl1pPr marL="311135" indent="-311135">
              <a:tabLst/>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6382215" y="1944612"/>
            <a:ext cx="5154484" cy="3554760"/>
          </a:xfrm>
        </p:spPr>
        <p:txBody>
          <a:bodyPr/>
          <a:lstStyle>
            <a:lvl1pPr marL="311135" indent="-311135">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885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4343008"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29140" indent="-218007">
              <a:defRPr sz="1333"/>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8222829"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39723" indent="-228589">
              <a:defRPr lang="en-US" sz="1333" b="0" kern="1200" baseline="0" dirty="0" smtClean="0">
                <a:solidFill>
                  <a:schemeClr val="tx1"/>
                </a:solidFill>
                <a:latin typeface="Arial" panose="020B0604020202020204" pitchFamily="34" charset="0"/>
                <a:ea typeface="+mn-ea"/>
                <a:cs typeface="+mn-cs"/>
              </a:defRPr>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671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5440" y="1595052"/>
            <a:ext cx="11107395" cy="3900633"/>
          </a:xfrm>
        </p:spPr>
        <p:txBody>
          <a:bodyPr/>
          <a:lstStyle/>
          <a:p>
            <a:r>
              <a:rPr lang="en-US"/>
              <a:t>Click icon to add table</a:t>
            </a:r>
            <a:endParaRPr lang="en-US" dirty="0"/>
          </a:p>
        </p:txBody>
      </p:sp>
    </p:spTree>
    <p:extLst>
      <p:ext uri="{BB962C8B-B14F-4D97-AF65-F5344CB8AC3E}">
        <p14:creationId xmlns:p14="http://schemas.microsoft.com/office/powerpoint/2010/main" val="428994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558802" y="1544777"/>
            <a:ext cx="11104033" cy="4516967"/>
          </a:xfrm>
        </p:spPr>
        <p:txBody>
          <a:bodyPr/>
          <a:lstStyle>
            <a:lvl1pPr marL="0" indent="0" algn="l" defTabSz="609570" rtl="0" eaLnBrk="1" latinLnBrk="0" hangingPunct="1">
              <a:lnSpc>
                <a:spcPts val="2400"/>
              </a:lnSpc>
              <a:spcBef>
                <a:spcPts val="0"/>
              </a:spcBef>
              <a:spcAft>
                <a:spcPts val="1600"/>
              </a:spcAft>
              <a:buClr>
                <a:schemeClr val="tx1"/>
              </a:buClr>
              <a:buSzPct val="110000"/>
              <a:buFont typeface="Wingdings" panose="05000000000000000000" pitchFamily="2" charset="2"/>
              <a:buNone/>
              <a:defRPr lang="en-US" sz="1867" b="0" kern="1200" spc="3"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680549" indent="-230706">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196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6704"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800" y="1601432"/>
            <a:ext cx="11125096" cy="4491453"/>
          </a:xfrm>
          <a:prstGeom prst="rect">
            <a:avLst/>
          </a:prstGeom>
        </p:spPr>
        <p:txBody>
          <a:bodyPr lIns="0"/>
          <a:lstStyle>
            <a:lvl1pPr marL="228589" indent="-228589">
              <a:lnSpc>
                <a:spcPts val="2133"/>
              </a:lnSpc>
              <a:spcAft>
                <a:spcPts val="1600"/>
              </a:spcAft>
              <a:buFont typeface="Arial" panose="020B0604020202020204" pitchFamily="34" charset="0"/>
              <a:buChar char="•"/>
              <a:defRPr lang="en-US" sz="1867" b="0" kern="1200" spc="3" noProof="0" dirty="0">
                <a:solidFill>
                  <a:schemeClr val="tx1"/>
                </a:solidFill>
                <a:latin typeface="Arial" panose="020B0604020202020204" pitchFamily="34" charset="0"/>
                <a:ea typeface="+mn-ea"/>
                <a:cs typeface="+mn-cs"/>
              </a:defRPr>
            </a:lvl1pPr>
            <a:lvl2pPr marL="759846" indent="-234939">
              <a:lnSpc>
                <a:spcPts val="1920"/>
              </a:lnSpc>
              <a:buNone/>
              <a:defRPr lang="en-US" sz="1600" b="0" kern="1200" baseline="0" dirty="0" smtClean="0">
                <a:solidFill>
                  <a:schemeClr val="tx1"/>
                </a:solidFill>
                <a:latin typeface="Arial" panose="020B0604020202020204" pitchFamily="34" charset="0"/>
                <a:ea typeface="+mn-ea"/>
                <a:cs typeface="+mn-cs"/>
              </a:defRPr>
            </a:lvl2pPr>
            <a:lvl3pPr marL="0" indent="0">
              <a:lnSpc>
                <a:spcPts val="1920"/>
              </a:lnSpc>
              <a:buNone/>
              <a:defRPr lang="en-US" sz="1600" b="0" kern="1200" baseline="0" dirty="0" smtClean="0">
                <a:solidFill>
                  <a:schemeClr val="tx1"/>
                </a:solidFill>
                <a:latin typeface="Arial" panose="020B0604020202020204" pitchFamily="34" charset="0"/>
                <a:ea typeface="+mn-ea"/>
                <a:cs typeface="+mn-cs"/>
              </a:defRPr>
            </a:lvl3pPr>
            <a:lvl4pPr marL="0" indent="0">
              <a:lnSpc>
                <a:spcPts val="1920"/>
              </a:lnSpc>
              <a:buNone/>
              <a:defRPr lang="en-US" sz="1600" b="0" kern="1200" dirty="0" smtClean="0">
                <a:solidFill>
                  <a:schemeClr val="tx1"/>
                </a:solidFill>
                <a:latin typeface="Arial" panose="020B0604020202020204" pitchFamily="34" charset="0"/>
                <a:ea typeface="+mn-ea"/>
                <a:cs typeface="+mn-cs"/>
              </a:defRPr>
            </a:lvl4pPr>
            <a:lvl5pPr marL="0" indent="0">
              <a:lnSpc>
                <a:spcPts val="1920"/>
              </a:lnSpc>
              <a:buNone/>
              <a:defRPr lang="en-US" sz="1600" b="0" kern="1200" baseline="0" dirty="0">
                <a:solidFill>
                  <a:schemeClr val="tx1"/>
                </a:solidFill>
                <a:latin typeface="Arial" panose="020B0604020202020204" pitchFamily="34" charset="0"/>
                <a:ea typeface="+mn-ea"/>
                <a:cs typeface="+mn-cs"/>
              </a:defRPr>
            </a:lvl5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a:p>
            <a:pPr marL="311135" lvl="4"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417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2"/>
            <a:ext cx="12191144" cy="685751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387"/>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1092" dirty="0">
              <a:latin typeface="Arial" panose="020B0604020202020204" pitchFamily="34" charset="0"/>
            </a:endParaRPr>
          </a:p>
        </p:txBody>
      </p:sp>
      <p:sp>
        <p:nvSpPr>
          <p:cNvPr id="6" name="Title 1"/>
          <p:cNvSpPr>
            <a:spLocks noGrp="1"/>
          </p:cNvSpPr>
          <p:nvPr>
            <p:ph type="title" hasCustomPrompt="1"/>
          </p:nvPr>
        </p:nvSpPr>
        <p:spPr>
          <a:xfrm>
            <a:off x="566057" y="1589315"/>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598996" y="499737"/>
            <a:ext cx="1701075" cy="414843"/>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558800" y="3998282"/>
            <a:ext cx="4971741"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558802" y="3314324"/>
            <a:ext cx="4971143"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21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36601"/>
            <a:ext cx="10972800" cy="663883"/>
          </a:xfrm>
        </p:spPr>
        <p:txBody>
          <a:bodyPr vert="horz" lIns="0" tIns="0" rIns="91440" bIns="45720" rtlCol="0" anchor="t">
            <a:noAutofit/>
          </a:bodyPr>
          <a:lstStyle>
            <a:lvl1pPr>
              <a:defRPr lang="en-US" sz="3200"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564957" y="1905002"/>
            <a:ext cx="10966643" cy="4302041"/>
          </a:xfrm>
          <a:prstGeom prst="rect">
            <a:avLst/>
          </a:prstGeom>
        </p:spPr>
        <p:txBody>
          <a:bodyPr lIns="0"/>
          <a:lstStyle>
            <a:lvl1pPr marL="457178" indent="-457178">
              <a:lnSpc>
                <a:spcPts val="3840"/>
              </a:lnSpc>
              <a:spcBef>
                <a:spcPts val="800"/>
              </a:spcBef>
              <a:spcAft>
                <a:spcPts val="800"/>
              </a:spcAft>
              <a:defRPr lang="en-US" sz="1867" b="0" kern="1200" spc="3" noProof="0" dirty="0">
                <a:solidFill>
                  <a:schemeClr val="tx1"/>
                </a:solidFill>
                <a:latin typeface="Arial" panose="020B0604020202020204" pitchFamily="34" charset="0"/>
                <a:ea typeface="+mn-ea"/>
                <a:cs typeface="+mn-cs"/>
              </a:defRPr>
            </a:lvl1pPr>
            <a:lvl2pPr>
              <a:defRPr sz="1600" b="0">
                <a:solidFill>
                  <a:schemeClr val="tx1"/>
                </a:solidFill>
                <a:latin typeface="Arial" panose="020B0604020202020204" pitchFamily="34" charset="0"/>
              </a:defRPr>
            </a:lvl2pPr>
            <a:lvl3pPr>
              <a:defRPr sz="1600" b="0">
                <a:solidFill>
                  <a:schemeClr val="tx1"/>
                </a:solidFill>
              </a:defRPr>
            </a:lvl3pPr>
            <a:lvl4pPr>
              <a:defRPr sz="1600" b="0">
                <a:solidFill>
                  <a:schemeClr val="tx1"/>
                </a:solidFill>
              </a:defRPr>
            </a:lvl4pPr>
            <a:lvl5pPr>
              <a:defRPr sz="1600"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2479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4821" y="736602"/>
            <a:ext cx="11023600" cy="430887"/>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7" name="Content Placeholder 2"/>
          <p:cNvSpPr>
            <a:spLocks noGrp="1"/>
          </p:cNvSpPr>
          <p:nvPr>
            <p:ph sz="half" idx="1"/>
          </p:nvPr>
        </p:nvSpPr>
        <p:spPr>
          <a:xfrm>
            <a:off x="566097" y="1602539"/>
            <a:ext cx="10966643" cy="4513783"/>
          </a:xfrm>
          <a:prstGeom prst="rect">
            <a:avLst/>
          </a:prstGeom>
        </p:spPr>
        <p:txBody>
          <a:bodyPr lIns="0"/>
          <a:lstStyle>
            <a:lvl1pPr marL="457178" indent="-457178">
              <a:lnSpc>
                <a:spcPts val="3840"/>
              </a:lnSpc>
              <a:defRPr lang="en-US" sz="1867" b="0" kern="1200" spc="3" noProof="0" dirty="0">
                <a:solidFill>
                  <a:schemeClr val="tx1"/>
                </a:solidFill>
                <a:latin typeface="Arial" panose="020B0604020202020204" pitchFamily="34" charset="0"/>
                <a:ea typeface="+mn-ea"/>
                <a:cs typeface="+mn-cs"/>
              </a:defRPr>
            </a:lvl1pPr>
            <a:lvl2pPr marL="683650" indent="-228589">
              <a:defRPr sz="1600" b="0">
                <a:solidFill>
                  <a:schemeClr val="tx1"/>
                </a:solidFill>
              </a:defRPr>
            </a:lvl2pPr>
            <a:lvl3pPr>
              <a:defRPr lang="en-US" sz="1333" b="0" kern="1200" baseline="0" dirty="0">
                <a:solidFill>
                  <a:schemeClr val="tx1"/>
                </a:solidFill>
                <a:latin typeface="Arial" panose="020B0604020202020204" pitchFamily="34" charset="0"/>
                <a:ea typeface="+mn-ea"/>
                <a:cs typeface="+mn-cs"/>
              </a:defRPr>
            </a:lvl3pPr>
            <a:lvl4pPr>
              <a:defRPr sz="1333" b="0">
                <a:solidFill>
                  <a:schemeClr val="tx1"/>
                </a:solidFill>
              </a:defRPr>
            </a:lvl4pPr>
            <a:lvl5pPr>
              <a:defRPr sz="1333"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566099" y="1193802"/>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mtClean="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41201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29353"/>
            <a:ext cx="10972800" cy="1166815"/>
          </a:xfrm>
        </p:spPr>
        <p:txBody>
          <a:bodyPr vert="horz" lIns="0" tIns="0" rIns="91440" bIns="45720" rtlCol="0" anchor="t">
            <a:noAutofit/>
          </a:bodyPr>
          <a:lstStyle>
            <a:lvl1pPr>
              <a:defRPr lang="en-US" sz="3200"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46076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58800" y="736602"/>
            <a:ext cx="10972800" cy="504753"/>
          </a:xfrm>
        </p:spPr>
        <p:txBody>
          <a:bodyPr>
            <a:spAutoFit/>
          </a:bodyPr>
          <a:lstStyle>
            <a:lvl1pPr>
              <a:defRPr sz="3200"/>
            </a:lvl1pPr>
          </a:lstStyle>
          <a:p>
            <a:r>
              <a:rPr lang="en-US" dirty="0"/>
              <a:t>Title - Title Case, Arial 24 Pt</a:t>
            </a:r>
          </a:p>
        </p:txBody>
      </p:sp>
      <p:sp>
        <p:nvSpPr>
          <p:cNvPr id="5" name="Content Placeholder 5"/>
          <p:cNvSpPr>
            <a:spLocks noGrp="1"/>
          </p:cNvSpPr>
          <p:nvPr>
            <p:ph sz="quarter" idx="11" hasCustomPrompt="1"/>
          </p:nvPr>
        </p:nvSpPr>
        <p:spPr>
          <a:xfrm>
            <a:off x="558802" y="1195455"/>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pc="3" dirty="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780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1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45125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558802" y="681703"/>
            <a:ext cx="11123084" cy="294216"/>
          </a:xfrm>
        </p:spPr>
        <p:txBody>
          <a:bodyPr tIns="0"/>
          <a:lstStyle>
            <a:lvl1pPr>
              <a:buNone/>
              <a:defRPr sz="1467"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99659423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632983" y="1326378"/>
            <a:ext cx="5619324" cy="2117503"/>
          </a:xfrm>
        </p:spPr>
        <p:txBody>
          <a:bodyPr anchor="t" anchorCtr="0">
            <a:noAutofit/>
          </a:bodyPr>
          <a:lstStyle>
            <a:lvl1pPr marL="0" marR="0" indent="0" algn="l" defTabSz="609570" rtl="0" eaLnBrk="1" fontAlgn="auto" latinLnBrk="0" hangingPunct="1">
              <a:lnSpc>
                <a:spcPct val="90000"/>
              </a:lnSpc>
              <a:spcBef>
                <a:spcPct val="0"/>
              </a:spcBef>
              <a:spcAft>
                <a:spcPts val="0"/>
              </a:spcAft>
              <a:buClrTx/>
              <a:buSzTx/>
              <a:buFontTx/>
              <a:buNone/>
              <a:tabLst/>
              <a:defRPr sz="6400"/>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624417" y="3875619"/>
            <a:ext cx="5628216" cy="2313516"/>
          </a:xfrm>
          <a:prstGeom prst="rect">
            <a:avLst/>
          </a:prstGeom>
        </p:spPr>
        <p:txBody>
          <a:bodyPr lIns="0">
            <a:noAutofit/>
          </a:bodyPr>
          <a:lstStyle>
            <a:lvl1pPr marL="0" indent="0">
              <a:lnSpc>
                <a:spcPts val="1920"/>
              </a:lnSpc>
              <a:buNone/>
              <a:defRPr lang="en-US" sz="1600" kern="1200" spc="3" dirty="0" smtClean="0">
                <a:solidFill>
                  <a:srgbClr val="FFFFFF"/>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3635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609600" y="3505524"/>
            <a:ext cx="10972800" cy="1143000"/>
          </a:xfrm>
          <a:prstGeom prst="rect">
            <a:avLst/>
          </a:prstGeom>
        </p:spPr>
        <p:txBody>
          <a:bodyPr vert="horz" lIns="91440" tIns="45720" rIns="91440" bIns="45720" rtlCol="0" anchor="ctr">
            <a:normAutofit/>
          </a:bodyPr>
          <a:lstStyle>
            <a:lvl1pPr>
              <a:defRPr sz="5333" b="0" i="0" baseline="0">
                <a:latin typeface="+mj-lt"/>
                <a:cs typeface="HelveticaNeueLT Std Thin"/>
              </a:defRPr>
            </a:lvl1pPr>
          </a:lstStyle>
          <a:p>
            <a:r>
              <a:rPr lang="en-US" dirty="0"/>
              <a:t>Place Title of Presentation Here</a:t>
            </a:r>
          </a:p>
        </p:txBody>
      </p:sp>
      <p:sp>
        <p:nvSpPr>
          <p:cNvPr id="9" name="Text Placeholder 8"/>
          <p:cNvSpPr>
            <a:spLocks noGrp="1"/>
          </p:cNvSpPr>
          <p:nvPr>
            <p:ph type="body" sz="quarter" idx="10" hasCustomPrompt="1"/>
          </p:nvPr>
        </p:nvSpPr>
        <p:spPr>
          <a:xfrm>
            <a:off x="4081370" y="5027896"/>
            <a:ext cx="4081365" cy="1060451"/>
          </a:xfrm>
          <a:prstGeom prst="rect">
            <a:avLst/>
          </a:prstGeom>
        </p:spPr>
        <p:txBody>
          <a:bodyPr vert="horz" wrap="none"/>
          <a:lstStyle>
            <a:lvl1pPr marL="0" indent="0" algn="ctr">
              <a:buFontTx/>
              <a:buNone/>
              <a:defRPr sz="2400" b="0" i="0" baseline="0">
                <a:solidFill>
                  <a:schemeClr val="accent3"/>
                </a:solidFill>
                <a:latin typeface="+mn-lt"/>
                <a:cs typeface="HelveticaNeueLT Std Thin"/>
              </a:defRPr>
            </a:lvl1pPr>
            <a:lvl2pPr marL="609585" indent="0">
              <a:buFontTx/>
              <a:buNone/>
              <a:defRPr sz="2400" baseline="0">
                <a:solidFill>
                  <a:schemeClr val="accent5"/>
                </a:solidFill>
                <a:latin typeface="Arial Narrow"/>
              </a:defRPr>
            </a:lvl2pPr>
            <a:lvl3pPr marL="1219170" indent="0">
              <a:buFontTx/>
              <a:buNone/>
              <a:defRPr sz="2400" baseline="0">
                <a:solidFill>
                  <a:schemeClr val="accent5"/>
                </a:solidFill>
                <a:latin typeface="Arial Narrow"/>
              </a:defRPr>
            </a:lvl3pPr>
            <a:lvl4pPr marL="1828754" indent="0">
              <a:buFontTx/>
              <a:buNone/>
              <a:defRPr sz="2400" baseline="0">
                <a:solidFill>
                  <a:schemeClr val="accent5"/>
                </a:solidFill>
                <a:latin typeface="Arial Narrow"/>
              </a:defRPr>
            </a:lvl4pPr>
            <a:lvl5pPr marL="2438339" indent="0">
              <a:buFontTx/>
              <a:buNone/>
              <a:defRPr sz="2400" baseline="0">
                <a:solidFill>
                  <a:schemeClr val="accent5"/>
                </a:solidFill>
                <a:latin typeface="Arial Narrow"/>
              </a:defRPr>
            </a:lvl5pPr>
          </a:lstStyle>
          <a:p>
            <a:pPr lvl="0"/>
            <a:r>
              <a:rPr lang="en-US" dirty="0"/>
              <a:t>PRESENTER</a:t>
            </a:r>
          </a:p>
          <a:p>
            <a:pPr lvl="0"/>
            <a:r>
              <a:rPr lang="en-US" dirty="0"/>
              <a:t>DATE</a:t>
            </a:r>
          </a:p>
        </p:txBody>
      </p:sp>
      <p:cxnSp>
        <p:nvCxnSpPr>
          <p:cNvPr id="10" name="Straight Connector 9"/>
          <p:cNvCxnSpPr/>
          <p:nvPr/>
        </p:nvCxnSpPr>
        <p:spPr>
          <a:xfrm>
            <a:off x="1210605" y="4800556"/>
            <a:ext cx="977079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295_REV_TVA_Logo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480" y="1239692"/>
            <a:ext cx="1463040" cy="1463040"/>
          </a:xfrm>
          <a:prstGeom prst="rect">
            <a:avLst/>
          </a:prstGeom>
        </p:spPr>
      </p:pic>
    </p:spTree>
    <p:extLst>
      <p:ext uri="{BB962C8B-B14F-4D97-AF65-F5344CB8AC3E}">
        <p14:creationId xmlns:p14="http://schemas.microsoft.com/office/powerpoint/2010/main" val="262254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tioned Pictur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3"/>
          <p:cNvSpPr>
            <a:spLocks noGrp="1"/>
          </p:cNvSpPr>
          <p:nvPr>
            <p:ph type="body" sz="quarter" idx="10"/>
          </p:nvPr>
        </p:nvSpPr>
        <p:spPr>
          <a:xfrm>
            <a:off x="1606551" y="1953685"/>
            <a:ext cx="9975849" cy="1007479"/>
          </a:xfrm>
          <a:prstGeom prst="rect">
            <a:avLst/>
          </a:prstGeom>
        </p:spPr>
        <p:txBody>
          <a:bodyPr vert="horz"/>
          <a:lstStyle>
            <a:lvl1pPr marL="0" indent="0">
              <a:buFontTx/>
              <a:buNone/>
              <a:defRPr sz="2133" b="1" i="0" baseline="30000">
                <a:solidFill>
                  <a:schemeClr val="tx2"/>
                </a:solidFill>
                <a:latin typeface="+mn-lt"/>
                <a:cs typeface="HelveticaNeueLT Std"/>
              </a:defRPr>
            </a:lvl1pPr>
            <a:lvl2pPr marL="609585" indent="0">
              <a:buFontTx/>
              <a:buNone/>
              <a:defRPr sz="2133" b="1" i="0" baseline="0">
                <a:solidFill>
                  <a:schemeClr val="tx2"/>
                </a:solidFill>
                <a:latin typeface="+mn-lt"/>
                <a:cs typeface="HelveticaNeueLT Std"/>
              </a:defRPr>
            </a:lvl2pPr>
            <a:lvl3pPr marL="1219170" indent="0">
              <a:buFontTx/>
              <a:buNone/>
              <a:defRPr sz="2133" b="1" i="0" baseline="0">
                <a:solidFill>
                  <a:schemeClr val="tx2"/>
                </a:solidFill>
                <a:latin typeface="+mn-lt"/>
                <a:cs typeface="HelveticaNeueLT Std"/>
              </a:defRPr>
            </a:lvl3pPr>
            <a:lvl4pPr marL="1828754" indent="0">
              <a:buFontTx/>
              <a:buNone/>
              <a:defRPr sz="2133" b="1" i="0" baseline="0">
                <a:solidFill>
                  <a:schemeClr val="tx2"/>
                </a:solidFill>
                <a:latin typeface="Arial Narrow"/>
              </a:defRPr>
            </a:lvl4pPr>
            <a:lvl5pPr marL="2438339" indent="0">
              <a:buFontTx/>
              <a:buNone/>
              <a:defRPr sz="2133" b="1" i="0" baseline="0">
                <a:solidFill>
                  <a:schemeClr val="tx2"/>
                </a:solidFill>
                <a:latin typeface="Arial Narrow"/>
              </a:defRPr>
            </a:lvl5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1"/>
          </p:nvPr>
        </p:nvSpPr>
        <p:spPr>
          <a:xfrm>
            <a:off x="1606553" y="3205231"/>
            <a:ext cx="4732593" cy="2846916"/>
          </a:xfrm>
          <a:prstGeom prst="rect">
            <a:avLst/>
          </a:prstGeom>
        </p:spPr>
        <p:txBody>
          <a:bodyPr vert="horz"/>
          <a:lstStyle>
            <a:lvl1pPr marL="457189" indent="-457189">
              <a:spcAft>
                <a:spcPts val="800"/>
              </a:spcAft>
              <a:buFont typeface="Arial"/>
              <a:buChar char="•"/>
              <a:defRPr sz="1867" b="0" i="0" baseline="0">
                <a:solidFill>
                  <a:schemeClr val="bg1">
                    <a:lumMod val="25000"/>
                  </a:schemeClr>
                </a:solidFill>
                <a:latin typeface="+mn-lt"/>
                <a:cs typeface="HelveticaNeueLT Std Thin"/>
              </a:defRPr>
            </a:lvl1pPr>
            <a:lvl2pPr marL="990575" indent="-380990">
              <a:spcAft>
                <a:spcPts val="800"/>
              </a:spcAft>
              <a:buFont typeface="Arial"/>
              <a:buChar char="•"/>
              <a:defRPr sz="1867" b="0" i="0" baseline="0">
                <a:solidFill>
                  <a:schemeClr val="bg1">
                    <a:lumMod val="25000"/>
                  </a:schemeClr>
                </a:solidFill>
                <a:latin typeface="+mn-lt"/>
                <a:cs typeface="HelveticaNeueLT Std Thin"/>
              </a:defRPr>
            </a:lvl2pPr>
            <a:lvl3pPr marL="1523962" indent="-304792">
              <a:spcAft>
                <a:spcPts val="800"/>
              </a:spcAft>
              <a:buFont typeface="Arial"/>
              <a:buChar char="•"/>
              <a:defRPr sz="1867" b="0" i="0" baseline="0">
                <a:solidFill>
                  <a:schemeClr val="bg1">
                    <a:lumMod val="25000"/>
                  </a:schemeClr>
                </a:solidFill>
                <a:latin typeface="+mn-lt"/>
                <a:cs typeface="HelveticaNeueLT Std Thin"/>
              </a:defRPr>
            </a:lvl3pPr>
            <a:lvl4pPr marL="2133547" indent="-304792">
              <a:spcAft>
                <a:spcPts val="800"/>
              </a:spcAft>
              <a:buFont typeface="Arial"/>
              <a:buChar char="•"/>
              <a:defRPr sz="1867" b="0" i="0" baseline="0">
                <a:solidFill>
                  <a:schemeClr val="bg1">
                    <a:lumMod val="25000"/>
                  </a:schemeClr>
                </a:solidFill>
                <a:latin typeface="+mn-lt"/>
                <a:cs typeface="HelveticaNeueLT Std Thin"/>
              </a:defRPr>
            </a:lvl4pPr>
            <a:lvl5pPr marL="2743131" indent="-304792">
              <a:spcAft>
                <a:spcPts val="800"/>
              </a:spcAft>
              <a:buFont typeface="Arial"/>
              <a:buChar char="•"/>
              <a:defRPr sz="1867" b="0" i="0" baseline="0">
                <a:solidFill>
                  <a:schemeClr val="bg1">
                    <a:lumMod val="25000"/>
                  </a:schemeClr>
                </a:solidFill>
                <a:latin typeface="+mn-lt"/>
                <a:cs typeface="HelveticaNeueLT Std Thi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6499226" y="3205231"/>
            <a:ext cx="3054349" cy="2846916"/>
          </a:xfrm>
          <a:prstGeom prst="rect">
            <a:avLst/>
          </a:prstGeom>
        </p:spPr>
        <p:txBody>
          <a:bodyPr vert="horz" anchor="ctr" anchorCtr="0"/>
          <a:lstStyle>
            <a:lvl1pPr marL="0" indent="0" algn="ctr">
              <a:buFontTx/>
              <a:buNone/>
              <a:defRPr sz="2667" baseline="0">
                <a:solidFill>
                  <a:schemeClr val="tx2"/>
                </a:solidFill>
                <a:latin typeface="+mn-lt"/>
                <a:cs typeface="HelveticaNeueLT Std"/>
              </a:defRPr>
            </a:lvl1pPr>
          </a:lstStyle>
          <a:p>
            <a:r>
              <a:rPr lang="en-US"/>
              <a:t>Click icon to add picture</a:t>
            </a:r>
            <a:endParaRPr lang="en-US" dirty="0"/>
          </a:p>
        </p:txBody>
      </p:sp>
      <p:sp>
        <p:nvSpPr>
          <p:cNvPr id="9" name="Rectangle 8"/>
          <p:cNvSpPr/>
          <p:nvPr/>
        </p:nvSpPr>
        <p:spPr>
          <a:xfrm>
            <a:off x="9650832" y="3205230"/>
            <a:ext cx="1491869" cy="2846916"/>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11" name="Text Placeholder 10"/>
          <p:cNvSpPr>
            <a:spLocks noGrp="1"/>
          </p:cNvSpPr>
          <p:nvPr>
            <p:ph type="body" sz="quarter" idx="13" hasCustomPrompt="1"/>
          </p:nvPr>
        </p:nvSpPr>
        <p:spPr>
          <a:xfrm>
            <a:off x="9773221" y="3446531"/>
            <a:ext cx="1214967" cy="2353733"/>
          </a:xfrm>
          <a:prstGeom prst="rect">
            <a:avLst/>
          </a:prstGeom>
        </p:spPr>
        <p:txBody>
          <a:bodyPr vert="horz" wrap="none" anchor="ctr" anchorCtr="0">
            <a:normAutofit/>
          </a:bodyPr>
          <a:lstStyle>
            <a:lvl1pPr marL="0" indent="0">
              <a:spcBef>
                <a:spcPts val="0"/>
              </a:spcBef>
              <a:buFontTx/>
              <a:buNone/>
              <a:defRPr sz="3733">
                <a:solidFill>
                  <a:schemeClr val="bg2"/>
                </a:solidFill>
                <a:latin typeface="+mn-lt"/>
                <a:cs typeface="HelveticaNeueLT Std"/>
              </a:defRPr>
            </a:lvl1pPr>
            <a:lvl2pPr marL="609585" indent="0">
              <a:buFontTx/>
              <a:buNone/>
              <a:defRPr sz="5867">
                <a:solidFill>
                  <a:schemeClr val="bg2"/>
                </a:solidFill>
                <a:latin typeface="Arial Narrow"/>
              </a:defRPr>
            </a:lvl2pPr>
            <a:lvl3pPr marL="1219170" indent="0">
              <a:buFontTx/>
              <a:buNone/>
              <a:defRPr sz="5867">
                <a:solidFill>
                  <a:schemeClr val="bg2"/>
                </a:solidFill>
                <a:latin typeface="Arial Narrow"/>
              </a:defRPr>
            </a:lvl3pPr>
            <a:lvl4pPr marL="1828754" indent="0">
              <a:buFontTx/>
              <a:buNone/>
              <a:defRPr sz="5867">
                <a:solidFill>
                  <a:schemeClr val="bg2"/>
                </a:solidFill>
                <a:latin typeface="Arial Narrow"/>
              </a:defRPr>
            </a:lvl4pPr>
            <a:lvl5pPr marL="2438339" indent="0">
              <a:buFontTx/>
              <a:buNone/>
              <a:defRPr sz="5867">
                <a:solidFill>
                  <a:schemeClr val="bg2"/>
                </a:solidFill>
                <a:latin typeface="Arial Narrow"/>
              </a:defRPr>
            </a:lvl5pPr>
          </a:lstStyle>
          <a:p>
            <a:pPr lvl="0"/>
            <a:r>
              <a:rPr lang="en-US" dirty="0"/>
              <a:t>Text</a:t>
            </a:r>
          </a:p>
        </p:txBody>
      </p:sp>
      <p:sp>
        <p:nvSpPr>
          <p:cNvPr id="25"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KINGSTON EIP DRY RUN – 8/23/18</a:t>
            </a:r>
          </a:p>
        </p:txBody>
      </p:sp>
      <p:sp>
        <p:nvSpPr>
          <p:cNvPr id="26"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Tree>
    <p:extLst>
      <p:ext uri="{BB962C8B-B14F-4D97-AF65-F5344CB8AC3E}">
        <p14:creationId xmlns:p14="http://schemas.microsoft.com/office/powerpoint/2010/main" val="348339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12192000" cy="68580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566057" y="1193802"/>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558802" y="754903"/>
            <a:ext cx="6739924" cy="482372"/>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24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6096001" y="2554017"/>
            <a:ext cx="5566833" cy="1284816"/>
          </a:xfrm>
        </p:spPr>
        <p:txBody>
          <a:bodyPr/>
          <a:lstStyle>
            <a:lvl1pPr marL="0" indent="0">
              <a:lnSpc>
                <a:spcPts val="2400"/>
              </a:lnSpc>
              <a:spcAft>
                <a:spcPts val="16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29104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5" name="Text Placeholder 5"/>
          <p:cNvSpPr>
            <a:spLocks noGrp="1"/>
          </p:cNvSpPr>
          <p:nvPr>
            <p:ph type="body" sz="quarter" idx="11"/>
          </p:nvPr>
        </p:nvSpPr>
        <p:spPr>
          <a:xfrm>
            <a:off x="6530189" y="2361983"/>
            <a:ext cx="2005948" cy="2196991"/>
          </a:xfrm>
          <a:prstGeom prst="rect">
            <a:avLst/>
          </a:prstGeom>
        </p:spPr>
        <p:txBody>
          <a:bodyPr vert="horz"/>
          <a:lstStyle>
            <a:lvl1pPr marL="0" indent="0">
              <a:spcAft>
                <a:spcPts val="800"/>
              </a:spcAft>
              <a:buFontTx/>
              <a:buNone/>
              <a:defRPr sz="12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sp>
        <p:nvSpPr>
          <p:cNvPr id="7" name="Rectangle 6"/>
          <p:cNvSpPr/>
          <p:nvPr userDrawn="1"/>
        </p:nvSpPr>
        <p:spPr>
          <a:xfrm>
            <a:off x="6530189" y="4785808"/>
            <a:ext cx="4880273" cy="1380283"/>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8" name="Text Placeholder 10"/>
          <p:cNvSpPr>
            <a:spLocks noGrp="1"/>
          </p:cNvSpPr>
          <p:nvPr>
            <p:ph type="body" sz="quarter" idx="13" hasCustomPrompt="1"/>
          </p:nvPr>
        </p:nvSpPr>
        <p:spPr>
          <a:xfrm>
            <a:off x="6617025" y="4861933"/>
            <a:ext cx="4673304" cy="1207044"/>
          </a:xfrm>
          <a:prstGeom prst="rect">
            <a:avLst/>
          </a:prstGeom>
        </p:spPr>
        <p:txBody>
          <a:bodyPr vert="horz" wrap="none" lIns="182880" anchor="ctr" anchorCtr="0">
            <a:normAutofit/>
          </a:bodyPr>
          <a:lstStyle>
            <a:lvl1pPr marL="0" indent="0" algn="l">
              <a:spcBef>
                <a:spcPts val="0"/>
              </a:spcBef>
              <a:buFontTx/>
              <a:buNone/>
              <a:defRPr sz="1600">
                <a:solidFill>
                  <a:schemeClr val="bg2"/>
                </a:solidFill>
                <a:latin typeface="+mn-lt"/>
                <a:cs typeface="HelveticaNeueLT Std"/>
              </a:defRPr>
            </a:lvl1pPr>
            <a:lvl2pPr marL="609585" indent="0">
              <a:buFontTx/>
              <a:buNone/>
              <a:defRPr sz="5867">
                <a:solidFill>
                  <a:schemeClr val="bg2"/>
                </a:solidFill>
                <a:latin typeface="Arial Narrow"/>
              </a:defRPr>
            </a:lvl2pPr>
            <a:lvl3pPr marL="1219170" indent="0">
              <a:buFontTx/>
              <a:buNone/>
              <a:defRPr sz="5867">
                <a:solidFill>
                  <a:schemeClr val="bg2"/>
                </a:solidFill>
                <a:latin typeface="Arial Narrow"/>
              </a:defRPr>
            </a:lvl3pPr>
            <a:lvl4pPr marL="1828754" indent="0">
              <a:buFontTx/>
              <a:buNone/>
              <a:defRPr sz="5867">
                <a:solidFill>
                  <a:schemeClr val="bg2"/>
                </a:solidFill>
                <a:latin typeface="Arial Narrow"/>
              </a:defRPr>
            </a:lvl4pPr>
            <a:lvl5pPr marL="2438339" indent="0">
              <a:buFontTx/>
              <a:buNone/>
              <a:defRPr sz="5867">
                <a:solidFill>
                  <a:schemeClr val="bg2"/>
                </a:solidFill>
                <a:latin typeface="Arial Narrow"/>
              </a:defRPr>
            </a:lvl5pPr>
          </a:lstStyle>
          <a:p>
            <a:pPr lvl="0"/>
            <a:r>
              <a:rPr lang="en-US" dirty="0"/>
              <a:t>Text</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Click to edit Master text styles</a:t>
            </a:r>
          </a:p>
        </p:txBody>
      </p:sp>
      <p:sp>
        <p:nvSpPr>
          <p:cNvPr id="15" name="Text Placeholder 5"/>
          <p:cNvSpPr>
            <a:spLocks noGrp="1"/>
          </p:cNvSpPr>
          <p:nvPr>
            <p:ph type="body" sz="quarter" idx="17"/>
          </p:nvPr>
        </p:nvSpPr>
        <p:spPr>
          <a:xfrm>
            <a:off x="9387146" y="2374141"/>
            <a:ext cx="2023316" cy="2196991"/>
          </a:xfrm>
          <a:prstGeom prst="rect">
            <a:avLst/>
          </a:prstGeom>
        </p:spPr>
        <p:txBody>
          <a:bodyPr vert="horz"/>
          <a:lstStyle>
            <a:lvl1pPr marL="0" indent="0">
              <a:spcAft>
                <a:spcPts val="800"/>
              </a:spcAft>
              <a:buFontTx/>
              <a:buNone/>
              <a:defRPr sz="12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sp>
        <p:nvSpPr>
          <p:cNvPr id="16" name="Text Placeholder 5"/>
          <p:cNvSpPr>
            <a:spLocks noGrp="1"/>
          </p:cNvSpPr>
          <p:nvPr>
            <p:ph type="body" sz="quarter" idx="18" hasCustomPrompt="1"/>
          </p:nvPr>
        </p:nvSpPr>
        <p:spPr>
          <a:xfrm>
            <a:off x="6530189" y="1781771"/>
            <a:ext cx="2005948" cy="387296"/>
          </a:xfrm>
          <a:prstGeom prst="rect">
            <a:avLst/>
          </a:prstGeom>
        </p:spPr>
        <p:txBody>
          <a:bodyPr vert="horz"/>
          <a:lstStyle>
            <a:lvl1pPr marL="0" indent="0">
              <a:spcAft>
                <a:spcPts val="800"/>
              </a:spcAft>
              <a:buFontTx/>
              <a:buNone/>
              <a:defRPr sz="1600"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7" name="Text Placeholder 5"/>
          <p:cNvSpPr>
            <a:spLocks noGrp="1"/>
          </p:cNvSpPr>
          <p:nvPr>
            <p:ph type="body" sz="quarter" idx="19" hasCustomPrompt="1"/>
          </p:nvPr>
        </p:nvSpPr>
        <p:spPr>
          <a:xfrm>
            <a:off x="9387146" y="1781771"/>
            <a:ext cx="2005948" cy="387296"/>
          </a:xfrm>
          <a:prstGeom prst="rect">
            <a:avLst/>
          </a:prstGeom>
        </p:spPr>
        <p:txBody>
          <a:bodyPr vert="horz"/>
          <a:lstStyle>
            <a:lvl1pPr marL="0" indent="0">
              <a:spcAft>
                <a:spcPts val="800"/>
              </a:spcAft>
              <a:buFontTx/>
              <a:buNone/>
              <a:defRPr sz="1600"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209897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Click to edit Master text styles</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20" name="Text Placeholder 5"/>
          <p:cNvSpPr>
            <a:spLocks noGrp="1"/>
          </p:cNvSpPr>
          <p:nvPr>
            <p:ph type="body" sz="quarter" idx="19"/>
          </p:nvPr>
        </p:nvSpPr>
        <p:spPr>
          <a:xfrm>
            <a:off x="6499226" y="2072378"/>
            <a:ext cx="4541607" cy="408440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sp>
        <p:nvSpPr>
          <p:cNvPr id="21" name="Text Placeholder 5"/>
          <p:cNvSpPr>
            <a:spLocks noGrp="1"/>
          </p:cNvSpPr>
          <p:nvPr>
            <p:ph type="body" sz="quarter" idx="20" hasCustomPrompt="1"/>
          </p:nvPr>
        </p:nvSpPr>
        <p:spPr>
          <a:xfrm>
            <a:off x="6499227" y="168508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Tree>
    <p:extLst>
      <p:ext uri="{BB962C8B-B14F-4D97-AF65-F5344CB8AC3E}">
        <p14:creationId xmlns:p14="http://schemas.microsoft.com/office/powerpoint/2010/main" val="1630162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Objects">
    <p:bg>
      <p:bgPr>
        <a:solidFill>
          <a:srgbClr val="FFFFFF"/>
        </a:solidFill>
        <a:effectLst/>
      </p:bgPr>
    </p:bg>
    <p:spTree>
      <p:nvGrpSpPr>
        <p:cNvPr id="1" name=""/>
        <p:cNvGrpSpPr/>
        <p:nvPr/>
      </p:nvGrpSpPr>
      <p:grpSpPr>
        <a:xfrm>
          <a:off x="0" y="0"/>
          <a:ext cx="0" cy="0"/>
          <a:chOff x="0" y="0"/>
          <a:chExt cx="0" cy="0"/>
        </a:xfrm>
      </p:grpSpPr>
      <p:sp>
        <p:nvSpPr>
          <p:cNvPr id="10" name="Content Placeholder 13"/>
          <p:cNvSpPr>
            <a:spLocks noGrp="1"/>
          </p:cNvSpPr>
          <p:nvPr>
            <p:ph sz="quarter" idx="21"/>
          </p:nvPr>
        </p:nvSpPr>
        <p:spPr>
          <a:xfrm>
            <a:off x="6499226"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Click to edit Master text styles</a:t>
            </a:r>
          </a:p>
        </p:txBody>
      </p:sp>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Click to edit Master text styles</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4175741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Righ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5"/>
          <p:cNvSpPr>
            <a:spLocks noGrp="1"/>
          </p:cNvSpPr>
          <p:nvPr>
            <p:ph type="body" sz="quarter" idx="11"/>
          </p:nvPr>
        </p:nvSpPr>
        <p:spPr>
          <a:xfrm>
            <a:off x="1649915" y="2082229"/>
            <a:ext cx="4124787" cy="1632547"/>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
        <p:nvSpPr>
          <p:cNvPr id="11" name="Content Placeholder 13"/>
          <p:cNvSpPr>
            <a:spLocks noGrp="1"/>
          </p:cNvSpPr>
          <p:nvPr>
            <p:ph sz="quarter" idx="16" hasCustomPrompt="1"/>
          </p:nvPr>
        </p:nvSpPr>
        <p:spPr>
          <a:xfrm>
            <a:off x="6718634" y="1781771"/>
            <a:ext cx="4865508" cy="4375016"/>
          </a:xfrm>
          <a:prstGeom prst="rect">
            <a:avLst/>
          </a:prstGeom>
        </p:spPr>
        <p:txBody>
          <a:bodyPr vert="horz"/>
          <a:lstStyle>
            <a:lvl2pPr marL="609585" indent="0" algn="ctr">
              <a:buNone/>
              <a:defRPr sz="2667" baseline="0">
                <a:latin typeface="+mn-lt"/>
                <a:cs typeface="HelveticaNeueLT Std"/>
              </a:defRPr>
            </a:lvl2pPr>
          </a:lstStyle>
          <a:p>
            <a:pPr lvl="1"/>
            <a:r>
              <a:rPr lang="en-US" dirty="0"/>
              <a:t>Object</a:t>
            </a:r>
          </a:p>
        </p:txBody>
      </p:sp>
      <p:sp>
        <p:nvSpPr>
          <p:cNvPr id="13" name="Text Placeholder 5"/>
          <p:cNvSpPr>
            <a:spLocks noGrp="1"/>
          </p:cNvSpPr>
          <p:nvPr>
            <p:ph type="body" sz="quarter" idx="18" hasCustomPrompt="1"/>
          </p:nvPr>
        </p:nvSpPr>
        <p:spPr>
          <a:xfrm>
            <a:off x="1649915" y="1694933"/>
            <a:ext cx="2005948" cy="387296"/>
          </a:xfrm>
          <a:prstGeom prst="rect">
            <a:avLst/>
          </a:prstGeom>
        </p:spPr>
        <p:txBody>
          <a:bodyPr vert="horz"/>
          <a:lstStyle>
            <a:lvl1pPr marL="0" indent="0">
              <a:spcAft>
                <a:spcPts val="800"/>
              </a:spcAft>
              <a:buFontTx/>
              <a:buNone/>
              <a:defRPr sz="1867"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4" name="Text Placeholder 5"/>
          <p:cNvSpPr>
            <a:spLocks noGrp="1"/>
          </p:cNvSpPr>
          <p:nvPr>
            <p:ph type="body" sz="quarter" idx="19" hasCustomPrompt="1"/>
          </p:nvPr>
        </p:nvSpPr>
        <p:spPr>
          <a:xfrm>
            <a:off x="1649915" y="3804081"/>
            <a:ext cx="2005948" cy="387296"/>
          </a:xfrm>
          <a:prstGeom prst="rect">
            <a:avLst/>
          </a:prstGeom>
        </p:spPr>
        <p:txBody>
          <a:bodyPr vert="horz"/>
          <a:lstStyle>
            <a:lvl1pPr marL="0" indent="0">
              <a:spcAft>
                <a:spcPts val="800"/>
              </a:spcAft>
              <a:buFontTx/>
              <a:buNone/>
              <a:defRPr sz="1867"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5" name="Text Placeholder 5"/>
          <p:cNvSpPr>
            <a:spLocks noGrp="1"/>
          </p:cNvSpPr>
          <p:nvPr>
            <p:ph type="body" sz="quarter" idx="20"/>
          </p:nvPr>
        </p:nvSpPr>
        <p:spPr>
          <a:xfrm>
            <a:off x="1649915" y="4192420"/>
            <a:ext cx="4124787" cy="1632547"/>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marL="0" marR="0" lvl="0" indent="0" algn="l" defTabSz="609585" rtl="0" eaLnBrk="1" fontAlgn="auto" latinLnBrk="0" hangingPunct="1">
              <a:lnSpc>
                <a:spcPct val="100000"/>
              </a:lnSpc>
              <a:spcBef>
                <a:spcPct val="20000"/>
              </a:spcBef>
              <a:spcAft>
                <a:spcPts val="800"/>
              </a:spcAft>
              <a:buClrTx/>
              <a:buSzTx/>
              <a:buFontTx/>
              <a:buNone/>
              <a:tabLst/>
              <a:defRPr/>
            </a:pPr>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188726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5"/>
          <p:cNvSpPr>
            <a:spLocks noGrp="1"/>
          </p:cNvSpPr>
          <p:nvPr>
            <p:ph type="body" sz="quarter" idx="11"/>
          </p:nvPr>
        </p:nvSpPr>
        <p:spPr>
          <a:xfrm>
            <a:off x="1649914" y="2082229"/>
            <a:ext cx="4541607" cy="407455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
        <p:nvSpPr>
          <p:cNvPr id="13" name="Text Placeholder 5"/>
          <p:cNvSpPr>
            <a:spLocks noGrp="1"/>
          </p:cNvSpPr>
          <p:nvPr>
            <p:ph type="body" sz="quarter" idx="18" hasCustomPrompt="1"/>
          </p:nvPr>
        </p:nvSpPr>
        <p:spPr>
          <a:xfrm>
            <a:off x="1649915" y="169493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12" name="Text Placeholder 5"/>
          <p:cNvSpPr>
            <a:spLocks noGrp="1"/>
          </p:cNvSpPr>
          <p:nvPr>
            <p:ph type="body" sz="quarter" idx="19"/>
          </p:nvPr>
        </p:nvSpPr>
        <p:spPr>
          <a:xfrm>
            <a:off x="6499226" y="2072378"/>
            <a:ext cx="4541607" cy="407455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Click to edit Master text styles</a:t>
            </a:r>
          </a:p>
        </p:txBody>
      </p:sp>
      <p:sp>
        <p:nvSpPr>
          <p:cNvPr id="16" name="Text Placeholder 5"/>
          <p:cNvSpPr>
            <a:spLocks noGrp="1"/>
          </p:cNvSpPr>
          <p:nvPr>
            <p:ph type="body" sz="quarter" idx="20" hasCustomPrompt="1"/>
          </p:nvPr>
        </p:nvSpPr>
        <p:spPr>
          <a:xfrm>
            <a:off x="6499227" y="168508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Tree>
    <p:extLst>
      <p:ext uri="{BB962C8B-B14F-4D97-AF65-F5344CB8AC3E}">
        <p14:creationId xmlns:p14="http://schemas.microsoft.com/office/powerpoint/2010/main" val="2012202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Objec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2" y="1781771"/>
            <a:ext cx="9901787" cy="4375016"/>
          </a:xfrm>
          <a:prstGeom prst="rect">
            <a:avLst/>
          </a:prstGeom>
        </p:spPr>
        <p:txBody>
          <a:bodyPr vert="horz"/>
          <a:lstStyle>
            <a:lvl1pPr>
              <a:lnSpc>
                <a:spcPct val="100000"/>
              </a:lnSpc>
              <a:defRPr sz="3200" b="0" i="0">
                <a:latin typeface="+mn-lt"/>
                <a:cs typeface="HelveticaNeueLT Std Thin"/>
              </a:defRPr>
            </a:lvl1pPr>
            <a:lvl2pPr marL="1066773" indent="-457189">
              <a:lnSpc>
                <a:spcPct val="100000"/>
              </a:lnSpc>
              <a:buSzPct val="100000"/>
              <a:buFont typeface="Lucida Grande"/>
              <a:buChar char="-"/>
              <a:defRPr sz="2667" b="0" i="0" baseline="0">
                <a:latin typeface="+mn-lt"/>
                <a:cs typeface="HelveticaNeueLT Std Thin"/>
              </a:defRPr>
            </a:lvl2pPr>
            <a:lvl3pPr marL="1523962" indent="-304792">
              <a:lnSpc>
                <a:spcPct val="100000"/>
              </a:lnSpc>
              <a:buFont typeface="Lucida Grande"/>
              <a:buChar char="&gt;"/>
              <a:defRPr sz="2133" b="0" i="0">
                <a:latin typeface="+mn-lt"/>
                <a:cs typeface="HelveticaNeueLT Std Thin"/>
              </a:defRPr>
            </a:lvl3pPr>
            <a:lvl4pPr marL="2133547" indent="-304792">
              <a:lnSpc>
                <a:spcPct val="100000"/>
              </a:lnSpc>
              <a:buFont typeface="Lucida Grande"/>
              <a:buChar char="»"/>
              <a:defRPr sz="1867" b="0" i="0">
                <a:latin typeface="+mn-lt"/>
                <a:cs typeface="HelveticaNeueLT Std Thin"/>
              </a:defRPr>
            </a:lvl4pPr>
            <a:lvl5pPr marL="2743131" indent="-304792">
              <a:lnSpc>
                <a:spcPct val="100000"/>
              </a:lnSpc>
              <a:buFont typeface="Courier New"/>
              <a:buChar char="o"/>
              <a:defRPr sz="1867" b="0" i="0">
                <a:latin typeface="+mn-lt"/>
                <a:cs typeface="HelveticaNeueLT Std Thi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3722214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10" name="Picture Placeholder 7"/>
          <p:cNvSpPr>
            <a:spLocks noGrp="1"/>
          </p:cNvSpPr>
          <p:nvPr>
            <p:ph type="pic" sz="quarter" idx="12"/>
          </p:nvPr>
        </p:nvSpPr>
        <p:spPr>
          <a:xfrm>
            <a:off x="1606496"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a:t>Click icon to add picture</a:t>
            </a:r>
            <a:endParaRPr lang="en-US" dirty="0"/>
          </a:p>
        </p:txBody>
      </p:sp>
      <p:sp>
        <p:nvSpPr>
          <p:cNvPr id="16" name="Picture Placeholder 7"/>
          <p:cNvSpPr>
            <a:spLocks noGrp="1"/>
          </p:cNvSpPr>
          <p:nvPr>
            <p:ph type="pic" sz="quarter" idx="16"/>
          </p:nvPr>
        </p:nvSpPr>
        <p:spPr>
          <a:xfrm>
            <a:off x="5009488"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a:t>Click icon to add picture</a:t>
            </a:r>
            <a:endParaRPr lang="en-US" dirty="0"/>
          </a:p>
        </p:txBody>
      </p:sp>
      <p:sp>
        <p:nvSpPr>
          <p:cNvPr id="17" name="Picture Placeholder 7"/>
          <p:cNvSpPr>
            <a:spLocks noGrp="1"/>
          </p:cNvSpPr>
          <p:nvPr>
            <p:ph type="pic" sz="quarter" idx="17"/>
          </p:nvPr>
        </p:nvSpPr>
        <p:spPr>
          <a:xfrm>
            <a:off x="8412479"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a:t>Click icon to add picture</a:t>
            </a:r>
            <a:endParaRPr lang="en-US" dirty="0"/>
          </a:p>
        </p:txBody>
      </p:sp>
      <p:sp>
        <p:nvSpPr>
          <p:cNvPr id="8" name="Text Placeholder 7"/>
          <p:cNvSpPr>
            <a:spLocks noGrp="1"/>
          </p:cNvSpPr>
          <p:nvPr>
            <p:ph type="body" sz="quarter" idx="18" hasCustomPrompt="1"/>
          </p:nvPr>
        </p:nvSpPr>
        <p:spPr>
          <a:xfrm>
            <a:off x="1606551" y="5750984"/>
            <a:ext cx="3170767" cy="497416"/>
          </a:xfrm>
          <a:prstGeom prst="rect">
            <a:avLst/>
          </a:prstGeom>
        </p:spPr>
        <p:txBody>
          <a:bodyPr vert="horz"/>
          <a:lstStyle>
            <a:lvl1pPr marL="0" indent="0">
              <a:buNone/>
              <a:defRPr sz="2133" baseline="0"/>
            </a:lvl1pPr>
          </a:lstStyle>
          <a:p>
            <a:pPr lvl="0"/>
            <a:r>
              <a:rPr lang="en-US" dirty="0"/>
              <a:t>Insert Text</a:t>
            </a:r>
          </a:p>
        </p:txBody>
      </p:sp>
      <p:sp>
        <p:nvSpPr>
          <p:cNvPr id="22" name="Text Placeholder 7"/>
          <p:cNvSpPr>
            <a:spLocks noGrp="1"/>
          </p:cNvSpPr>
          <p:nvPr>
            <p:ph type="body" sz="quarter" idx="19" hasCustomPrompt="1"/>
          </p:nvPr>
        </p:nvSpPr>
        <p:spPr>
          <a:xfrm>
            <a:off x="5008642" y="5740008"/>
            <a:ext cx="3170767" cy="497416"/>
          </a:xfrm>
          <a:prstGeom prst="rect">
            <a:avLst/>
          </a:prstGeom>
        </p:spPr>
        <p:txBody>
          <a:bodyPr vert="horz"/>
          <a:lstStyle>
            <a:lvl1pPr marL="0" indent="0">
              <a:buNone/>
              <a:defRPr sz="2133" baseline="0"/>
            </a:lvl1pPr>
          </a:lstStyle>
          <a:p>
            <a:pPr lvl="0"/>
            <a:r>
              <a:rPr lang="en-US" dirty="0"/>
              <a:t>Insert Text</a:t>
            </a:r>
          </a:p>
        </p:txBody>
      </p:sp>
      <p:sp>
        <p:nvSpPr>
          <p:cNvPr id="23" name="Text Placeholder 7"/>
          <p:cNvSpPr>
            <a:spLocks noGrp="1"/>
          </p:cNvSpPr>
          <p:nvPr>
            <p:ph type="body" sz="quarter" idx="20" hasCustomPrompt="1"/>
          </p:nvPr>
        </p:nvSpPr>
        <p:spPr>
          <a:xfrm>
            <a:off x="8411633" y="5746223"/>
            <a:ext cx="3170767" cy="497416"/>
          </a:xfrm>
          <a:prstGeom prst="rect">
            <a:avLst/>
          </a:prstGeom>
        </p:spPr>
        <p:txBody>
          <a:bodyPr vert="horz"/>
          <a:lstStyle>
            <a:lvl1pPr marL="0" indent="0">
              <a:buNone/>
              <a:defRPr sz="2133" baseline="0"/>
            </a:lvl1pPr>
          </a:lstStyle>
          <a:p>
            <a:pPr lvl="0"/>
            <a:r>
              <a:rPr lang="en-US" dirty="0"/>
              <a:t>Insert Text</a:t>
            </a:r>
          </a:p>
        </p:txBody>
      </p:sp>
    </p:spTree>
    <p:extLst>
      <p:ext uri="{BB962C8B-B14F-4D97-AF65-F5344CB8AC3E}">
        <p14:creationId xmlns:p14="http://schemas.microsoft.com/office/powerpoint/2010/main" val="313324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46DAB-7B15-4C03-971E-E551ACBF26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B83D-93EB-42E3-AFB7-5CD246629A2B}" type="slidenum">
              <a:rPr lang="en-US" smtClean="0"/>
              <a:t>‹#›</a:t>
            </a:fld>
            <a:endParaRPr lang="en-US"/>
          </a:p>
        </p:txBody>
      </p:sp>
    </p:spTree>
    <p:extLst>
      <p:ext uri="{BB962C8B-B14F-4D97-AF65-F5344CB8AC3E}">
        <p14:creationId xmlns:p14="http://schemas.microsoft.com/office/powerpoint/2010/main" val="2450654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1351"/>
            </a:lvl1pPr>
            <a:lvl2pPr marL="257168" indent="0" algn="ctr">
              <a:buNone/>
              <a:defRPr sz="1125"/>
            </a:lvl2pPr>
            <a:lvl3pPr marL="514338" indent="0" algn="ctr">
              <a:buNone/>
              <a:defRPr sz="1012"/>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C46DAB-7B15-4C03-971E-E551ACBF26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B83D-93EB-42E3-AFB7-5CD246629A2B}" type="slidenum">
              <a:rPr lang="en-US" smtClean="0"/>
              <a:t>‹#›</a:t>
            </a:fld>
            <a:endParaRPr lang="en-US"/>
          </a:p>
        </p:txBody>
      </p:sp>
    </p:spTree>
    <p:extLst>
      <p:ext uri="{BB962C8B-B14F-4D97-AF65-F5344CB8AC3E}">
        <p14:creationId xmlns:p14="http://schemas.microsoft.com/office/powerpoint/2010/main" val="1259737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General">
    <p:spTree>
      <p:nvGrpSpPr>
        <p:cNvPr id="1" name=""/>
        <p:cNvGrpSpPr/>
        <p:nvPr/>
      </p:nvGrpSpPr>
      <p:grpSpPr>
        <a:xfrm>
          <a:off x="0" y="0"/>
          <a:ext cx="0" cy="0"/>
          <a:chOff x="0" y="0"/>
          <a:chExt cx="0" cy="0"/>
        </a:xfrm>
      </p:grpSpPr>
      <p:sp>
        <p:nvSpPr>
          <p:cNvPr id="3" name="Shape 2"/>
          <p:cNvSpPr>
            <a:spLocks noGrp="1"/>
          </p:cNvSpPr>
          <p:nvPr>
            <p:ph type="title"/>
          </p:nvPr>
        </p:nvSpPr>
        <p:spPr>
          <a:xfrm>
            <a:off x="2590801" y="228600"/>
            <a:ext cx="9067803" cy="533400"/>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normAutofit/>
          </a:bodyPr>
          <a:lstStyle/>
          <a:p>
            <a:pPr lvl="0">
              <a:defRPr sz="1800"/>
            </a:pPr>
            <a:r>
              <a:rPr lang="en-US" sz="3200"/>
              <a:t>Click to edit Master title style</a:t>
            </a:r>
            <a:endParaRPr sz="3200" dirty="0"/>
          </a:p>
        </p:txBody>
      </p:sp>
      <p:sp>
        <p:nvSpPr>
          <p:cNvPr id="4" name="Shape 3"/>
          <p:cNvSpPr>
            <a:spLocks noGrp="1"/>
          </p:cNvSpPr>
          <p:nvPr>
            <p:ph idx="1"/>
          </p:nvPr>
        </p:nvSpPr>
        <p:spPr>
          <a:xfrm>
            <a:off x="609600" y="1371600"/>
            <a:ext cx="10972800" cy="4800600"/>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ormAutofit/>
          </a:body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3200" dirty="0"/>
          </a:p>
        </p:txBody>
      </p:sp>
      <p:sp>
        <p:nvSpPr>
          <p:cNvPr id="5" name="Shape 4"/>
          <p:cNvSpPr>
            <a:spLocks noGrp="1"/>
          </p:cNvSpPr>
          <p:nvPr>
            <p:ph type="sldNum" sz="quarter" idx="2"/>
          </p:nvPr>
        </p:nvSpPr>
        <p:spPr>
          <a:xfrm>
            <a:off x="9194800" y="6412006"/>
            <a:ext cx="2844800" cy="253914"/>
          </a:xfrm>
          <a:prstGeom prst="rect">
            <a:avLst/>
          </a:prstGeom>
          <a:ln w="12700">
            <a:miter lim="400000"/>
          </a:ln>
        </p:spPr>
        <p:txBody>
          <a:bodyPr lIns="34289" tIns="34289" rIns="34289" bIns="34289" anchor="ctr">
            <a:spAutoFit/>
          </a:bodyPr>
          <a:lstStyle>
            <a:lvl1pPr algn="r">
              <a:defRPr sz="1200">
                <a:solidFill>
                  <a:srgbClr val="888888"/>
                </a:solidFill>
                <a:latin typeface="Futura Std Book" pitchFamily="34" charset="0"/>
                <a:ea typeface="Futura Std Book" pitchFamily="34" charset="0"/>
                <a:cs typeface="Futura Std Book" pitchFamily="34" charset="0"/>
                <a:sym typeface="Helvetica Neue LT Std 35 Thin"/>
              </a:defRPr>
            </a:lvl1pPr>
          </a:lstStyle>
          <a:p>
            <a:r>
              <a:rPr lang="en-US" dirty="0"/>
              <a:t>Page </a:t>
            </a:r>
            <a:fld id="{86CB4B4D-7CA3-9044-876B-883B54F8677D}" type="slidenum">
              <a:rPr lang="en-US" smtClean="0"/>
              <a:pPr/>
              <a:t>‹#›</a:t>
            </a:fld>
            <a:endParaRPr lang="en-US" dirty="0"/>
          </a:p>
        </p:txBody>
      </p:sp>
      <p:sp>
        <p:nvSpPr>
          <p:cNvPr id="6" name="Rectangle 9"/>
          <p:cNvSpPr>
            <a:spLocks noChangeArrowheads="1"/>
          </p:cNvSpPr>
          <p:nvPr userDrawn="1">
            <p:custDataLst>
              <p:tags r:id="rId1"/>
            </p:custDataLst>
          </p:nvPr>
        </p:nvSpPr>
        <p:spPr bwMode="auto">
          <a:xfrm>
            <a:off x="3884633" y="6628664"/>
            <a:ext cx="4422775" cy="91820"/>
          </a:xfrm>
          <a:prstGeom prst="rect">
            <a:avLst/>
          </a:prstGeom>
          <a:noFill/>
          <a:ln w="9525">
            <a:noFill/>
            <a:miter lim="800000"/>
            <a:headEnd/>
            <a:tailEnd/>
          </a:ln>
        </p:spPr>
        <p:txBody>
          <a:bodyPr wrap="square" lIns="0" tIns="0" rIns="0" bIns="0">
            <a:spAutoFit/>
          </a:bodyPr>
          <a:lstStyle/>
          <a:p>
            <a:pPr algn="ctr">
              <a:lnSpc>
                <a:spcPct val="50000"/>
              </a:lnSpc>
              <a:spcBef>
                <a:spcPts val="700"/>
              </a:spcBef>
              <a:defRPr/>
            </a:pPr>
            <a:r>
              <a:rPr lang="en-US" sz="1067" b="1" dirty="0">
                <a:solidFill>
                  <a:srgbClr val="F0F0F0">
                    <a:lumMod val="50000"/>
                  </a:srgbClr>
                </a:solidFill>
                <a:latin typeface="Arial Narrow" pitchFamily="34" charset="0"/>
                <a:cs typeface="Arial" pitchFamily="34" charset="0"/>
              </a:rPr>
              <a:t>TVA Restricted Information - Deliberative and Pre-Decisional Privileged </a:t>
            </a:r>
          </a:p>
        </p:txBody>
      </p:sp>
    </p:spTree>
    <p:extLst>
      <p:ext uri="{BB962C8B-B14F-4D97-AF65-F5344CB8AC3E}">
        <p14:creationId xmlns:p14="http://schemas.microsoft.com/office/powerpoint/2010/main" val="1767922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558800" y="1600200"/>
            <a:ext cx="2474384" cy="1067696"/>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3454400" y="1600200"/>
            <a:ext cx="2474384" cy="1067696"/>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6327888" y="1600200"/>
            <a:ext cx="2474384" cy="1067696"/>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9188449" y="1600200"/>
            <a:ext cx="2474384" cy="1067696"/>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8801" y="2800867"/>
            <a:ext cx="11104032" cy="2694817"/>
          </a:xfrm>
          <a:noFill/>
        </p:spPr>
        <p:txBody>
          <a:bodyPr/>
          <a:lstStyle/>
          <a:p>
            <a:r>
              <a:rPr lang="en-US"/>
              <a:t>Click icon to add table</a:t>
            </a:r>
            <a:endParaRPr lang="en-US" dirty="0"/>
          </a:p>
        </p:txBody>
      </p:sp>
    </p:spTree>
    <p:extLst>
      <p:ext uri="{BB962C8B-B14F-4D97-AF65-F5344CB8AC3E}">
        <p14:creationId xmlns:p14="http://schemas.microsoft.com/office/powerpoint/2010/main" val="127139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4" name="Picture 3" descr="295 pos 2 TVA 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34988" y="2349153"/>
            <a:ext cx="1722024" cy="1722024"/>
          </a:xfrm>
          <a:prstGeom prst="rect">
            <a:avLst/>
          </a:prstGeom>
        </p:spPr>
      </p:pic>
    </p:spTree>
    <p:extLst>
      <p:ext uri="{BB962C8B-B14F-4D97-AF65-F5344CB8AC3E}">
        <p14:creationId xmlns:p14="http://schemas.microsoft.com/office/powerpoint/2010/main" val="3074217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558802" y="1331682"/>
            <a:ext cx="10889948" cy="1843319"/>
          </a:xfrm>
          <a:prstGeom prst="rect">
            <a:avLst/>
          </a:prstGeom>
        </p:spPr>
        <p:txBody>
          <a:bodyPr wrap="square" anchor="t" anchorCtr="0">
            <a:noAutofit/>
          </a:bodyPr>
          <a:lstStyle>
            <a:lvl1pPr algn="l">
              <a:defRPr sz="72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558801" y="3864026"/>
            <a:ext cx="8608155"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558800" y="3180068"/>
            <a:ext cx="8607117"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4438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2"/>
            <a:ext cx="12191144" cy="6857519"/>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sz="1092">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387"/>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1092">
              <a:latin typeface="Arial" panose="020B0604020202020204" pitchFamily="34" charset="0"/>
            </a:endParaRPr>
          </a:p>
        </p:txBody>
      </p:sp>
      <p:sp>
        <p:nvSpPr>
          <p:cNvPr id="6" name="Title 1"/>
          <p:cNvSpPr>
            <a:spLocks noGrp="1"/>
          </p:cNvSpPr>
          <p:nvPr>
            <p:ph type="title" hasCustomPrompt="1"/>
          </p:nvPr>
        </p:nvSpPr>
        <p:spPr>
          <a:xfrm>
            <a:off x="566057" y="1589315"/>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8996" y="499737"/>
            <a:ext cx="1701075" cy="414843"/>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558800" y="3998282"/>
            <a:ext cx="4971741"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558802" y="3314324"/>
            <a:ext cx="4971143"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50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12192000" cy="68580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566057" y="1193802"/>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558802" y="754903"/>
            <a:ext cx="6739924" cy="482372"/>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24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6096001" y="2554017"/>
            <a:ext cx="5566833" cy="1284816"/>
          </a:xfrm>
        </p:spPr>
        <p:txBody>
          <a:bodyPr/>
          <a:lstStyle>
            <a:lvl1pPr marL="0" indent="0">
              <a:lnSpc>
                <a:spcPts val="2400"/>
              </a:lnSpc>
              <a:spcAft>
                <a:spcPts val="16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102160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558800" y="1600200"/>
            <a:ext cx="2474384" cy="1067696"/>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3454400" y="1600200"/>
            <a:ext cx="2474384" cy="1067696"/>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6327888" y="1600200"/>
            <a:ext cx="2474384" cy="1067696"/>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9188449" y="1600200"/>
            <a:ext cx="2474384" cy="1067696"/>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8801" y="2800867"/>
            <a:ext cx="11104032" cy="2694817"/>
          </a:xfrm>
          <a:noFill/>
        </p:spPr>
        <p:txBody>
          <a:bodyPr/>
          <a:lstStyle/>
          <a:p>
            <a:r>
              <a:rPr lang="en-US"/>
              <a:t>Click icon to add table</a:t>
            </a:r>
          </a:p>
        </p:txBody>
      </p:sp>
    </p:spTree>
    <p:extLst>
      <p:ext uri="{BB962C8B-B14F-4D97-AF65-F5344CB8AC3E}">
        <p14:creationId xmlns:p14="http://schemas.microsoft.com/office/powerpoint/2010/main" val="137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1" y="726069"/>
            <a:ext cx="2616960" cy="1958009"/>
          </a:xfrm>
        </p:spPr>
        <p:txBody>
          <a:bodyPr vert="horz" lIns="0" tIns="0" rIns="91440" bIns="45720" rtlCol="0" anchor="t">
            <a:noAutofit/>
          </a:bodyPr>
          <a:lstStyle>
            <a:lvl1pPr>
              <a:defRPr lang="en-US" sz="3200" dirty="0"/>
            </a:lvl1pPr>
          </a:lstStyle>
          <a:p>
            <a:pPr lvl="0"/>
            <a:r>
              <a:rPr lang="en-US"/>
              <a:t>Title - Title Case, Arial 24 Pt</a:t>
            </a:r>
          </a:p>
        </p:txBody>
      </p:sp>
      <p:sp>
        <p:nvSpPr>
          <p:cNvPr id="15" name="Content Placeholder 2"/>
          <p:cNvSpPr>
            <a:spLocks noGrp="1"/>
          </p:cNvSpPr>
          <p:nvPr>
            <p:ph sz="half" idx="10" hasCustomPrompt="1"/>
          </p:nvPr>
        </p:nvSpPr>
        <p:spPr>
          <a:xfrm>
            <a:off x="3796312" y="736602"/>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b="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3796312" y="1461619"/>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3796312" y="2186635"/>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3796312" y="2911654"/>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3796312" y="3636671"/>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3796312" y="436168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3796312" y="508670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373657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4267"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3437182" y="3244312"/>
            <a:ext cx="8225652" cy="2133784"/>
          </a:xfrm>
        </p:spPr>
        <p:txBody>
          <a:bodyPr anchor="t" anchorCtr="0"/>
          <a:lstStyle>
            <a:lvl1pPr marL="0" indent="0" algn="l" defTabSz="609570" rtl="0" eaLnBrk="1" latinLnBrk="0" hangingPunct="1">
              <a:lnSpc>
                <a:spcPts val="3333"/>
              </a:lnSpc>
              <a:spcBef>
                <a:spcPts val="0"/>
              </a:spcBef>
              <a:spcAft>
                <a:spcPts val="1600"/>
              </a:spcAft>
              <a:buClr>
                <a:schemeClr val="tx1"/>
              </a:buClr>
              <a:buSzPct val="110000"/>
              <a:buFont typeface="Wingdings" panose="05000000000000000000" pitchFamily="2" charset="2"/>
              <a:buNone/>
              <a:defRPr lang="en-US" sz="2667" b="0" kern="1200" spc="3" noProof="0" dirty="0">
                <a:solidFill>
                  <a:schemeClr val="tx1"/>
                </a:solidFill>
                <a:latin typeface="Arial" panose="020B0604020202020204" pitchFamily="34" charset="0"/>
                <a:ea typeface="+mn-ea"/>
                <a:cs typeface="+mn-cs"/>
              </a:defRPr>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311783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945091"/>
            <a:ext cx="4714129" cy="2296845"/>
          </a:xfrm>
          <a:prstGeom prst="rect">
            <a:avLst/>
          </a:prstGeom>
        </p:spPr>
        <p:txBody>
          <a:bodyPr lIns="0"/>
          <a:lstStyle>
            <a:lvl1pPr marL="0" indent="0">
              <a:lnSpc>
                <a:spcPts val="1920"/>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6508351" y="1330414"/>
            <a:ext cx="5154484" cy="4047684"/>
          </a:xfrm>
        </p:spPr>
        <p:txBody>
          <a:bodyPr anchor="b" anchorCtr="0"/>
          <a:lstStyle>
            <a:lvl1pPr marL="0" indent="0">
              <a:spcAft>
                <a:spcPts val="1600"/>
              </a:spcAft>
              <a:buNone/>
              <a:defRPr sz="1600"/>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6111903" y="720566"/>
            <a:ext cx="0" cy="4657532"/>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15494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B0784E3-E6B5-47F0-B5B6-5D4019E4C6CE}"/>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4" y="6250669"/>
            <a:ext cx="1239732" cy="302335"/>
          </a:xfrm>
          <a:prstGeom prst="rect">
            <a:avLst/>
          </a:prstGeom>
        </p:spPr>
      </p:pic>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366434"/>
            <a:ext cx="4714129" cy="3564809"/>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6096002" y="736602"/>
            <a:ext cx="5566833" cy="5177367"/>
          </a:xfrm>
        </p:spPr>
        <p:txBody>
          <a:bodyPr/>
          <a:lstStyle>
            <a:lvl1pPr>
              <a:defRPr/>
            </a:lvl1pPr>
          </a:lstStyle>
          <a:p>
            <a:r>
              <a:rPr lang="en-US"/>
              <a:t>Place Image here</a:t>
            </a:r>
          </a:p>
        </p:txBody>
      </p:sp>
    </p:spTree>
    <p:extLst>
      <p:ext uri="{BB962C8B-B14F-4D97-AF65-F5344CB8AC3E}">
        <p14:creationId xmlns:p14="http://schemas.microsoft.com/office/powerpoint/2010/main" val="42553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11091275" cy="457200"/>
          </a:xfrm>
        </p:spPr>
        <p:txBody>
          <a:bodyPr vert="horz" lIns="0" tIns="0" rIns="91440" bIns="45720" rtlCol="0" anchor="t">
            <a:noAutofit/>
          </a:bodyPr>
          <a:lstStyle>
            <a:lvl1pPr>
              <a:defRPr lang="en-US" sz="3733"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1" y="1260616"/>
            <a:ext cx="11104084" cy="815321"/>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558802" y="2817341"/>
            <a:ext cx="5371071" cy="3130379"/>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6291765" y="2817341"/>
            <a:ext cx="5371071" cy="3130379"/>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558802" y="2274045"/>
            <a:ext cx="5340351" cy="345016"/>
          </a:xfrm>
        </p:spPr>
        <p:txBody>
          <a:bodyPr/>
          <a:lstStyle>
            <a:lvl1pPr>
              <a:defRPr sz="1333"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6289533" y="2274045"/>
            <a:ext cx="5340351" cy="345016"/>
          </a:xfrm>
        </p:spPr>
        <p:txBody>
          <a:bodyPr/>
          <a:lstStyle>
            <a:lvl1pPr>
              <a:defRPr sz="1333" b="1">
                <a:solidFill>
                  <a:schemeClr val="tx1"/>
                </a:solidFill>
              </a:defRPr>
            </a:lvl1pPr>
          </a:lstStyle>
          <a:p>
            <a:r>
              <a:rPr lang="en-US"/>
              <a:t>Click icon to add table</a:t>
            </a:r>
          </a:p>
        </p:txBody>
      </p:sp>
    </p:spTree>
    <p:extLst>
      <p:ext uri="{BB962C8B-B14F-4D97-AF65-F5344CB8AC3E}">
        <p14:creationId xmlns:p14="http://schemas.microsoft.com/office/powerpoint/2010/main" val="15087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1" y="726069"/>
            <a:ext cx="2616960" cy="195800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15" name="Content Placeholder 2"/>
          <p:cNvSpPr>
            <a:spLocks noGrp="1"/>
          </p:cNvSpPr>
          <p:nvPr>
            <p:ph sz="half" idx="10" hasCustomPrompt="1"/>
          </p:nvPr>
        </p:nvSpPr>
        <p:spPr>
          <a:xfrm>
            <a:off x="3796312" y="736602"/>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b="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3796312" y="1461619"/>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3796312" y="2186635"/>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3796312" y="2911654"/>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3796312" y="3636671"/>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3796312" y="436168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3796312" y="508670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23795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2400" b="1" kern="1200" dirty="0">
                <a:solidFill>
                  <a:schemeClr val="tx1"/>
                </a:solidFill>
                <a:latin typeface="Arial" panose="020B0604020202020204" pitchFamily="34" charset="0"/>
                <a:ea typeface="+mj-ea"/>
                <a:cs typeface="Arial" charset="0"/>
              </a:defRPr>
            </a:lvl1pPr>
          </a:lstStyle>
          <a:p>
            <a:pPr lvl="0" algn="l" defTabSz="609570"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558801" y="3941519"/>
            <a:ext cx="8182243" cy="1748055"/>
          </a:xfrm>
        </p:spPr>
        <p:txBody>
          <a:bodyPr vert="horz" lIns="0" tIns="45720" rIns="91440" bIns="45720" rtlCol="0" anchor="t" anchorCtr="0">
            <a:noAutofit/>
          </a:bodyPr>
          <a:lstStyle>
            <a:lvl1pPr marL="0" indent="0">
              <a:lnSpc>
                <a:spcPts val="2133"/>
              </a:lnSpc>
              <a:buNone/>
              <a:defRPr lang="en-US" sz="1600" dirty="0"/>
            </a:lvl1pPr>
          </a:lstStyle>
          <a:p>
            <a:pPr marL="228589" lvl="0" indent="-228589">
              <a:lnSpc>
                <a:spcPts val="2400"/>
              </a:lnSpc>
              <a:spcAft>
                <a:spcPts val="16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532648" y="1443568"/>
            <a:ext cx="8208397" cy="313267"/>
          </a:xfrm>
        </p:spPr>
        <p:txBody>
          <a:bodyPr/>
          <a:lstStyle>
            <a:lvl1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1pPr>
            <a:lvl2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2pPr>
            <a:lvl3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3pPr>
            <a:lvl4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4pPr>
            <a:lvl5pPr marL="0" indent="0" algn="l" defTabSz="609570" rtl="0" eaLnBrk="1" latinLnBrk="0" hangingPunct="1">
              <a:lnSpc>
                <a:spcPct val="90000"/>
              </a:lnSpc>
              <a:spcBef>
                <a:spcPct val="0"/>
              </a:spcBef>
              <a:buNone/>
              <a:defRPr lang="en-US" sz="3733"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245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1"/>
            <a:ext cx="3295621" cy="457200"/>
          </a:xfrm>
        </p:spPr>
        <p:txBody>
          <a:bodyPr vert="horz" lIns="0" tIns="0" rIns="91440" bIns="45720" rtlCol="0" anchor="t">
            <a:noAutofit/>
          </a:bodyPr>
          <a:lstStyle>
            <a:lvl1pPr>
              <a:defRPr lang="en-US" sz="32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456567"/>
            <a:ext cx="3304185" cy="412726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1290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905002"/>
            <a:ext cx="3304185" cy="3654927"/>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6480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276223"/>
            <a:ext cx="3304185" cy="309098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0065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571559" y="1601431"/>
            <a:ext cx="5154484" cy="4410452"/>
          </a:xfrm>
        </p:spPr>
        <p:txBody>
          <a:bodyPr/>
          <a:lstStyle>
            <a:lvl1pPr marL="311135" indent="-311135">
              <a:spcAft>
                <a:spcPts val="1600"/>
              </a:spcAft>
              <a:tabLs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6382215" y="1601431"/>
            <a:ext cx="5154484" cy="4410452"/>
          </a:xfrm>
        </p:spPr>
        <p:txBody>
          <a:bodyPr/>
          <a:lstStyle>
            <a:lvl1pPr marL="311135" indent="-311135">
              <a:spcAft>
                <a:spcPts val="1600"/>
              </a:spcAf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299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48640" y="736602"/>
            <a:ext cx="10972800" cy="430887"/>
          </a:xfrm>
        </p:spPr>
        <p:txBody>
          <a:bodyPr vert="horz" lIns="0" tIns="0" rIns="91440" bIns="45720" rtlCol="0" anchor="t">
            <a:noAutofit/>
          </a:bodyPr>
          <a:lstStyle>
            <a:lvl1pPr>
              <a:defRPr lang="en-US" sz="3200" dirty="0"/>
            </a:lvl1pPr>
          </a:lstStyle>
          <a:p>
            <a:pPr lvl="0"/>
            <a:r>
              <a:rPr lang="en-US"/>
              <a:t>Title - Title Case, Arial 24 Pt</a:t>
            </a:r>
          </a:p>
        </p:txBody>
      </p:sp>
      <p:sp>
        <p:nvSpPr>
          <p:cNvPr id="12" name="Content Placeholder 5"/>
          <p:cNvSpPr>
            <a:spLocks noGrp="1"/>
          </p:cNvSpPr>
          <p:nvPr>
            <p:ph sz="quarter" idx="11" hasCustomPrompt="1"/>
          </p:nvPr>
        </p:nvSpPr>
        <p:spPr>
          <a:xfrm>
            <a:off x="553503" y="1196482"/>
            <a:ext cx="10966028" cy="258597"/>
          </a:xfrm>
        </p:spPr>
        <p:txBody>
          <a:bodyPr vert="horz" lIns="0" tIns="0" rIns="91440" bIns="0" rtlCol="0" anchor="t">
            <a:spAutoFit/>
          </a:bodyPr>
          <a:lstStyle>
            <a:lvl1pPr>
              <a:defRPr lang="en-US" sz="1867"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571559" y="1905002"/>
            <a:ext cx="5154484" cy="3594372"/>
          </a:xfrm>
        </p:spPr>
        <p:txBody>
          <a:bodyPr/>
          <a:lstStyle>
            <a:lvl1pPr marL="311135" indent="-311135">
              <a:tabLst/>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6382215" y="1944612"/>
            <a:ext cx="5154484" cy="3554760"/>
          </a:xfrm>
        </p:spPr>
        <p:txBody>
          <a:bodyPr/>
          <a:lstStyle>
            <a:lvl1pPr marL="311135" indent="-311135">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173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4343008"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29140" indent="-218007">
              <a:defRPr sz="1333"/>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8222829"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39723" indent="-228589">
              <a:defRPr lang="en-US" sz="1333" b="0" kern="1200" baseline="0" dirty="0" smtClean="0">
                <a:solidFill>
                  <a:schemeClr val="tx1"/>
                </a:solidFill>
                <a:latin typeface="Arial" panose="020B0604020202020204" pitchFamily="34" charset="0"/>
                <a:ea typeface="+mn-ea"/>
                <a:cs typeface="+mn-cs"/>
              </a:defRPr>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6668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5440" y="1595052"/>
            <a:ext cx="11107395" cy="3900633"/>
          </a:xfrm>
        </p:spPr>
        <p:txBody>
          <a:bodyPr/>
          <a:lstStyle/>
          <a:p>
            <a:r>
              <a:rPr lang="en-US"/>
              <a:t>Click icon to add table</a:t>
            </a:r>
          </a:p>
        </p:txBody>
      </p:sp>
    </p:spTree>
    <p:extLst>
      <p:ext uri="{BB962C8B-B14F-4D97-AF65-F5344CB8AC3E}">
        <p14:creationId xmlns:p14="http://schemas.microsoft.com/office/powerpoint/2010/main" val="23805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558802" y="1544777"/>
            <a:ext cx="11104033" cy="4516967"/>
          </a:xfrm>
        </p:spPr>
        <p:txBody>
          <a:bodyPr/>
          <a:lstStyle>
            <a:lvl1pPr marL="0" indent="0" algn="l" defTabSz="609570" rtl="0" eaLnBrk="1" latinLnBrk="0" hangingPunct="1">
              <a:lnSpc>
                <a:spcPts val="2400"/>
              </a:lnSpc>
              <a:spcBef>
                <a:spcPts val="0"/>
              </a:spcBef>
              <a:spcAft>
                <a:spcPts val="1600"/>
              </a:spcAft>
              <a:buClr>
                <a:schemeClr val="tx1"/>
              </a:buClr>
              <a:buSzPct val="110000"/>
              <a:buFont typeface="Wingdings" panose="05000000000000000000" pitchFamily="2" charset="2"/>
              <a:buNone/>
              <a:defRPr lang="en-US" sz="1867" b="0" kern="1200" spc="3"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680549" indent="-230706">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209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6704"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800" y="1601432"/>
            <a:ext cx="11125096" cy="4491453"/>
          </a:xfrm>
          <a:prstGeom prst="rect">
            <a:avLst/>
          </a:prstGeom>
        </p:spPr>
        <p:txBody>
          <a:bodyPr lIns="0"/>
          <a:lstStyle>
            <a:lvl1pPr marL="228589" indent="-228589">
              <a:lnSpc>
                <a:spcPts val="2133"/>
              </a:lnSpc>
              <a:spcAft>
                <a:spcPts val="1600"/>
              </a:spcAft>
              <a:buFont typeface="Arial" panose="020B0604020202020204" pitchFamily="34" charset="0"/>
              <a:buChar char="•"/>
              <a:defRPr lang="en-US" sz="1867" b="0" kern="1200" spc="3" noProof="0" dirty="0">
                <a:solidFill>
                  <a:schemeClr val="tx1"/>
                </a:solidFill>
                <a:latin typeface="Arial" panose="020B0604020202020204" pitchFamily="34" charset="0"/>
                <a:ea typeface="+mn-ea"/>
                <a:cs typeface="+mn-cs"/>
              </a:defRPr>
            </a:lvl1pPr>
            <a:lvl2pPr marL="759846" indent="-234939">
              <a:lnSpc>
                <a:spcPts val="1920"/>
              </a:lnSpc>
              <a:buNone/>
              <a:defRPr lang="en-US" sz="1600" b="0" kern="1200" baseline="0" dirty="0" smtClean="0">
                <a:solidFill>
                  <a:schemeClr val="tx1"/>
                </a:solidFill>
                <a:latin typeface="Arial" panose="020B0604020202020204" pitchFamily="34" charset="0"/>
                <a:ea typeface="+mn-ea"/>
                <a:cs typeface="+mn-cs"/>
              </a:defRPr>
            </a:lvl2pPr>
            <a:lvl3pPr marL="0" indent="0">
              <a:lnSpc>
                <a:spcPts val="1920"/>
              </a:lnSpc>
              <a:buNone/>
              <a:defRPr lang="en-US" sz="1600" b="0" kern="1200" baseline="0" dirty="0" smtClean="0">
                <a:solidFill>
                  <a:schemeClr val="tx1"/>
                </a:solidFill>
                <a:latin typeface="Arial" panose="020B0604020202020204" pitchFamily="34" charset="0"/>
                <a:ea typeface="+mn-ea"/>
                <a:cs typeface="+mn-cs"/>
              </a:defRPr>
            </a:lvl3pPr>
            <a:lvl4pPr marL="0" indent="0">
              <a:lnSpc>
                <a:spcPts val="1920"/>
              </a:lnSpc>
              <a:buNone/>
              <a:defRPr lang="en-US" sz="1600" b="0" kern="1200" dirty="0" smtClean="0">
                <a:solidFill>
                  <a:schemeClr val="tx1"/>
                </a:solidFill>
                <a:latin typeface="Arial" panose="020B0604020202020204" pitchFamily="34" charset="0"/>
                <a:ea typeface="+mn-ea"/>
                <a:cs typeface="+mn-cs"/>
              </a:defRPr>
            </a:lvl4pPr>
            <a:lvl5pPr marL="0" indent="0">
              <a:lnSpc>
                <a:spcPts val="1920"/>
              </a:lnSpc>
              <a:buNone/>
              <a:defRPr lang="en-US" sz="1600" b="0" kern="1200" baseline="0" dirty="0">
                <a:solidFill>
                  <a:schemeClr val="tx1"/>
                </a:solidFill>
                <a:latin typeface="Arial" panose="020B0604020202020204" pitchFamily="34" charset="0"/>
                <a:ea typeface="+mn-ea"/>
                <a:cs typeface="+mn-cs"/>
              </a:defRPr>
            </a:lvl5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a:p>
            <a:pPr marL="311135" lvl="4"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4107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4267"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3437182" y="3244312"/>
            <a:ext cx="8225652" cy="2133784"/>
          </a:xfrm>
        </p:spPr>
        <p:txBody>
          <a:bodyPr anchor="t" anchorCtr="0"/>
          <a:lstStyle>
            <a:lvl1pPr marL="0" indent="0" algn="l" defTabSz="609570" rtl="0" eaLnBrk="1" latinLnBrk="0" hangingPunct="1">
              <a:lnSpc>
                <a:spcPts val="3333"/>
              </a:lnSpc>
              <a:spcBef>
                <a:spcPts val="0"/>
              </a:spcBef>
              <a:spcAft>
                <a:spcPts val="1600"/>
              </a:spcAft>
              <a:buClr>
                <a:schemeClr val="tx1"/>
              </a:buClr>
              <a:buSzPct val="110000"/>
              <a:buFont typeface="Wingdings" panose="05000000000000000000" pitchFamily="2" charset="2"/>
              <a:buNone/>
              <a:defRPr lang="en-US" sz="2667" b="0" kern="1200" spc="3" noProof="0" dirty="0">
                <a:solidFill>
                  <a:schemeClr val="tx1"/>
                </a:solidFill>
                <a:latin typeface="Arial" panose="020B0604020202020204" pitchFamily="34" charset="0"/>
                <a:ea typeface="+mn-ea"/>
                <a:cs typeface="+mn-cs"/>
              </a:defRPr>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325566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36601"/>
            <a:ext cx="10972800" cy="663883"/>
          </a:xfrm>
        </p:spPr>
        <p:txBody>
          <a:bodyPr vert="horz" lIns="0" tIns="0" rIns="91440" bIns="45720" rtlCol="0" anchor="t">
            <a:noAutofit/>
          </a:bodyPr>
          <a:lstStyle>
            <a:lvl1pPr>
              <a:defRPr lang="en-US" sz="32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564957" y="1905002"/>
            <a:ext cx="10966643" cy="4302041"/>
          </a:xfrm>
          <a:prstGeom prst="rect">
            <a:avLst/>
          </a:prstGeom>
        </p:spPr>
        <p:txBody>
          <a:bodyPr lIns="0"/>
          <a:lstStyle>
            <a:lvl1pPr marL="457178" indent="-457178">
              <a:lnSpc>
                <a:spcPts val="3840"/>
              </a:lnSpc>
              <a:spcBef>
                <a:spcPts val="800"/>
              </a:spcBef>
              <a:spcAft>
                <a:spcPts val="800"/>
              </a:spcAft>
              <a:defRPr lang="en-US" sz="1867" b="0" kern="1200" spc="3" noProof="0" dirty="0">
                <a:solidFill>
                  <a:schemeClr val="tx1"/>
                </a:solidFill>
                <a:latin typeface="Arial" panose="020B0604020202020204" pitchFamily="34" charset="0"/>
                <a:ea typeface="+mn-ea"/>
                <a:cs typeface="+mn-cs"/>
              </a:defRPr>
            </a:lvl1pPr>
            <a:lvl2pPr>
              <a:defRPr sz="1600" b="0">
                <a:solidFill>
                  <a:schemeClr val="tx1"/>
                </a:solidFill>
                <a:latin typeface="Arial" panose="020B0604020202020204" pitchFamily="34" charset="0"/>
              </a:defRPr>
            </a:lvl2pPr>
            <a:lvl3pPr>
              <a:defRPr sz="1600" b="0">
                <a:solidFill>
                  <a:schemeClr val="tx1"/>
                </a:solidFill>
              </a:defRPr>
            </a:lvl3pPr>
            <a:lvl4pPr>
              <a:defRPr sz="1600" b="0">
                <a:solidFill>
                  <a:schemeClr val="tx1"/>
                </a:solidFill>
              </a:defRPr>
            </a:lvl4pPr>
            <a:lvl5pPr>
              <a:defRPr sz="1600"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696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4821" y="736602"/>
            <a:ext cx="11023600" cy="430887"/>
          </a:xfrm>
        </p:spPr>
        <p:txBody>
          <a:bodyPr vert="horz" lIns="0" tIns="0" rIns="91440" bIns="45720" rtlCol="0" anchor="t">
            <a:noAutofit/>
          </a:bodyPr>
          <a:lstStyle>
            <a:lvl1pPr>
              <a:defRPr lang="en-US" sz="3200" dirty="0"/>
            </a:lvl1pPr>
          </a:lstStyle>
          <a:p>
            <a:pPr lvl="0"/>
            <a:r>
              <a:rPr lang="en-US"/>
              <a:t>Title - Title Case, Arial 24 Pt</a:t>
            </a:r>
          </a:p>
        </p:txBody>
      </p:sp>
      <p:sp>
        <p:nvSpPr>
          <p:cNvPr id="7" name="Content Placeholder 2"/>
          <p:cNvSpPr>
            <a:spLocks noGrp="1"/>
          </p:cNvSpPr>
          <p:nvPr>
            <p:ph sz="half" idx="1"/>
          </p:nvPr>
        </p:nvSpPr>
        <p:spPr>
          <a:xfrm>
            <a:off x="566097" y="1602539"/>
            <a:ext cx="10966643" cy="4513783"/>
          </a:xfrm>
          <a:prstGeom prst="rect">
            <a:avLst/>
          </a:prstGeom>
        </p:spPr>
        <p:txBody>
          <a:bodyPr lIns="0"/>
          <a:lstStyle>
            <a:lvl1pPr marL="457178" indent="-457178">
              <a:lnSpc>
                <a:spcPts val="3840"/>
              </a:lnSpc>
              <a:defRPr lang="en-US" sz="1867" b="0" kern="1200" spc="3" noProof="0" dirty="0">
                <a:solidFill>
                  <a:schemeClr val="tx1"/>
                </a:solidFill>
                <a:latin typeface="Arial" panose="020B0604020202020204" pitchFamily="34" charset="0"/>
                <a:ea typeface="+mn-ea"/>
                <a:cs typeface="+mn-cs"/>
              </a:defRPr>
            </a:lvl1pPr>
            <a:lvl2pPr marL="683650" indent="-228589">
              <a:defRPr sz="1600" b="0">
                <a:solidFill>
                  <a:schemeClr val="tx1"/>
                </a:solidFill>
              </a:defRPr>
            </a:lvl2pPr>
            <a:lvl3pPr>
              <a:defRPr lang="en-US" sz="1333" b="0" kern="1200" baseline="0" dirty="0">
                <a:solidFill>
                  <a:schemeClr val="tx1"/>
                </a:solidFill>
                <a:latin typeface="Arial" panose="020B0604020202020204" pitchFamily="34" charset="0"/>
                <a:ea typeface="+mn-ea"/>
                <a:cs typeface="+mn-cs"/>
              </a:defRPr>
            </a:lvl3pPr>
            <a:lvl4pPr>
              <a:defRPr sz="1333" b="0">
                <a:solidFill>
                  <a:schemeClr val="tx1"/>
                </a:solidFill>
              </a:defRPr>
            </a:lvl4pPr>
            <a:lvl5pPr>
              <a:defRPr sz="1333"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566099" y="1193802"/>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mtClean="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7404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29353"/>
            <a:ext cx="10972800" cy="1166815"/>
          </a:xfrm>
        </p:spPr>
        <p:txBody>
          <a:bodyPr vert="horz" lIns="0" tIns="0" rIns="91440" bIns="45720" rtlCol="0" anchor="t">
            <a:noAutofit/>
          </a:bodyPr>
          <a:lstStyle>
            <a:lvl1pPr>
              <a:defRPr lang="en-US" sz="32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95254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58800" y="736602"/>
            <a:ext cx="10972800" cy="504753"/>
          </a:xfrm>
        </p:spPr>
        <p:txBody>
          <a:bodyPr>
            <a:spAutoFit/>
          </a:bodyPr>
          <a:lstStyle>
            <a:lvl1pPr>
              <a:defRPr sz="3200"/>
            </a:lvl1pPr>
          </a:lstStyle>
          <a:p>
            <a:r>
              <a:rPr lang="en-US"/>
              <a:t>Title - Title Case, Arial 24 Pt</a:t>
            </a:r>
          </a:p>
        </p:txBody>
      </p:sp>
      <p:sp>
        <p:nvSpPr>
          <p:cNvPr id="5" name="Content Placeholder 5"/>
          <p:cNvSpPr>
            <a:spLocks noGrp="1"/>
          </p:cNvSpPr>
          <p:nvPr>
            <p:ph sz="quarter" idx="11" hasCustomPrompt="1"/>
          </p:nvPr>
        </p:nvSpPr>
        <p:spPr>
          <a:xfrm>
            <a:off x="558802" y="1195455"/>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pc="3" dirty="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18763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2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7661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558802" y="681703"/>
            <a:ext cx="11123084" cy="294216"/>
          </a:xfrm>
        </p:spPr>
        <p:txBody>
          <a:bodyPr tIns="0"/>
          <a:lstStyle>
            <a:lvl1pPr>
              <a:buNone/>
              <a:defRPr sz="1467"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85069434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rp and Event Divider light Blue Line">
    <p:bg>
      <p:bgPr>
        <a:solidFill>
          <a:schemeClr val="accent6">
            <a:alpha val="7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632983" y="1326378"/>
            <a:ext cx="5619324" cy="2117503"/>
          </a:xfrm>
        </p:spPr>
        <p:txBody>
          <a:bodyPr anchor="t" anchorCtr="0">
            <a:noAutofit/>
          </a:bodyPr>
          <a:lstStyle>
            <a:lvl1pPr>
              <a:defRPr sz="6400"/>
            </a:lvl1pPr>
          </a:lstStyle>
          <a:p>
            <a:r>
              <a:rPr lang="en-US"/>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624417" y="3875619"/>
            <a:ext cx="5628216" cy="2313516"/>
          </a:xfrm>
          <a:prstGeom prst="rect">
            <a:avLst/>
          </a:prstGeom>
        </p:spPr>
        <p:txBody>
          <a:bodyPr lIns="0">
            <a:noAutofit/>
          </a:bodyPr>
          <a:lstStyle>
            <a:lvl1pPr marL="0" indent="0">
              <a:lnSpc>
                <a:spcPts val="1920"/>
              </a:lnSpc>
              <a:buNone/>
              <a:defRPr lang="en-US" sz="1600" kern="1200" spc="3" dirty="0" smtClean="0">
                <a:solidFill>
                  <a:srgbClr val="FFFFFF"/>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35024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558802" y="1331682"/>
            <a:ext cx="10889948" cy="1843319"/>
          </a:xfrm>
          <a:prstGeom prst="rect">
            <a:avLst/>
          </a:prstGeom>
        </p:spPr>
        <p:txBody>
          <a:bodyPr wrap="square" anchor="t" anchorCtr="0">
            <a:noAutofit/>
          </a:bodyPr>
          <a:lstStyle>
            <a:lvl1pPr algn="l">
              <a:defRPr sz="7200">
                <a:solidFill>
                  <a:schemeClr val="bg1"/>
                </a:solidFill>
                <a:latin typeface="Arial" panose="020B0604020202020204" pitchFamily="34"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558801" y="3864026"/>
            <a:ext cx="8608155"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558800" y="3180068"/>
            <a:ext cx="8607117"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4031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2"/>
            <a:ext cx="12191144" cy="685751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387"/>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1092" dirty="0">
              <a:latin typeface="Arial" panose="020B0604020202020204" pitchFamily="34" charset="0"/>
            </a:endParaRPr>
          </a:p>
        </p:txBody>
      </p:sp>
      <p:sp>
        <p:nvSpPr>
          <p:cNvPr id="6" name="Title 1"/>
          <p:cNvSpPr>
            <a:spLocks noGrp="1"/>
          </p:cNvSpPr>
          <p:nvPr>
            <p:ph type="title" hasCustomPrompt="1"/>
          </p:nvPr>
        </p:nvSpPr>
        <p:spPr>
          <a:xfrm>
            <a:off x="566057" y="1589315"/>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598996" y="499737"/>
            <a:ext cx="1701075" cy="414843"/>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558800" y="3998282"/>
            <a:ext cx="4971741"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558802" y="3314324"/>
            <a:ext cx="4971143"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230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945091"/>
            <a:ext cx="4714129" cy="2296845"/>
          </a:xfrm>
          <a:prstGeom prst="rect">
            <a:avLst/>
          </a:prstGeom>
        </p:spPr>
        <p:txBody>
          <a:bodyPr lIns="0"/>
          <a:lstStyle>
            <a:lvl1pPr marL="0" indent="0">
              <a:lnSpc>
                <a:spcPts val="1920"/>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6508351" y="1330414"/>
            <a:ext cx="5154484" cy="4047684"/>
          </a:xfrm>
        </p:spPr>
        <p:txBody>
          <a:bodyPr anchor="b" anchorCtr="0"/>
          <a:lstStyle>
            <a:lvl1pPr marL="0" indent="0">
              <a:spcAft>
                <a:spcPts val="1600"/>
              </a:spcAft>
              <a:buNone/>
              <a:defRPr sz="1600"/>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6111903" y="720566"/>
            <a:ext cx="0" cy="4657532"/>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8612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12192000" cy="6858000"/>
          </a:xfrm>
          <a:solidFill>
            <a:schemeClr val="tx2"/>
          </a:solidFill>
        </p:spPr>
        <p:txBody>
          <a:bodyPr/>
          <a:lstStyle/>
          <a:p>
            <a:r>
              <a:rPr lang="en-US" dirty="0"/>
              <a:t>Click icon to add picture</a:t>
            </a:r>
          </a:p>
        </p:txBody>
      </p:sp>
      <p:sp>
        <p:nvSpPr>
          <p:cNvPr id="6" name="Title 1"/>
          <p:cNvSpPr>
            <a:spLocks noGrp="1"/>
          </p:cNvSpPr>
          <p:nvPr userDrawn="1">
            <p:ph type="title" hasCustomPrompt="1"/>
          </p:nvPr>
        </p:nvSpPr>
        <p:spPr>
          <a:xfrm>
            <a:off x="566057" y="1193802"/>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558802" y="754903"/>
            <a:ext cx="6739924" cy="482372"/>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24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6096001" y="2554017"/>
            <a:ext cx="5566833" cy="1284816"/>
          </a:xfrm>
        </p:spPr>
        <p:txBody>
          <a:bodyPr/>
          <a:lstStyle>
            <a:lvl1pPr marL="0" indent="0">
              <a:lnSpc>
                <a:spcPts val="2400"/>
              </a:lnSpc>
              <a:spcAft>
                <a:spcPts val="16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10073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558800" y="1600200"/>
            <a:ext cx="2474384" cy="1067696"/>
          </a:xfrm>
        </p:spPr>
        <p:txBody>
          <a:bodyPr/>
          <a:lstStyle>
            <a:lvl1pPr>
              <a:buNone/>
              <a:defRPr/>
            </a:lvl1pPr>
          </a:lstStyle>
          <a:p>
            <a:r>
              <a:rPr lang="en-US" dirty="0"/>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3454400" y="1600200"/>
            <a:ext cx="2474384" cy="1067696"/>
          </a:xfrm>
        </p:spPr>
        <p:txBody>
          <a:bodyPr/>
          <a:lstStyle>
            <a:lvl1pPr>
              <a:buNone/>
              <a:defRPr/>
            </a:lvl1pPr>
          </a:lstStyle>
          <a:p>
            <a:r>
              <a:rPr lang="en-US" dirty="0"/>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6327888" y="1600200"/>
            <a:ext cx="2474384" cy="1067696"/>
          </a:xfrm>
        </p:spPr>
        <p:txBody>
          <a:bodyPr/>
          <a:lstStyle>
            <a:lvl1pPr>
              <a:buNone/>
              <a:defRPr/>
            </a:lvl1pPr>
          </a:lstStyle>
          <a:p>
            <a:r>
              <a:rPr lang="en-US" dirty="0"/>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9188449" y="1600200"/>
            <a:ext cx="2474384" cy="1067696"/>
          </a:xfrm>
        </p:spPr>
        <p:txBody>
          <a:bodyPr/>
          <a:lstStyle>
            <a:lvl1pPr>
              <a:buNone/>
              <a:defRPr/>
            </a:lvl1pPr>
          </a:lstStyle>
          <a:p>
            <a:r>
              <a:rPr lang="en-US" dirty="0"/>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8801" y="2800867"/>
            <a:ext cx="11104032" cy="2694817"/>
          </a:xfrm>
          <a:noFill/>
        </p:spPr>
        <p:txBody>
          <a:bodyPr/>
          <a:lstStyle/>
          <a:p>
            <a:r>
              <a:rPr lang="en-US" dirty="0"/>
              <a:t>Click icon to add table</a:t>
            </a:r>
          </a:p>
        </p:txBody>
      </p:sp>
    </p:spTree>
    <p:extLst>
      <p:ext uri="{BB962C8B-B14F-4D97-AF65-F5344CB8AC3E}">
        <p14:creationId xmlns:p14="http://schemas.microsoft.com/office/powerpoint/2010/main" val="23313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1" y="726069"/>
            <a:ext cx="2616960" cy="195800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15" name="Content Placeholder 2"/>
          <p:cNvSpPr>
            <a:spLocks noGrp="1"/>
          </p:cNvSpPr>
          <p:nvPr>
            <p:ph sz="half" idx="10" hasCustomPrompt="1"/>
          </p:nvPr>
        </p:nvSpPr>
        <p:spPr>
          <a:xfrm>
            <a:off x="3796312" y="736602"/>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b="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3796312" y="1461619"/>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3796312" y="2186635"/>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3796312" y="2911654"/>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3796312" y="3636671"/>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3796312" y="436168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3796312" y="508670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141271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15239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4267"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3437182" y="3244312"/>
            <a:ext cx="8225652" cy="2133784"/>
          </a:xfrm>
        </p:spPr>
        <p:txBody>
          <a:bodyPr anchor="t" anchorCtr="0"/>
          <a:lstStyle>
            <a:lvl1pPr marL="0" indent="0" algn="l" defTabSz="609570" rtl="0" eaLnBrk="1" latinLnBrk="0" hangingPunct="1">
              <a:lnSpc>
                <a:spcPts val="3333"/>
              </a:lnSpc>
              <a:spcBef>
                <a:spcPts val="0"/>
              </a:spcBef>
              <a:spcAft>
                <a:spcPts val="1600"/>
              </a:spcAft>
              <a:buClr>
                <a:schemeClr val="tx1"/>
              </a:buClr>
              <a:buSzPct val="110000"/>
              <a:buFont typeface="Wingdings" panose="05000000000000000000" pitchFamily="2" charset="2"/>
              <a:buNone/>
              <a:defRPr lang="en-US" sz="2667" b="0" kern="1200" spc="3" noProof="0" dirty="0">
                <a:solidFill>
                  <a:schemeClr val="tx1"/>
                </a:solidFill>
                <a:latin typeface="Arial" panose="020B0604020202020204" pitchFamily="34" charset="0"/>
                <a:ea typeface="+mn-ea"/>
                <a:cs typeface="+mn-cs"/>
              </a:defRPr>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20531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945091"/>
            <a:ext cx="4714129" cy="2296845"/>
          </a:xfrm>
          <a:prstGeom prst="rect">
            <a:avLst/>
          </a:prstGeom>
        </p:spPr>
        <p:txBody>
          <a:bodyPr lIns="0"/>
          <a:lstStyle>
            <a:lvl1pPr marL="0" indent="0">
              <a:lnSpc>
                <a:spcPts val="1920"/>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6508351" y="1330414"/>
            <a:ext cx="5154484" cy="4047684"/>
          </a:xfrm>
        </p:spPr>
        <p:txBody>
          <a:bodyPr anchor="b" anchorCtr="0"/>
          <a:lstStyle>
            <a:lvl1pPr marL="0" indent="0">
              <a:spcAft>
                <a:spcPts val="1600"/>
              </a:spcAft>
              <a:buNone/>
              <a:defRPr sz="1600"/>
            </a:lvl1pPr>
            <a:lvl2pPr marL="753496" indent="-228589">
              <a:defRPr lang="en-US" sz="1600" b="0" kern="1200" baseline="0" dirty="0" smtClean="0">
                <a:solidFill>
                  <a:schemeClr val="tx1"/>
                </a:solidFill>
                <a:latin typeface="+mn-lt"/>
                <a:ea typeface="+mn-ea"/>
                <a:cs typeface="+mn-cs"/>
              </a:defRPr>
            </a:lvl2pPr>
            <a:lvl3pPr marL="455062" indent="0">
              <a:buNone/>
              <a:defRPr sz="1600"/>
            </a:lvl3pPr>
            <a:lvl4pPr>
              <a:defRPr sz="1600"/>
            </a:lvl4pPr>
            <a:lvl5pPr marL="1750396" indent="-220122">
              <a:defRPr sz="16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6111903" y="720566"/>
            <a:ext cx="0" cy="4657532"/>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29776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366434"/>
            <a:ext cx="4714129" cy="3564809"/>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6096002" y="736602"/>
            <a:ext cx="5566833" cy="5177367"/>
          </a:xfrm>
        </p:spPr>
        <p:txBody>
          <a:bodyPr/>
          <a:lstStyle>
            <a:lvl1pPr>
              <a:defRPr/>
            </a:lvl1pPr>
          </a:lstStyle>
          <a:p>
            <a:r>
              <a:rPr lang="en-US" dirty="0"/>
              <a:t>Place Image here</a:t>
            </a:r>
          </a:p>
        </p:txBody>
      </p:sp>
    </p:spTree>
    <p:extLst>
      <p:ext uri="{BB962C8B-B14F-4D97-AF65-F5344CB8AC3E}">
        <p14:creationId xmlns:p14="http://schemas.microsoft.com/office/powerpoint/2010/main" val="18173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11091275" cy="457200"/>
          </a:xfrm>
        </p:spPr>
        <p:txBody>
          <a:bodyPr vert="horz" lIns="0" tIns="0" rIns="91440" bIns="45720" rtlCol="0" anchor="t">
            <a:noAutofit/>
          </a:bodyPr>
          <a:lstStyle>
            <a:lvl1pPr>
              <a:defRPr lang="en-US" sz="3733"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1" y="1260616"/>
            <a:ext cx="11104084" cy="815321"/>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558802" y="2817341"/>
            <a:ext cx="5371071" cy="3130379"/>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6291765" y="2817341"/>
            <a:ext cx="5371071" cy="3130379"/>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558802" y="2274045"/>
            <a:ext cx="5340351" cy="345016"/>
          </a:xfrm>
        </p:spPr>
        <p:txBody>
          <a:bodyPr/>
          <a:lstStyle>
            <a:lvl1pPr>
              <a:defRPr sz="1333" b="1">
                <a:solidFill>
                  <a:schemeClr val="tx1"/>
                </a:solidFill>
              </a:defRPr>
            </a:lvl1pPr>
          </a:lstStyle>
          <a:p>
            <a:r>
              <a:rPr lang="en-US" dirty="0"/>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6289533" y="2274045"/>
            <a:ext cx="5340351" cy="345016"/>
          </a:xfrm>
        </p:spPr>
        <p:txBody>
          <a:bodyPr/>
          <a:lstStyle>
            <a:lvl1pPr>
              <a:defRPr sz="1333" b="1">
                <a:solidFill>
                  <a:schemeClr val="tx1"/>
                </a:solidFill>
              </a:defRPr>
            </a:lvl1pPr>
          </a:lstStyle>
          <a:p>
            <a:r>
              <a:rPr lang="en-US" dirty="0"/>
              <a:t>Click icon to add table</a:t>
            </a:r>
          </a:p>
        </p:txBody>
      </p:sp>
    </p:spTree>
    <p:extLst>
      <p:ext uri="{BB962C8B-B14F-4D97-AF65-F5344CB8AC3E}">
        <p14:creationId xmlns:p14="http://schemas.microsoft.com/office/powerpoint/2010/main" val="100641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8169485" cy="457200"/>
          </a:xfrm>
        </p:spPr>
        <p:txBody>
          <a:bodyPr vert="horz" lIns="0" tIns="0" rIns="91440" bIns="45720" rtlCol="0" anchor="t">
            <a:noAutofit/>
          </a:bodyPr>
          <a:lstStyle>
            <a:lvl1pPr>
              <a:defRPr lang="en-US" sz="2400" b="1" kern="1200" dirty="0">
                <a:solidFill>
                  <a:schemeClr val="tx1"/>
                </a:solidFill>
                <a:latin typeface="Arial" panose="020B0604020202020204" pitchFamily="34" charset="0"/>
                <a:ea typeface="+mj-ea"/>
                <a:cs typeface="Arial" charset="0"/>
              </a:defRPr>
            </a:lvl1pPr>
          </a:lstStyle>
          <a:p>
            <a:pPr lvl="0" algn="l" defTabSz="609570"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558801" y="3941519"/>
            <a:ext cx="8182243" cy="1748055"/>
          </a:xfrm>
        </p:spPr>
        <p:txBody>
          <a:bodyPr vert="horz" lIns="0" tIns="45720" rIns="91440" bIns="45720" rtlCol="0" anchor="t" anchorCtr="0">
            <a:noAutofit/>
          </a:bodyPr>
          <a:lstStyle>
            <a:lvl1pPr marL="0" indent="0">
              <a:lnSpc>
                <a:spcPts val="2133"/>
              </a:lnSpc>
              <a:buNone/>
              <a:defRPr lang="en-US" sz="1600" dirty="0"/>
            </a:lvl1pPr>
          </a:lstStyle>
          <a:p>
            <a:pPr marL="228589" lvl="0" indent="-228589">
              <a:lnSpc>
                <a:spcPts val="2400"/>
              </a:lnSpc>
              <a:spcAft>
                <a:spcPts val="1600"/>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532648" y="1443568"/>
            <a:ext cx="8208397" cy="313267"/>
          </a:xfrm>
        </p:spPr>
        <p:txBody>
          <a:bodyPr/>
          <a:lstStyle>
            <a:lvl1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1pPr>
            <a:lvl2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2pPr>
            <a:lvl3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3pPr>
            <a:lvl4pPr marL="0" indent="0" algn="l" defTabSz="609570" rtl="0" eaLnBrk="1" latinLnBrk="0" hangingPunct="1">
              <a:lnSpc>
                <a:spcPts val="4267"/>
              </a:lnSpc>
              <a:spcBef>
                <a:spcPct val="0"/>
              </a:spcBef>
              <a:buNone/>
              <a:defRPr lang="en-US" sz="4267" b="1" kern="1200" dirty="0" smtClean="0">
                <a:solidFill>
                  <a:schemeClr val="tx1"/>
                </a:solidFill>
                <a:latin typeface="Arial" panose="020B0604020202020204" pitchFamily="34" charset="0"/>
                <a:ea typeface="+mj-ea"/>
                <a:cs typeface="Arial" charset="0"/>
              </a:defRPr>
            </a:lvl4pPr>
            <a:lvl5pPr marL="0" indent="0" algn="l" defTabSz="609570" rtl="0" eaLnBrk="1" latinLnBrk="0" hangingPunct="1">
              <a:lnSpc>
                <a:spcPct val="90000"/>
              </a:lnSpc>
              <a:spcBef>
                <a:spcPct val="0"/>
              </a:spcBef>
              <a:buNone/>
              <a:defRPr lang="en-US" sz="3733"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9065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1"/>
            <a:ext cx="3295621" cy="457200"/>
          </a:xfrm>
        </p:spPr>
        <p:txBody>
          <a:bodyPr vert="horz" lIns="0" tIns="0" rIns="91440" bIns="45720" rtlCol="0" anchor="t">
            <a:noAutofit/>
          </a:bodyPr>
          <a:lstStyle>
            <a:lvl1pPr>
              <a:defRPr lang="en-US" sz="3200"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456567"/>
            <a:ext cx="3304185" cy="412726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dirty="0"/>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52764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1" y="736601"/>
            <a:ext cx="4979815" cy="457200"/>
          </a:xfrm>
        </p:spPr>
        <p:txBody>
          <a:bodyPr vert="horz" lIns="0" tIns="0" rIns="91440" bIns="45720" rtlCol="0" anchor="t">
            <a:noAutofit/>
          </a:bodyPr>
          <a:lstStyle>
            <a:lvl1pPr>
              <a:defRPr lang="en-US" sz="3733"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366434"/>
            <a:ext cx="4714129" cy="3564809"/>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6096002" y="736602"/>
            <a:ext cx="5566833" cy="5177367"/>
          </a:xfrm>
        </p:spPr>
        <p:txBody>
          <a:bodyPr/>
          <a:lstStyle>
            <a:lvl1pPr>
              <a:defRPr/>
            </a:lvl1pPr>
          </a:lstStyle>
          <a:p>
            <a:r>
              <a:rPr lang="en-US" dirty="0"/>
              <a:t>Place Image here</a:t>
            </a:r>
          </a:p>
        </p:txBody>
      </p:sp>
    </p:spTree>
    <p:extLst>
      <p:ext uri="{BB962C8B-B14F-4D97-AF65-F5344CB8AC3E}">
        <p14:creationId xmlns:p14="http://schemas.microsoft.com/office/powerpoint/2010/main" val="38659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1905002"/>
            <a:ext cx="3304185" cy="3654927"/>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dirty="0"/>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96041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3032" y="736602"/>
            <a:ext cx="3295621" cy="692793"/>
          </a:xfrm>
        </p:spPr>
        <p:txBody>
          <a:bodyPr vert="horz" lIns="0" tIns="0" rIns="91440" bIns="45720" rtlCol="0" anchor="t">
            <a:noAutofit/>
          </a:bodyPr>
          <a:lstStyle>
            <a:lvl1pPr>
              <a:defRPr lang="en-US" sz="3200"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2" y="2276223"/>
            <a:ext cx="3304185" cy="3090984"/>
          </a:xfrm>
          <a:prstGeom prst="rect">
            <a:avLst/>
          </a:prstGeom>
        </p:spPr>
        <p:txBody>
          <a:bodyPr lIns="0"/>
          <a:lstStyle>
            <a:lvl1pPr marL="0" indent="0">
              <a:lnSpc>
                <a:spcPts val="1920"/>
              </a:lnSpc>
              <a:buNone/>
              <a:defRPr lang="en-US" sz="1600"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4342228" y="736601"/>
            <a:ext cx="7320605" cy="4696552"/>
          </a:xfrm>
        </p:spPr>
        <p:txBody>
          <a:bodyPr/>
          <a:lstStyle>
            <a:lvl1pPr marL="0" indent="0">
              <a:buNone/>
              <a:defRPr/>
            </a:lvl1pPr>
          </a:lstStyle>
          <a:p>
            <a:r>
              <a:rPr lang="en-US" dirty="0"/>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9439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571559" y="1601431"/>
            <a:ext cx="5154484" cy="4410452"/>
          </a:xfrm>
        </p:spPr>
        <p:txBody>
          <a:bodyPr/>
          <a:lstStyle>
            <a:lvl1pPr marL="311135" indent="-311135">
              <a:spcAft>
                <a:spcPts val="1600"/>
              </a:spcAft>
              <a:tabLs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6382215" y="1601431"/>
            <a:ext cx="5154484" cy="4410452"/>
          </a:xfrm>
        </p:spPr>
        <p:txBody>
          <a:bodyPr/>
          <a:lstStyle>
            <a:lvl1pPr marL="311135" indent="-311135">
              <a:spcAft>
                <a:spcPts val="1600"/>
              </a:spcAft>
              <a:defRPr sz="1867"/>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61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48640" y="736602"/>
            <a:ext cx="10972800" cy="430887"/>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12" name="Content Placeholder 5"/>
          <p:cNvSpPr>
            <a:spLocks noGrp="1"/>
          </p:cNvSpPr>
          <p:nvPr>
            <p:ph sz="quarter" idx="11" hasCustomPrompt="1"/>
          </p:nvPr>
        </p:nvSpPr>
        <p:spPr>
          <a:xfrm>
            <a:off x="553503" y="1196482"/>
            <a:ext cx="10966028" cy="258597"/>
          </a:xfrm>
        </p:spPr>
        <p:txBody>
          <a:bodyPr vert="horz" lIns="0" tIns="0" rIns="91440" bIns="0" rtlCol="0" anchor="t">
            <a:spAutoFit/>
          </a:bodyPr>
          <a:lstStyle>
            <a:lvl1pPr>
              <a:defRPr lang="en-US" sz="1867"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571559" y="1905002"/>
            <a:ext cx="5154484" cy="3594372"/>
          </a:xfrm>
        </p:spPr>
        <p:txBody>
          <a:bodyPr/>
          <a:lstStyle>
            <a:lvl1pPr marL="311135" indent="-311135">
              <a:tabLst/>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6382215" y="1944612"/>
            <a:ext cx="5154484" cy="3554760"/>
          </a:xfrm>
        </p:spPr>
        <p:txBody>
          <a:bodyPr/>
          <a:lstStyle>
            <a:lvl1pPr marL="311135" indent="-311135">
              <a:defRPr/>
            </a:lvl1pPr>
            <a:lvl2pPr marL="753496" indent="-228589">
              <a:defRPr lang="en-US" sz="1600" b="0" kern="1200" baseline="0" dirty="0" smtClean="0">
                <a:solidFill>
                  <a:schemeClr val="tx1"/>
                </a:solidFill>
                <a:latin typeface="+mn-lt"/>
                <a:ea typeface="+mn-ea"/>
                <a:cs typeface="+mn-cs"/>
              </a:defRPr>
            </a:lvl2pPr>
            <a:lvl3pPr marL="683650" indent="-228589">
              <a:defRPr sz="1600"/>
            </a:lvl3pPr>
            <a:lvl4pPr>
              <a:defRPr sz="1600"/>
            </a:lvl4pPr>
            <a:lvl5pPr marL="1750396" indent="-220122">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799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4343008"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29140" indent="-218007">
              <a:defRPr sz="1333"/>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8222829" y="1601431"/>
            <a:ext cx="3419233" cy="4410452"/>
          </a:xfrm>
        </p:spPr>
        <p:txBody>
          <a:bodyPr/>
          <a:lstStyle>
            <a:lvl1pPr marL="0" indent="0">
              <a:buNone/>
              <a:tabLst/>
              <a:defRPr sz="1600"/>
            </a:lvl1pPr>
            <a:lvl2pPr marL="753496" indent="-228589">
              <a:defRPr lang="en-US" sz="1600" b="0" kern="1200" baseline="0" dirty="0" smtClean="0">
                <a:solidFill>
                  <a:schemeClr val="tx1"/>
                </a:solidFill>
                <a:latin typeface="+mn-lt"/>
                <a:ea typeface="+mn-ea"/>
                <a:cs typeface="+mn-cs"/>
              </a:defRPr>
            </a:lvl2pPr>
            <a:lvl3pPr marL="539723" indent="-228589">
              <a:defRPr lang="en-US" sz="1333" b="0" kern="1200" baseline="0" dirty="0" smtClean="0">
                <a:solidFill>
                  <a:schemeClr val="tx1"/>
                </a:solidFill>
                <a:latin typeface="Arial" panose="020B0604020202020204" pitchFamily="34" charset="0"/>
                <a:ea typeface="+mn-ea"/>
                <a:cs typeface="+mn-cs"/>
              </a:defRPr>
            </a:lvl3pPr>
            <a:lvl4pPr>
              <a:defRPr sz="1333"/>
            </a:lvl4pPr>
            <a:lvl5pPr marL="1750396" indent="-220122">
              <a:defRPr sz="1333"/>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76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5440" y="1595052"/>
            <a:ext cx="11107395" cy="3900633"/>
          </a:xfrm>
        </p:spPr>
        <p:txBody>
          <a:bodyPr/>
          <a:lstStyle/>
          <a:p>
            <a:r>
              <a:rPr lang="en-US" dirty="0"/>
              <a:t>Click icon to add table</a:t>
            </a:r>
          </a:p>
        </p:txBody>
      </p:sp>
    </p:spTree>
    <p:extLst>
      <p:ext uri="{BB962C8B-B14F-4D97-AF65-F5344CB8AC3E}">
        <p14:creationId xmlns:p14="http://schemas.microsoft.com/office/powerpoint/2010/main" val="17294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9977"/>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558802" y="1544777"/>
            <a:ext cx="11104033" cy="4516967"/>
          </a:xfrm>
        </p:spPr>
        <p:txBody>
          <a:bodyPr/>
          <a:lstStyle>
            <a:lvl1pPr marL="0" indent="0" algn="l" defTabSz="609570" rtl="0" eaLnBrk="1" latinLnBrk="0" hangingPunct="1">
              <a:lnSpc>
                <a:spcPts val="2400"/>
              </a:lnSpc>
              <a:spcBef>
                <a:spcPts val="0"/>
              </a:spcBef>
              <a:spcAft>
                <a:spcPts val="1600"/>
              </a:spcAft>
              <a:buClr>
                <a:schemeClr val="tx1"/>
              </a:buClr>
              <a:buSzPct val="110000"/>
              <a:buFont typeface="Wingdings" panose="05000000000000000000" pitchFamily="2" charset="2"/>
              <a:buNone/>
              <a:defRPr lang="en-US" sz="1867" b="0" kern="1200" spc="3"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680549" indent="-230706">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13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66704" y="736602"/>
            <a:ext cx="11133645" cy="674039"/>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800" y="1601432"/>
            <a:ext cx="11125096" cy="4491453"/>
          </a:xfrm>
          <a:prstGeom prst="rect">
            <a:avLst/>
          </a:prstGeom>
        </p:spPr>
        <p:txBody>
          <a:bodyPr lIns="0"/>
          <a:lstStyle>
            <a:lvl1pPr marL="228589" indent="-228589">
              <a:lnSpc>
                <a:spcPts val="2133"/>
              </a:lnSpc>
              <a:spcAft>
                <a:spcPts val="1600"/>
              </a:spcAft>
              <a:buFont typeface="Arial" panose="020B0604020202020204" pitchFamily="34" charset="0"/>
              <a:buChar char="•"/>
              <a:defRPr lang="en-US" sz="1867" b="0" kern="1200" spc="3" noProof="0" dirty="0">
                <a:solidFill>
                  <a:schemeClr val="tx1"/>
                </a:solidFill>
                <a:latin typeface="Arial" panose="020B0604020202020204" pitchFamily="34" charset="0"/>
                <a:ea typeface="+mn-ea"/>
                <a:cs typeface="+mn-cs"/>
              </a:defRPr>
            </a:lvl1pPr>
            <a:lvl2pPr marL="759846" indent="-234939">
              <a:lnSpc>
                <a:spcPts val="1920"/>
              </a:lnSpc>
              <a:buNone/>
              <a:defRPr lang="en-US" sz="1600" b="0" kern="1200" baseline="0" dirty="0" smtClean="0">
                <a:solidFill>
                  <a:schemeClr val="tx1"/>
                </a:solidFill>
                <a:latin typeface="Arial" panose="020B0604020202020204" pitchFamily="34" charset="0"/>
                <a:ea typeface="+mn-ea"/>
                <a:cs typeface="+mn-cs"/>
              </a:defRPr>
            </a:lvl2pPr>
            <a:lvl3pPr marL="0" indent="0">
              <a:lnSpc>
                <a:spcPts val="1920"/>
              </a:lnSpc>
              <a:buNone/>
              <a:defRPr lang="en-US" sz="1600" b="0" kern="1200" baseline="0" dirty="0" smtClean="0">
                <a:solidFill>
                  <a:schemeClr val="tx1"/>
                </a:solidFill>
                <a:latin typeface="Arial" panose="020B0604020202020204" pitchFamily="34" charset="0"/>
                <a:ea typeface="+mn-ea"/>
                <a:cs typeface="+mn-cs"/>
              </a:defRPr>
            </a:lvl3pPr>
            <a:lvl4pPr marL="0" indent="0">
              <a:lnSpc>
                <a:spcPts val="1920"/>
              </a:lnSpc>
              <a:buNone/>
              <a:defRPr lang="en-US" sz="1600" b="0" kern="1200" dirty="0" smtClean="0">
                <a:solidFill>
                  <a:schemeClr val="tx1"/>
                </a:solidFill>
                <a:latin typeface="Arial" panose="020B0604020202020204" pitchFamily="34" charset="0"/>
                <a:ea typeface="+mn-ea"/>
                <a:cs typeface="+mn-cs"/>
              </a:defRPr>
            </a:lvl4pPr>
            <a:lvl5pPr marL="0" indent="0">
              <a:lnSpc>
                <a:spcPts val="1920"/>
              </a:lnSpc>
              <a:buNone/>
              <a:defRPr lang="en-US" sz="1600" b="0" kern="1200" baseline="0" dirty="0">
                <a:solidFill>
                  <a:schemeClr val="tx1"/>
                </a:solidFill>
                <a:latin typeface="Arial" panose="020B0604020202020204" pitchFamily="34" charset="0"/>
                <a:ea typeface="+mn-ea"/>
                <a:cs typeface="+mn-cs"/>
              </a:defRPr>
            </a:lvl5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a:p>
            <a:pPr marL="311135" lvl="4"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396747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36601"/>
            <a:ext cx="10972800" cy="663883"/>
          </a:xfrm>
        </p:spPr>
        <p:txBody>
          <a:bodyPr vert="horz" lIns="0" tIns="0" rIns="91440" bIns="45720" rtlCol="0" anchor="t">
            <a:noAutofit/>
          </a:bodyPr>
          <a:lstStyle>
            <a:lvl1pPr>
              <a:defRPr lang="en-US" sz="3200"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564957" y="1905002"/>
            <a:ext cx="10966643" cy="4302041"/>
          </a:xfrm>
          <a:prstGeom prst="rect">
            <a:avLst/>
          </a:prstGeom>
        </p:spPr>
        <p:txBody>
          <a:bodyPr lIns="0"/>
          <a:lstStyle>
            <a:lvl1pPr marL="457178" indent="-457178">
              <a:lnSpc>
                <a:spcPts val="3840"/>
              </a:lnSpc>
              <a:spcBef>
                <a:spcPts val="800"/>
              </a:spcBef>
              <a:spcAft>
                <a:spcPts val="800"/>
              </a:spcAft>
              <a:defRPr lang="en-US" sz="1867" b="0" kern="1200" spc="3" noProof="0" dirty="0">
                <a:solidFill>
                  <a:schemeClr val="tx1"/>
                </a:solidFill>
                <a:latin typeface="Arial" panose="020B0604020202020204" pitchFamily="34" charset="0"/>
                <a:ea typeface="+mn-ea"/>
                <a:cs typeface="+mn-cs"/>
              </a:defRPr>
            </a:lvl1pPr>
            <a:lvl2pPr>
              <a:defRPr sz="1600" b="0">
                <a:solidFill>
                  <a:schemeClr val="tx1"/>
                </a:solidFill>
                <a:latin typeface="Arial" panose="020B0604020202020204" pitchFamily="34" charset="0"/>
              </a:defRPr>
            </a:lvl2pPr>
            <a:lvl3pPr>
              <a:defRPr sz="1600" b="0">
                <a:solidFill>
                  <a:schemeClr val="tx1"/>
                </a:solidFill>
              </a:defRPr>
            </a:lvl3pPr>
            <a:lvl4pPr>
              <a:defRPr sz="1600" b="0">
                <a:solidFill>
                  <a:schemeClr val="tx1"/>
                </a:solidFill>
              </a:defRPr>
            </a:lvl4pPr>
            <a:lvl5pPr>
              <a:defRPr sz="1600"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3822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4821" y="736602"/>
            <a:ext cx="11023600" cy="430887"/>
          </a:xfrm>
        </p:spPr>
        <p:txBody>
          <a:bodyPr vert="horz" lIns="0" tIns="0" rIns="91440" bIns="45720" rtlCol="0" anchor="t">
            <a:noAutofit/>
          </a:bodyPr>
          <a:lstStyle>
            <a:lvl1pPr>
              <a:defRPr lang="en-US" sz="3200" dirty="0"/>
            </a:lvl1pPr>
          </a:lstStyle>
          <a:p>
            <a:pPr lvl="0"/>
            <a:r>
              <a:rPr lang="en-US" dirty="0"/>
              <a:t>Title - Title Case, Arial 24 Pt</a:t>
            </a:r>
          </a:p>
        </p:txBody>
      </p:sp>
      <p:sp>
        <p:nvSpPr>
          <p:cNvPr id="7" name="Content Placeholder 2"/>
          <p:cNvSpPr>
            <a:spLocks noGrp="1"/>
          </p:cNvSpPr>
          <p:nvPr>
            <p:ph sz="half" idx="1"/>
          </p:nvPr>
        </p:nvSpPr>
        <p:spPr>
          <a:xfrm>
            <a:off x="566097" y="1602539"/>
            <a:ext cx="10966643" cy="4513783"/>
          </a:xfrm>
          <a:prstGeom prst="rect">
            <a:avLst/>
          </a:prstGeom>
        </p:spPr>
        <p:txBody>
          <a:bodyPr lIns="0"/>
          <a:lstStyle>
            <a:lvl1pPr marL="457178" indent="-457178">
              <a:lnSpc>
                <a:spcPts val="3840"/>
              </a:lnSpc>
              <a:defRPr lang="en-US" sz="1867" b="0" kern="1200" spc="3" noProof="0" dirty="0">
                <a:solidFill>
                  <a:schemeClr val="tx1"/>
                </a:solidFill>
                <a:latin typeface="Arial" panose="020B0604020202020204" pitchFamily="34" charset="0"/>
                <a:ea typeface="+mn-ea"/>
                <a:cs typeface="+mn-cs"/>
              </a:defRPr>
            </a:lvl1pPr>
            <a:lvl2pPr marL="683650" indent="-228589">
              <a:defRPr sz="1600" b="0">
                <a:solidFill>
                  <a:schemeClr val="tx1"/>
                </a:solidFill>
              </a:defRPr>
            </a:lvl2pPr>
            <a:lvl3pPr>
              <a:defRPr lang="en-US" sz="1333" b="0" kern="1200" baseline="0" dirty="0">
                <a:solidFill>
                  <a:schemeClr val="tx1"/>
                </a:solidFill>
                <a:latin typeface="Arial" panose="020B0604020202020204" pitchFamily="34" charset="0"/>
                <a:ea typeface="+mn-ea"/>
                <a:cs typeface="+mn-cs"/>
              </a:defRPr>
            </a:lvl3pPr>
            <a:lvl4pPr>
              <a:defRPr sz="1333" b="0">
                <a:solidFill>
                  <a:schemeClr val="tx1"/>
                </a:solidFill>
              </a:defRPr>
            </a:lvl4pPr>
            <a:lvl5pPr>
              <a:defRPr sz="1333" b="0">
                <a:solidFill>
                  <a:schemeClr val="tx1"/>
                </a:solidFill>
              </a:defRPr>
            </a:lvl5pPr>
            <a:lvl6pPr>
              <a:defRPr sz="2400"/>
            </a:lvl6pPr>
            <a:lvl7pPr>
              <a:defRPr sz="2400"/>
            </a:lvl7pPr>
            <a:lvl8pPr>
              <a:defRPr sz="2400"/>
            </a:lvl8pPr>
            <a:lvl9pPr>
              <a:defRPr sz="2400"/>
            </a:lvl9pPr>
          </a:lstStyle>
          <a:p>
            <a:pPr marL="311135" lvl="0"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Click to edit Master text styles</a:t>
            </a:r>
          </a:p>
          <a:p>
            <a:pPr marL="311135" lvl="1"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Second level</a:t>
            </a:r>
          </a:p>
          <a:p>
            <a:pPr marL="311135" lvl="2"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Third level</a:t>
            </a:r>
          </a:p>
          <a:p>
            <a:pPr marL="311135" lvl="3" indent="-311135"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566099" y="1193802"/>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mtClean="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40890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71560" y="736601"/>
            <a:ext cx="11091275" cy="457200"/>
          </a:xfrm>
        </p:spPr>
        <p:txBody>
          <a:bodyPr vert="horz" lIns="0" tIns="0" rIns="91440" bIns="45720" rtlCol="0" anchor="t">
            <a:noAutofit/>
          </a:bodyPr>
          <a:lstStyle>
            <a:lvl1pPr>
              <a:defRPr lang="en-US" sz="3733"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558751" y="1260616"/>
            <a:ext cx="11104084" cy="815321"/>
          </a:xfrm>
          <a:prstGeom prst="rect">
            <a:avLst/>
          </a:prstGeom>
        </p:spPr>
        <p:txBody>
          <a:bodyPr lIns="0"/>
          <a:lstStyle>
            <a:lvl1pPr marL="0" indent="0">
              <a:lnSpc>
                <a:spcPts val="2133"/>
              </a:lnSpc>
              <a:buNone/>
              <a:defRPr lang="en-US" sz="1867" kern="1200" spc="3" dirty="0" smtClean="0">
                <a:solidFill>
                  <a:schemeClr val="tx1"/>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571562" y="6355065"/>
            <a:ext cx="492719" cy="299129"/>
          </a:xfrm>
          <a:prstGeom prst="rect">
            <a:avLst/>
          </a:prstGeom>
        </p:spPr>
        <p:txBody>
          <a:bodyPr vert="horz" lIns="0" tIns="60960" rIns="0" bIns="6096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smtClean="0">
                <a:latin typeface="Arial" panose="020B0604020202020204" pitchFamily="34" charset="0"/>
              </a:rPr>
              <a:pPr/>
              <a:t>‹#›</a:t>
            </a:fld>
            <a:endParaRPr lang="en-US" sz="1067"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558802" y="2817341"/>
            <a:ext cx="5371071" cy="3130379"/>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6291765" y="2817341"/>
            <a:ext cx="5371071" cy="3130379"/>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558802" y="2274045"/>
            <a:ext cx="5340351" cy="345016"/>
          </a:xfrm>
        </p:spPr>
        <p:txBody>
          <a:bodyPr/>
          <a:lstStyle>
            <a:lvl1pPr>
              <a:defRPr sz="1333"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6289533" y="2274045"/>
            <a:ext cx="5340351" cy="345016"/>
          </a:xfrm>
        </p:spPr>
        <p:txBody>
          <a:bodyPr/>
          <a:lstStyle>
            <a:lvl1pPr>
              <a:defRPr sz="1333" b="1">
                <a:solidFill>
                  <a:schemeClr val="tx1"/>
                </a:solidFill>
              </a:defRPr>
            </a:lvl1pPr>
          </a:lstStyle>
          <a:p>
            <a:r>
              <a:rPr lang="en-US"/>
              <a:t>Click icon to add table</a:t>
            </a:r>
            <a:endParaRPr lang="en-US" dirty="0"/>
          </a:p>
        </p:txBody>
      </p:sp>
    </p:spTree>
    <p:extLst>
      <p:ext uri="{BB962C8B-B14F-4D97-AF65-F5344CB8AC3E}">
        <p14:creationId xmlns:p14="http://schemas.microsoft.com/office/powerpoint/2010/main" val="18280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729353"/>
            <a:ext cx="10972800" cy="1166815"/>
          </a:xfrm>
        </p:spPr>
        <p:txBody>
          <a:bodyPr vert="horz" lIns="0" tIns="0" rIns="91440" bIns="45720" rtlCol="0" anchor="t">
            <a:noAutofit/>
          </a:bodyPr>
          <a:lstStyle>
            <a:lvl1pPr>
              <a:defRPr lang="en-US" sz="3200"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13689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58800" y="736602"/>
            <a:ext cx="10972800" cy="504753"/>
          </a:xfrm>
        </p:spPr>
        <p:txBody>
          <a:bodyPr>
            <a:spAutoFit/>
          </a:bodyPr>
          <a:lstStyle>
            <a:lvl1pPr>
              <a:defRPr sz="3200"/>
            </a:lvl1pPr>
          </a:lstStyle>
          <a:p>
            <a:r>
              <a:rPr lang="en-US" dirty="0"/>
              <a:t>Title - Title Case, Arial 24 Pt</a:t>
            </a:r>
          </a:p>
        </p:txBody>
      </p:sp>
      <p:sp>
        <p:nvSpPr>
          <p:cNvPr id="5" name="Content Placeholder 5"/>
          <p:cNvSpPr>
            <a:spLocks noGrp="1"/>
          </p:cNvSpPr>
          <p:nvPr>
            <p:ph sz="quarter" idx="11" hasCustomPrompt="1"/>
          </p:nvPr>
        </p:nvSpPr>
        <p:spPr>
          <a:xfrm>
            <a:off x="558802" y="1195455"/>
            <a:ext cx="10966028" cy="258532"/>
          </a:xfrm>
        </p:spPr>
        <p:txBody>
          <a:bodyPr vert="horz" lIns="0" tIns="0" rIns="91440" bIns="0" rtlCol="0" anchor="t">
            <a:spAutoFit/>
          </a:bodyPr>
          <a:lstStyle>
            <a:lvl1pPr marL="0" indent="0" algn="l" defTabSz="609570" rtl="0" eaLnBrk="1" latinLnBrk="0" hangingPunct="1">
              <a:lnSpc>
                <a:spcPct val="90000"/>
              </a:lnSpc>
              <a:spcBef>
                <a:spcPct val="0"/>
              </a:spcBef>
              <a:buNone/>
              <a:defRPr lang="en-US" sz="1867" b="0" kern="1200" spc="3" dirty="0">
                <a:solidFill>
                  <a:schemeClr val="tx1"/>
                </a:solidFill>
                <a:latin typeface="Arial" panose="020B0604020202020204" pitchFamily="34" charset="0"/>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613582" y="5930901"/>
            <a:ext cx="10964841" cy="27305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17390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3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23502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558802" y="681703"/>
            <a:ext cx="11123084" cy="294216"/>
          </a:xfrm>
        </p:spPr>
        <p:txBody>
          <a:bodyPr tIns="0"/>
          <a:lstStyle>
            <a:lvl1pPr>
              <a:buNone/>
              <a:defRPr sz="1467"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737255971"/>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632983" y="1326378"/>
            <a:ext cx="5619324" cy="2117503"/>
          </a:xfrm>
        </p:spPr>
        <p:txBody>
          <a:bodyPr anchor="t" anchorCtr="0">
            <a:noAutofit/>
          </a:bodyPr>
          <a:lstStyle>
            <a:lvl1pPr marL="0" marR="0" indent="0" algn="l" defTabSz="609570" rtl="0" eaLnBrk="1" fontAlgn="auto" latinLnBrk="0" hangingPunct="1">
              <a:lnSpc>
                <a:spcPct val="90000"/>
              </a:lnSpc>
              <a:spcBef>
                <a:spcPct val="0"/>
              </a:spcBef>
              <a:spcAft>
                <a:spcPts val="0"/>
              </a:spcAft>
              <a:buClrTx/>
              <a:buSzTx/>
              <a:buFontTx/>
              <a:buNone/>
              <a:tabLst/>
              <a:defRPr sz="6400"/>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624417" y="3875619"/>
            <a:ext cx="5628216" cy="2313516"/>
          </a:xfrm>
          <a:prstGeom prst="rect">
            <a:avLst/>
          </a:prstGeom>
        </p:spPr>
        <p:txBody>
          <a:bodyPr lIns="0">
            <a:noAutofit/>
          </a:bodyPr>
          <a:lstStyle>
            <a:lvl1pPr marL="0" indent="0">
              <a:lnSpc>
                <a:spcPts val="1920"/>
              </a:lnSpc>
              <a:buNone/>
              <a:defRPr lang="en-US" sz="1600" kern="1200" spc="3" dirty="0" smtClean="0">
                <a:solidFill>
                  <a:srgbClr val="FFFFFF"/>
                </a:solidFill>
                <a:latin typeface="Arial" panose="020B0604020202020204" pitchFamily="34" charset="0"/>
                <a:ea typeface="+mn-ea"/>
                <a:cs typeface="HelveticaNeue-Light"/>
              </a:defRPr>
            </a:lvl1pPr>
            <a:lvl2pPr marL="0" indent="0">
              <a:lnSpc>
                <a:spcPts val="1920"/>
              </a:lnSpc>
              <a:buNone/>
              <a:defRPr lang="en-US" sz="1600" kern="1200" spc="3" dirty="0" smtClean="0">
                <a:solidFill>
                  <a:srgbClr val="FFFFFF"/>
                </a:solidFill>
                <a:latin typeface="+mj-lt"/>
                <a:ea typeface="+mn-ea"/>
                <a:cs typeface="HelveticaNeue-Light"/>
              </a:defRPr>
            </a:lvl2pPr>
            <a:lvl3pPr marL="0" indent="0">
              <a:lnSpc>
                <a:spcPts val="1920"/>
              </a:lnSpc>
              <a:buNone/>
              <a:defRPr lang="en-US" sz="1600" kern="1200" spc="3" dirty="0" smtClean="0">
                <a:solidFill>
                  <a:srgbClr val="FFFFFF"/>
                </a:solidFill>
                <a:latin typeface="+mj-lt"/>
                <a:ea typeface="+mn-ea"/>
                <a:cs typeface="HelveticaNeue-Light"/>
              </a:defRPr>
            </a:lvl3pPr>
            <a:lvl4pPr marL="0" indent="0">
              <a:lnSpc>
                <a:spcPts val="1920"/>
              </a:lnSpc>
              <a:buNone/>
              <a:defRPr lang="en-US" sz="1600" kern="1200" spc="3" dirty="0" smtClean="0">
                <a:solidFill>
                  <a:srgbClr val="FFFFFF"/>
                </a:solidFill>
                <a:latin typeface="+mj-lt"/>
                <a:ea typeface="+mn-ea"/>
                <a:cs typeface="HelveticaNeue-Light"/>
              </a:defRPr>
            </a:lvl4pPr>
            <a:lvl5pPr marL="0" indent="0">
              <a:lnSpc>
                <a:spcPts val="1920"/>
              </a:lnSpc>
              <a:buNone/>
              <a:defRPr lang="en-US" sz="1600" kern="1200" spc="3"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32054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558802" y="1331682"/>
            <a:ext cx="10889948" cy="1843319"/>
          </a:xfrm>
          <a:prstGeom prst="rect">
            <a:avLst/>
          </a:prstGeom>
        </p:spPr>
        <p:txBody>
          <a:bodyPr wrap="square" anchor="t" anchorCtr="0">
            <a:noAutofit/>
          </a:bodyPr>
          <a:lstStyle>
            <a:lvl1pPr algn="l">
              <a:defRPr sz="72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558801" y="3864026"/>
            <a:ext cx="8608155" cy="480217"/>
          </a:xfrm>
          <a:prstGeom prst="rect">
            <a:avLst/>
          </a:prstGeom>
        </p:spPr>
        <p:txBody>
          <a:bodyPr tIns="0">
            <a:noAutofit/>
          </a:bodyPr>
          <a:lstStyle>
            <a:lvl1pPr marL="0" indent="0">
              <a:buNone/>
              <a:defRPr sz="16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558800" y="3180068"/>
            <a:ext cx="8607117" cy="626305"/>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16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609602" y="1159356"/>
            <a:ext cx="5502031"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277316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Title and Full Page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12192000" cy="68580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566057" y="1193802"/>
            <a:ext cx="4974771" cy="1619132"/>
          </a:xfrm>
          <a:noFill/>
        </p:spPr>
        <p:txBody>
          <a:bodyPr vert="horz" lIns="0" tIns="0" rIns="91440" bIns="182880" rtlCol="0" anchor="t" anchorCtr="0">
            <a:noAutofit/>
          </a:bodyPr>
          <a:lstStyle>
            <a:lvl1pPr algn="l" defTabSz="609570" rtl="0" eaLnBrk="1" latinLnBrk="0" hangingPunct="1">
              <a:lnSpc>
                <a:spcPct val="90000"/>
              </a:lnSpc>
              <a:spcBef>
                <a:spcPct val="0"/>
              </a:spcBef>
              <a:buNone/>
              <a:defRPr lang="en-US" sz="5867"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558802" y="754903"/>
            <a:ext cx="6739924" cy="482372"/>
          </a:xfrm>
        </p:spPr>
        <p:txBody>
          <a:bodyPr>
            <a:noAutofit/>
          </a:bodyPr>
          <a:lstStyle>
            <a:lvl1pPr marL="0" indent="0" algn="l" defTabSz="609570" rtl="0" eaLnBrk="1" latinLnBrk="0" hangingPunct="1">
              <a:lnSpc>
                <a:spcPts val="1920"/>
              </a:lnSpc>
              <a:spcBef>
                <a:spcPts val="1600"/>
              </a:spcBef>
              <a:spcAft>
                <a:spcPts val="267"/>
              </a:spcAft>
              <a:buClr>
                <a:schemeClr val="bg1"/>
              </a:buClr>
              <a:buSzPct val="110000"/>
              <a:buFont typeface="Arial" panose="020B0604020202020204" pitchFamily="34" charset="0"/>
              <a:buNone/>
              <a:defRPr lang="en-US" sz="2400" b="0" kern="1200" spc="3" dirty="0">
                <a:solidFill>
                  <a:srgbClr val="FFFFFF"/>
                </a:solidFill>
                <a:latin typeface="Arial" panose="020B0604020202020204" pitchFamily="34" charset="0"/>
                <a:ea typeface="+mn-ea"/>
                <a:cs typeface="+mn-cs"/>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6096001" y="2554017"/>
            <a:ext cx="5566833" cy="1284816"/>
          </a:xfrm>
        </p:spPr>
        <p:txBody>
          <a:bodyPr/>
          <a:lstStyle>
            <a:lvl1pPr marL="0" indent="0">
              <a:lnSpc>
                <a:spcPts val="2400"/>
              </a:lnSpc>
              <a:spcAft>
                <a:spcPts val="16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9961760" y="6073224"/>
            <a:ext cx="1701075" cy="414843"/>
          </a:xfrm>
          <a:prstGeom prst="rect">
            <a:avLst/>
          </a:prstGeom>
        </p:spPr>
      </p:pic>
    </p:spTree>
    <p:extLst>
      <p:ext uri="{BB962C8B-B14F-4D97-AF65-F5344CB8AC3E}">
        <p14:creationId xmlns:p14="http://schemas.microsoft.com/office/powerpoint/2010/main" val="163767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558800" y="1600200"/>
            <a:ext cx="2474384" cy="1067696"/>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3454400" y="1600200"/>
            <a:ext cx="2474384" cy="1067696"/>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6327888" y="1600200"/>
            <a:ext cx="2474384" cy="1067696"/>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9188449" y="1600200"/>
            <a:ext cx="2474384" cy="1067696"/>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558800" y="736602"/>
            <a:ext cx="11133645" cy="674039"/>
          </a:xfrm>
        </p:spPr>
        <p:txBody>
          <a:bodyPr vert="horz" lIns="0" tIns="0" rIns="91440" bIns="45720" rtlCol="0" anchor="t">
            <a:noAutofit/>
          </a:bodyPr>
          <a:lstStyle>
            <a:lvl1pPr>
              <a:defRPr lang="en-US" sz="32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558801" y="2800867"/>
            <a:ext cx="11104032" cy="2694817"/>
          </a:xfrm>
          <a:noFill/>
        </p:spPr>
        <p:txBody>
          <a:bodyPr/>
          <a:lstStyle/>
          <a:p>
            <a:r>
              <a:rPr lang="en-US"/>
              <a:t>Click icon to add table</a:t>
            </a:r>
          </a:p>
        </p:txBody>
      </p:sp>
    </p:spTree>
    <p:extLst>
      <p:ext uri="{BB962C8B-B14F-4D97-AF65-F5344CB8AC3E}">
        <p14:creationId xmlns:p14="http://schemas.microsoft.com/office/powerpoint/2010/main" val="234249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1" y="726069"/>
            <a:ext cx="2616960" cy="1958009"/>
          </a:xfrm>
        </p:spPr>
        <p:txBody>
          <a:bodyPr vert="horz" lIns="0" tIns="0" rIns="91440" bIns="45720" rtlCol="0" anchor="t">
            <a:noAutofit/>
          </a:bodyPr>
          <a:lstStyle>
            <a:lvl1pPr>
              <a:defRPr lang="en-US" sz="3200" dirty="0"/>
            </a:lvl1pPr>
          </a:lstStyle>
          <a:p>
            <a:pPr lvl="0"/>
            <a:r>
              <a:rPr lang="en-US"/>
              <a:t>Title - Title Case, Arial 24 Pt</a:t>
            </a:r>
          </a:p>
        </p:txBody>
      </p:sp>
      <p:sp>
        <p:nvSpPr>
          <p:cNvPr id="15" name="Content Placeholder 2"/>
          <p:cNvSpPr>
            <a:spLocks noGrp="1"/>
          </p:cNvSpPr>
          <p:nvPr>
            <p:ph sz="half" idx="10" hasCustomPrompt="1"/>
          </p:nvPr>
        </p:nvSpPr>
        <p:spPr>
          <a:xfrm>
            <a:off x="3796312" y="736602"/>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b="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3796312" y="1461619"/>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3796312" y="2186635"/>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3796312" y="2911654"/>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3796312" y="3636671"/>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3796312" y="436168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3796312" y="5086707"/>
            <a:ext cx="7866520" cy="530700"/>
          </a:xfrm>
          <a:prstGeom prst="rect">
            <a:avLst/>
          </a:prstGeom>
        </p:spPr>
        <p:txBody>
          <a:bodyPr vert="horz" lIns="0" tIns="0" rIns="0" bIns="0" rtlCol="0" anchor="t" anchorCtr="0">
            <a:noAutofit/>
          </a:bodyPr>
          <a:lstStyle>
            <a:lvl1pPr marL="0" indent="0">
              <a:lnSpc>
                <a:spcPts val="1920"/>
              </a:lnSpc>
              <a:spcBef>
                <a:spcPts val="0"/>
              </a:spcBef>
              <a:spcAft>
                <a:spcPts val="0"/>
              </a:spcAft>
              <a:buNone/>
              <a:defRPr lang="en-US" sz="1600" dirty="0">
                <a:latin typeface="Arial" panose="020B0604020202020204" pitchFamily="34" charset="0"/>
                <a:ea typeface="+mj-ea"/>
                <a:cs typeface="Arial" charset="0"/>
              </a:defRPr>
            </a:lvl1pPr>
          </a:lstStyle>
          <a:p>
            <a:pPr marL="457178" lvl="0" indent="-457178">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118412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4.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microsoft.com/office/2007/relationships/hdphoto" Target="../media/hdphoto2.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microsoft.com/office/2007/relationships/hdphoto" Target="../media/hdphoto1.wdp"/><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theme" Target="../theme/theme6.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558800" y="563417"/>
            <a:ext cx="11121149"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558800" y="736601"/>
            <a:ext cx="10965813" cy="887344"/>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551813" y="1895878"/>
            <a:ext cx="10972800" cy="4525476"/>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9">
            <a:biLevel thresh="75000"/>
            <a:extLst>
              <a:ext uri="{BEBA8EAE-BF5A-486C-A8C5-ECC9F3942E4B}">
                <a14:imgProps xmlns:a14="http://schemas.microsoft.com/office/drawing/2010/main">
                  <a14:imgLayer r:embed="rId30">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9" name="Text Placeholder 8">
            <a:extLst>
              <a:ext uri="{FF2B5EF4-FFF2-40B4-BE49-F238E27FC236}">
                <a16:creationId xmlns:a16="http://schemas.microsoft.com/office/drawing/2014/main" id="{0C1F9FC7-4515-4D1B-A101-C8BEB201354C}"/>
              </a:ext>
            </a:extLst>
          </p:cNvPr>
          <p:cNvSpPr txBox="1">
            <a:spLocks/>
          </p:cNvSpPr>
          <p:nvPr userDrawn="1"/>
        </p:nvSpPr>
        <p:spPr>
          <a:xfrm>
            <a:off x="1307880" y="6368647"/>
            <a:ext cx="8871625" cy="273051"/>
          </a:xfrm>
          <a:prstGeom prst="rect">
            <a:avLst/>
          </a:prstGeom>
        </p:spPr>
        <p:txBody>
          <a:bodyPr/>
          <a:lstStyle>
            <a:lvl1pPr marL="0" indent="0" algn="l" defTabSz="457189" rtl="0" eaLnBrk="1" latinLnBrk="0" hangingPunct="1">
              <a:lnSpc>
                <a:spcPct val="100000"/>
              </a:lnSpc>
              <a:spcBef>
                <a:spcPts val="0"/>
              </a:spcBef>
              <a:spcAft>
                <a:spcPts val="0"/>
              </a:spcAft>
              <a:buClr>
                <a:schemeClr val="tx1"/>
              </a:buClr>
              <a:buSzPct val="110000"/>
              <a:buFont typeface="Wingdings" panose="05000000000000000000" pitchFamily="2" charset="2"/>
              <a:buNone/>
              <a:defRPr lang="en-US" sz="1000" b="0" kern="1200" spc="2" noProof="0">
                <a:solidFill>
                  <a:srgbClr val="58676D"/>
                </a:solidFill>
                <a:latin typeface="Arial" panose="020B0604020202020204" pitchFamily="34" charset="0"/>
                <a:ea typeface="+mn-ea"/>
                <a:cs typeface="+mn-cs"/>
              </a:defRPr>
            </a:lvl1pPr>
            <a:lvl2pPr marL="393690" indent="0" algn="l" defTabSz="457189" rtl="0" eaLnBrk="1" latinLnBrk="0" hangingPunct="1">
              <a:lnSpc>
                <a:spcPct val="100000"/>
              </a:lnSpc>
              <a:spcBef>
                <a:spcPts val="0"/>
              </a:spcBef>
              <a:spcAft>
                <a:spcPts val="0"/>
              </a:spcAft>
              <a:buClr>
                <a:schemeClr val="tx1"/>
              </a:buClr>
              <a:buFont typeface="Wingdings" panose="05000000000000000000" pitchFamily="2" charset="2"/>
              <a:buNone/>
              <a:defRPr sz="1200" b="0" kern="1200" baseline="0">
                <a:solidFill>
                  <a:schemeClr val="tx1"/>
                </a:solidFill>
                <a:latin typeface="+mn-lt"/>
                <a:ea typeface="+mn-ea"/>
                <a:cs typeface="+mn-cs"/>
              </a:defRPr>
            </a:lvl2pPr>
            <a:lvl3pPr marL="749282" indent="0" algn="l" defTabSz="457189" rtl="0" eaLnBrk="1" latinLnBrk="0" hangingPunct="1">
              <a:lnSpc>
                <a:spcPct val="100000"/>
              </a:lnSpc>
              <a:spcBef>
                <a:spcPts val="0"/>
              </a:spcBef>
              <a:spcAft>
                <a:spcPts val="0"/>
              </a:spcAft>
              <a:buClr>
                <a:schemeClr val="tx1"/>
              </a:buClr>
              <a:buFont typeface="Arial" panose="020B0604020202020204" pitchFamily="34" charset="0"/>
              <a:buNone/>
              <a:defRPr sz="1000" b="0" kern="1200" baseline="0">
                <a:solidFill>
                  <a:schemeClr val="tx1"/>
                </a:solidFill>
                <a:latin typeface="Arial" panose="020B0604020202020204" pitchFamily="34" charset="0"/>
                <a:ea typeface="+mn-ea"/>
                <a:cs typeface="+mn-cs"/>
              </a:defRPr>
            </a:lvl3pPr>
            <a:lvl4pPr marL="1092173" marR="0" indent="0" algn="l" defTabSz="457189"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b="0" kern="1200">
                <a:solidFill>
                  <a:schemeClr val="tx1"/>
                </a:solidFill>
                <a:latin typeface="Arial" panose="020B0604020202020204" pitchFamily="34" charset="0"/>
                <a:ea typeface="+mn-ea"/>
                <a:cs typeface="+mn-cs"/>
              </a:defRPr>
            </a:lvl4pPr>
            <a:lvl5pPr marL="1371566" indent="0" algn="l" defTabSz="457189" rtl="0" eaLnBrk="1" latinLnBrk="0" hangingPunct="1">
              <a:lnSpc>
                <a:spcPct val="100000"/>
              </a:lnSpc>
              <a:spcBef>
                <a:spcPts val="0"/>
              </a:spcBef>
              <a:spcAft>
                <a:spcPts val="0"/>
              </a:spcAft>
              <a:buClr>
                <a:schemeClr val="tx1"/>
              </a:buClr>
              <a:buFont typeface="Arial" panose="020B0604020202020204" pitchFamily="34" charset="0"/>
              <a:buNone/>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67" spc="400" dirty="0"/>
              <a:t>TVA RESTRICTED INFORMATION- DELIBERATIVE AND PRE-DECISIONAL </a:t>
            </a:r>
          </a:p>
        </p:txBody>
      </p:sp>
    </p:spTree>
    <p:extLst>
      <p:ext uri="{BB962C8B-B14F-4D97-AF65-F5344CB8AC3E}">
        <p14:creationId xmlns:p14="http://schemas.microsoft.com/office/powerpoint/2010/main" val="181147223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None/>
        <a:defRPr lang="en-US" sz="2667" b="1" kern="1200" dirty="0">
          <a:solidFill>
            <a:schemeClr val="tx1"/>
          </a:solidFill>
          <a:latin typeface="Arial" panose="020B0604020202020204" pitchFamily="34" charset="0"/>
          <a:ea typeface="+mj-ea"/>
          <a:cs typeface="Arial" charset="0"/>
        </a:defRPr>
      </a:lvl1pPr>
    </p:titleStyle>
    <p:bodyStyle>
      <a:lvl1pPr marL="228589" indent="-228589"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defRPr lang="en-US" sz="1867" b="0" kern="1200" spc="3" noProof="0" dirty="0">
          <a:solidFill>
            <a:schemeClr val="tx1"/>
          </a:solidFill>
          <a:latin typeface="Arial" panose="020B0604020202020204" pitchFamily="34" charset="0"/>
          <a:ea typeface="+mn-ea"/>
          <a:cs typeface="+mn-cs"/>
        </a:defRPr>
      </a:lvl1pPr>
      <a:lvl2pPr marL="753496" indent="-228589" algn="l" defTabSz="609570" rtl="0" eaLnBrk="1" latinLnBrk="0" hangingPunct="1">
        <a:lnSpc>
          <a:spcPts val="2240"/>
        </a:lnSpc>
        <a:spcBef>
          <a:spcPts val="0"/>
        </a:spcBef>
        <a:spcAft>
          <a:spcPts val="800"/>
        </a:spcAft>
        <a:buClr>
          <a:schemeClr val="tx1"/>
        </a:buClr>
        <a:buFont typeface="Wingdings" panose="05000000000000000000" pitchFamily="2" charset="2"/>
        <a:buChar char="§"/>
        <a:defRPr sz="1600" b="0" kern="1200" baseline="0">
          <a:solidFill>
            <a:schemeClr val="tx1"/>
          </a:solidFill>
          <a:latin typeface="+mn-lt"/>
          <a:ea typeface="+mn-ea"/>
          <a:cs typeface="+mn-cs"/>
        </a:defRPr>
      </a:lvl2pPr>
      <a:lvl3pPr marL="683650"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defRPr sz="1333" b="0" kern="1200" baseline="0">
          <a:solidFill>
            <a:schemeClr val="tx1"/>
          </a:solidFill>
          <a:latin typeface="Arial" panose="020B0604020202020204" pitchFamily="34" charset="0"/>
          <a:ea typeface="+mn-ea"/>
          <a:cs typeface="+mn-cs"/>
        </a:defRPr>
      </a:lvl3pPr>
      <a:lvl4pPr marL="1219140" marR="0" indent="-228589" algn="l" defTabSz="609570" rtl="0" eaLnBrk="1" fontAlgn="auto" latinLnBrk="0" hangingPunct="1">
        <a:lnSpc>
          <a:spcPts val="2240"/>
        </a:lnSpc>
        <a:spcBef>
          <a:spcPts val="0"/>
        </a:spcBef>
        <a:spcAft>
          <a:spcPts val="800"/>
        </a:spcAft>
        <a:buClr>
          <a:schemeClr val="tx1"/>
        </a:buClr>
        <a:buSzTx/>
        <a:buFont typeface="Arial" panose="020B0604020202020204" pitchFamily="34" charset="0"/>
        <a:buChar char="−"/>
        <a:tabLst/>
        <a:defRPr sz="1333" b="0" kern="1200">
          <a:solidFill>
            <a:schemeClr val="tx1"/>
          </a:solidFill>
          <a:latin typeface="Arial" panose="020B0604020202020204" pitchFamily="34" charset="0"/>
          <a:ea typeface="+mn-ea"/>
          <a:cs typeface="+mn-cs"/>
        </a:defRPr>
      </a:lvl4pPr>
      <a:lvl5pPr marL="2057298"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tabLst/>
        <a:defRPr sz="1333" b="0" kern="1200" baseline="0">
          <a:solidFill>
            <a:schemeClr val="tx1"/>
          </a:solidFill>
          <a:latin typeface="Arial" panose="020B0604020202020204" pitchFamily="34"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198">
          <p15:clr>
            <a:srgbClr val="F26B43"/>
          </p15:clr>
        </p15:guide>
        <p15:guide id="3" pos="4133">
          <p15:clr>
            <a:srgbClr val="F26B43"/>
          </p15:clr>
        </p15:guide>
        <p15:guide id="4" orient="horz" pos="2385">
          <p15:clr>
            <a:srgbClr val="F26B43"/>
          </p15:clr>
        </p15:guide>
        <p15:guide id="5" orient="horz" pos="261">
          <p15:clr>
            <a:srgbClr val="F26B43"/>
          </p15:clr>
        </p15:guide>
        <p15:guide id="6" orient="horz" pos="675">
          <p15:clr>
            <a:srgbClr val="F26B43"/>
          </p15:clr>
        </p15:guide>
        <p15:guide id="7" orient="horz" pos="567">
          <p15:clr>
            <a:srgbClr val="F26B43"/>
          </p15:clr>
        </p15:guide>
        <p15:guide id="8" orient="horz" pos="423">
          <p15:clr>
            <a:srgbClr val="F26B43"/>
          </p15:clr>
        </p15:guide>
        <p15:guide id="9" pos="2160">
          <p15:clr>
            <a:srgbClr val="F26B43"/>
          </p15:clr>
        </p15:guide>
        <p15:guide id="10" pos="1170">
          <p15:clr>
            <a:srgbClr val="F26B43"/>
          </p15:clr>
        </p15:guide>
        <p15:guide id="11" orient="horz" pos="839">
          <p15:clr>
            <a:srgbClr val="F26B43"/>
          </p15:clr>
        </p15:guide>
        <p15:guide id="12" orient="horz" pos="5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558800" y="563417"/>
            <a:ext cx="11121149"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558800" y="736601"/>
            <a:ext cx="10965813" cy="887344"/>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551813" y="1895878"/>
            <a:ext cx="10972800" cy="4525476"/>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
            <a:biLevel thresh="75000"/>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370857526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None/>
        <a:defRPr lang="en-US" sz="2667" b="1" kern="1200" dirty="0">
          <a:solidFill>
            <a:schemeClr val="tx1"/>
          </a:solidFill>
          <a:latin typeface="Arial" panose="020B0604020202020204" pitchFamily="34" charset="0"/>
          <a:ea typeface="+mj-ea"/>
          <a:cs typeface="Arial" charset="0"/>
        </a:defRPr>
      </a:lvl1pPr>
    </p:titleStyle>
    <p:bodyStyle>
      <a:lvl1pPr marL="228589" indent="-228589"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defRPr lang="en-US" sz="1867" b="0" kern="1200" spc="3" noProof="0" dirty="0">
          <a:solidFill>
            <a:schemeClr val="tx1"/>
          </a:solidFill>
          <a:latin typeface="Arial" panose="020B0604020202020204" pitchFamily="34" charset="0"/>
          <a:ea typeface="+mn-ea"/>
          <a:cs typeface="+mn-cs"/>
        </a:defRPr>
      </a:lvl1pPr>
      <a:lvl2pPr marL="753496" indent="-228589" algn="l" defTabSz="609570" rtl="0" eaLnBrk="1" latinLnBrk="0" hangingPunct="1">
        <a:lnSpc>
          <a:spcPts val="2240"/>
        </a:lnSpc>
        <a:spcBef>
          <a:spcPts val="0"/>
        </a:spcBef>
        <a:spcAft>
          <a:spcPts val="800"/>
        </a:spcAft>
        <a:buClr>
          <a:schemeClr val="tx1"/>
        </a:buClr>
        <a:buFont typeface="Wingdings" panose="05000000000000000000" pitchFamily="2" charset="2"/>
        <a:buChar char="§"/>
        <a:defRPr sz="1600" b="0" kern="1200" baseline="0">
          <a:solidFill>
            <a:schemeClr val="tx1"/>
          </a:solidFill>
          <a:latin typeface="+mn-lt"/>
          <a:ea typeface="+mn-ea"/>
          <a:cs typeface="+mn-cs"/>
        </a:defRPr>
      </a:lvl2pPr>
      <a:lvl3pPr marL="683650"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defRPr sz="1333" b="0" kern="1200" baseline="0">
          <a:solidFill>
            <a:schemeClr val="tx1"/>
          </a:solidFill>
          <a:latin typeface="Arial" panose="020B0604020202020204" pitchFamily="34" charset="0"/>
          <a:ea typeface="+mn-ea"/>
          <a:cs typeface="+mn-cs"/>
        </a:defRPr>
      </a:lvl3pPr>
      <a:lvl4pPr marL="1219140" marR="0" indent="-228589" algn="l" defTabSz="609570" rtl="0" eaLnBrk="1" fontAlgn="auto" latinLnBrk="0" hangingPunct="1">
        <a:lnSpc>
          <a:spcPts val="2240"/>
        </a:lnSpc>
        <a:spcBef>
          <a:spcPts val="0"/>
        </a:spcBef>
        <a:spcAft>
          <a:spcPts val="800"/>
        </a:spcAft>
        <a:buClr>
          <a:schemeClr val="tx1"/>
        </a:buClr>
        <a:buSzTx/>
        <a:buFont typeface="Arial" panose="020B0604020202020204" pitchFamily="34" charset="0"/>
        <a:buChar char="−"/>
        <a:tabLst/>
        <a:defRPr sz="1333" b="0" kern="1200">
          <a:solidFill>
            <a:schemeClr val="tx1"/>
          </a:solidFill>
          <a:latin typeface="Arial" panose="020B0604020202020204" pitchFamily="34" charset="0"/>
          <a:ea typeface="+mn-ea"/>
          <a:cs typeface="+mn-cs"/>
        </a:defRPr>
      </a:lvl4pPr>
      <a:lvl5pPr marL="2057298"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tabLst/>
        <a:defRPr sz="1333" b="0" kern="1200" baseline="0">
          <a:solidFill>
            <a:schemeClr val="tx1"/>
          </a:solidFill>
          <a:latin typeface="Arial" panose="020B0604020202020204" pitchFamily="34"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198">
          <p15:clr>
            <a:srgbClr val="F26B43"/>
          </p15:clr>
        </p15:guide>
        <p15:guide id="3" pos="4133">
          <p15:clr>
            <a:srgbClr val="F26B43"/>
          </p15:clr>
        </p15:guide>
        <p15:guide id="4" orient="horz" pos="2385">
          <p15:clr>
            <a:srgbClr val="F26B43"/>
          </p15:clr>
        </p15:guide>
        <p15:guide id="5" orient="horz" pos="261">
          <p15:clr>
            <a:srgbClr val="F26B43"/>
          </p15:clr>
        </p15:guide>
        <p15:guide id="6" orient="horz" pos="675">
          <p15:clr>
            <a:srgbClr val="F26B43"/>
          </p15:clr>
        </p15:guide>
        <p15:guide id="7" orient="horz" pos="567">
          <p15:clr>
            <a:srgbClr val="F26B43"/>
          </p15:clr>
        </p15:guide>
        <p15:guide id="8" orient="horz" pos="423">
          <p15:clr>
            <a:srgbClr val="F26B43"/>
          </p15:clr>
        </p15:guide>
        <p15:guide id="9" pos="2160">
          <p15:clr>
            <a:srgbClr val="F26B43"/>
          </p15:clr>
        </p15:guide>
        <p15:guide id="10" pos="1170">
          <p15:clr>
            <a:srgbClr val="F26B43"/>
          </p15:clr>
        </p15:guide>
        <p15:guide id="11" orient="horz" pos="839">
          <p15:clr>
            <a:srgbClr val="F26B43"/>
          </p15:clr>
        </p15:guide>
        <p15:guide id="12" orient="horz" pos="5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pic>
        <p:nvPicPr>
          <p:cNvPr id="3" name="Picture 2" descr="295_TVA_Logo SMALLEST.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Tree>
    <p:extLst>
      <p:ext uri="{BB962C8B-B14F-4D97-AF65-F5344CB8AC3E}">
        <p14:creationId xmlns:p14="http://schemas.microsoft.com/office/powerpoint/2010/main" val="7705620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6" r:id="rId12"/>
    <p:sldLayoutId id="2147483717" r:id="rId13"/>
  </p:sldLayoutIdLst>
  <p:hf hdr="0" dt="0"/>
  <p:txStyles>
    <p:titleStyle>
      <a:lvl1pPr algn="ctr" defTabSz="609585" rtl="0" eaLnBrk="1" latinLnBrk="0" hangingPunct="1">
        <a:spcBef>
          <a:spcPct val="0"/>
        </a:spcBef>
        <a:buNone/>
        <a:defRPr sz="6667" b="0" i="0" kern="1200">
          <a:solidFill>
            <a:schemeClr val="bg1"/>
          </a:solidFill>
          <a:latin typeface="Arial Narrow"/>
          <a:ea typeface="+mj-ea"/>
          <a:cs typeface="Arial Narrow"/>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558800" y="563417"/>
            <a:ext cx="11121149"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558800" y="736601"/>
            <a:ext cx="10965813" cy="887344"/>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551813" y="1895878"/>
            <a:ext cx="10972800" cy="4525476"/>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9" cstate="email">
            <a:biLevel thresh="7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23103" y="6250669"/>
            <a:ext cx="1226588" cy="299129"/>
          </a:xfrm>
          <a:prstGeom prst="rect">
            <a:avLst/>
          </a:prstGeom>
        </p:spPr>
      </p:pic>
    </p:spTree>
    <p:extLst>
      <p:ext uri="{BB962C8B-B14F-4D97-AF65-F5344CB8AC3E}">
        <p14:creationId xmlns:p14="http://schemas.microsoft.com/office/powerpoint/2010/main" val="3240506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None/>
        <a:defRPr lang="en-US" sz="2667" b="1" kern="1200" dirty="0">
          <a:solidFill>
            <a:schemeClr val="tx1"/>
          </a:solidFill>
          <a:latin typeface="Arial" panose="020B0604020202020204" pitchFamily="34" charset="0"/>
          <a:ea typeface="+mj-ea"/>
          <a:cs typeface="Arial" charset="0"/>
        </a:defRPr>
      </a:lvl1pPr>
    </p:titleStyle>
    <p:bodyStyle>
      <a:lvl1pPr marL="228589" indent="-228589"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defRPr lang="en-US" sz="1867" b="0" kern="1200" spc="3" noProof="0" dirty="0">
          <a:solidFill>
            <a:schemeClr val="tx1"/>
          </a:solidFill>
          <a:latin typeface="Arial" panose="020B0604020202020204" pitchFamily="34" charset="0"/>
          <a:ea typeface="+mn-ea"/>
          <a:cs typeface="+mn-cs"/>
        </a:defRPr>
      </a:lvl1pPr>
      <a:lvl2pPr marL="753496" indent="-228589" algn="l" defTabSz="609570" rtl="0" eaLnBrk="1" latinLnBrk="0" hangingPunct="1">
        <a:lnSpc>
          <a:spcPts val="2240"/>
        </a:lnSpc>
        <a:spcBef>
          <a:spcPts val="0"/>
        </a:spcBef>
        <a:spcAft>
          <a:spcPts val="800"/>
        </a:spcAft>
        <a:buClr>
          <a:schemeClr val="tx1"/>
        </a:buClr>
        <a:buFont typeface="Wingdings" panose="05000000000000000000" pitchFamily="2" charset="2"/>
        <a:buChar char="§"/>
        <a:defRPr sz="1600" b="0" kern="1200" baseline="0">
          <a:solidFill>
            <a:schemeClr val="tx1"/>
          </a:solidFill>
          <a:latin typeface="+mn-lt"/>
          <a:ea typeface="+mn-ea"/>
          <a:cs typeface="+mn-cs"/>
        </a:defRPr>
      </a:lvl2pPr>
      <a:lvl3pPr marL="683650"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defRPr sz="1333" b="0" kern="1200" baseline="0">
          <a:solidFill>
            <a:schemeClr val="tx1"/>
          </a:solidFill>
          <a:latin typeface="Arial" panose="020B0604020202020204" pitchFamily="34" charset="0"/>
          <a:ea typeface="+mn-ea"/>
          <a:cs typeface="+mn-cs"/>
        </a:defRPr>
      </a:lvl3pPr>
      <a:lvl4pPr marL="1219140" marR="0" indent="-228589" algn="l" defTabSz="609570" rtl="0" eaLnBrk="1" fontAlgn="auto" latinLnBrk="0" hangingPunct="1">
        <a:lnSpc>
          <a:spcPts val="2240"/>
        </a:lnSpc>
        <a:spcBef>
          <a:spcPts val="0"/>
        </a:spcBef>
        <a:spcAft>
          <a:spcPts val="800"/>
        </a:spcAft>
        <a:buClr>
          <a:schemeClr val="tx1"/>
        </a:buClr>
        <a:buSzTx/>
        <a:buFont typeface="Arial" panose="020B0604020202020204" pitchFamily="34" charset="0"/>
        <a:buChar char="−"/>
        <a:tabLst/>
        <a:defRPr sz="1333" b="0" kern="1200">
          <a:solidFill>
            <a:schemeClr val="tx1"/>
          </a:solidFill>
          <a:latin typeface="Arial" panose="020B0604020202020204" pitchFamily="34" charset="0"/>
          <a:ea typeface="+mn-ea"/>
          <a:cs typeface="+mn-cs"/>
        </a:defRPr>
      </a:lvl4pPr>
      <a:lvl5pPr marL="2057298"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tabLst/>
        <a:defRPr sz="1333" b="0" kern="1200" baseline="0">
          <a:solidFill>
            <a:schemeClr val="tx1"/>
          </a:solidFill>
          <a:latin typeface="Arial" panose="020B0604020202020204" pitchFamily="34"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pos="5511">
          <p15:clr>
            <a:srgbClr val="F26B43"/>
          </p15:clr>
        </p15:guide>
        <p15:guide id="4" orient="horz" pos="3180">
          <p15:clr>
            <a:srgbClr val="F26B43"/>
          </p15:clr>
        </p15:guide>
        <p15:guide id="5" orient="horz" pos="348">
          <p15:clr>
            <a:srgbClr val="F26B43"/>
          </p15:clr>
        </p15:guide>
        <p15:guide id="6" orient="horz" pos="900">
          <p15:clr>
            <a:srgbClr val="F26B43"/>
          </p15:clr>
        </p15:guide>
        <p15:guide id="7" orient="horz" pos="756">
          <p15:clr>
            <a:srgbClr val="F26B43"/>
          </p15:clr>
        </p15:guide>
        <p15:guide id="8" orient="horz" pos="564">
          <p15:clr>
            <a:srgbClr val="F26B43"/>
          </p15:clr>
        </p15:guide>
        <p15:guide id="9" pos="2880">
          <p15:clr>
            <a:srgbClr val="F26B43"/>
          </p15:clr>
        </p15:guide>
        <p15:guide id="10" pos="1560">
          <p15:clr>
            <a:srgbClr val="F26B43"/>
          </p15:clr>
        </p15:guide>
        <p15:guide id="11" orient="horz" pos="1119">
          <p15:clr>
            <a:srgbClr val="F26B43"/>
          </p15:clr>
        </p15:guide>
        <p15:guide id="12" orient="horz" pos="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558800" y="563417"/>
            <a:ext cx="11121149"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558800" y="736601"/>
            <a:ext cx="10965813" cy="887344"/>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551813" y="1895878"/>
            <a:ext cx="10972800" cy="4525476"/>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0">
            <a:biLevel thresh="75000"/>
            <a:extLst>
              <a:ext uri="{BEBA8EAE-BF5A-486C-A8C5-ECC9F3942E4B}">
                <a14:imgProps xmlns:a14="http://schemas.microsoft.com/office/drawing/2010/main">
                  <a14:imgLayer r:embed="rId31">
                    <a14:imgEffect>
                      <a14:brightnessContrast bright="-40000" contrast="-40000"/>
                    </a14:imgEffect>
                  </a14:imgLayer>
                </a14:imgProps>
              </a:ext>
            </a:extLst>
          </a:blip>
          <a:stretch>
            <a:fillRect/>
          </a:stretch>
        </p:blipFill>
        <p:spPr>
          <a:xfrm>
            <a:off x="10423103" y="6250669"/>
            <a:ext cx="1226588" cy="299129"/>
          </a:xfrm>
          <a:prstGeom prst="rect">
            <a:avLst/>
          </a:prstGeom>
        </p:spPr>
      </p:pic>
      <p:sp>
        <p:nvSpPr>
          <p:cNvPr id="9" name="Text Placeholder 8">
            <a:extLst>
              <a:ext uri="{FF2B5EF4-FFF2-40B4-BE49-F238E27FC236}">
                <a16:creationId xmlns:a16="http://schemas.microsoft.com/office/drawing/2014/main" id="{96A6CA39-7695-415D-AD5E-364F80A14777}"/>
              </a:ext>
            </a:extLst>
          </p:cNvPr>
          <p:cNvSpPr txBox="1">
            <a:spLocks/>
          </p:cNvSpPr>
          <p:nvPr userDrawn="1"/>
        </p:nvSpPr>
        <p:spPr>
          <a:xfrm>
            <a:off x="1307880" y="6368647"/>
            <a:ext cx="8871625" cy="273051"/>
          </a:xfrm>
          <a:prstGeom prst="rect">
            <a:avLst/>
          </a:prstGeom>
        </p:spPr>
        <p:txBody>
          <a:bodyPr/>
          <a:lstStyle>
            <a:lvl1pPr marL="0" indent="0" algn="l" defTabSz="457189" rtl="0" eaLnBrk="1" latinLnBrk="0" hangingPunct="1">
              <a:lnSpc>
                <a:spcPct val="100000"/>
              </a:lnSpc>
              <a:spcBef>
                <a:spcPts val="0"/>
              </a:spcBef>
              <a:spcAft>
                <a:spcPts val="0"/>
              </a:spcAft>
              <a:buClr>
                <a:schemeClr val="tx1"/>
              </a:buClr>
              <a:buSzPct val="110000"/>
              <a:buFont typeface="Wingdings" panose="05000000000000000000" pitchFamily="2" charset="2"/>
              <a:buNone/>
              <a:defRPr lang="en-US" sz="1000" b="0" kern="1200" spc="2" noProof="0">
                <a:solidFill>
                  <a:srgbClr val="58676D"/>
                </a:solidFill>
                <a:latin typeface="Arial" panose="020B0604020202020204" pitchFamily="34" charset="0"/>
                <a:ea typeface="+mn-ea"/>
                <a:cs typeface="+mn-cs"/>
              </a:defRPr>
            </a:lvl1pPr>
            <a:lvl2pPr marL="393690" indent="0" algn="l" defTabSz="457189" rtl="0" eaLnBrk="1" latinLnBrk="0" hangingPunct="1">
              <a:lnSpc>
                <a:spcPct val="100000"/>
              </a:lnSpc>
              <a:spcBef>
                <a:spcPts val="0"/>
              </a:spcBef>
              <a:spcAft>
                <a:spcPts val="0"/>
              </a:spcAft>
              <a:buClr>
                <a:schemeClr val="tx1"/>
              </a:buClr>
              <a:buFont typeface="Wingdings" panose="05000000000000000000" pitchFamily="2" charset="2"/>
              <a:buNone/>
              <a:defRPr sz="1200" b="0" kern="1200" baseline="0">
                <a:solidFill>
                  <a:schemeClr val="tx1"/>
                </a:solidFill>
                <a:latin typeface="+mn-lt"/>
                <a:ea typeface="+mn-ea"/>
                <a:cs typeface="+mn-cs"/>
              </a:defRPr>
            </a:lvl2pPr>
            <a:lvl3pPr marL="749282" indent="0" algn="l" defTabSz="457189" rtl="0" eaLnBrk="1" latinLnBrk="0" hangingPunct="1">
              <a:lnSpc>
                <a:spcPct val="100000"/>
              </a:lnSpc>
              <a:spcBef>
                <a:spcPts val="0"/>
              </a:spcBef>
              <a:spcAft>
                <a:spcPts val="0"/>
              </a:spcAft>
              <a:buClr>
                <a:schemeClr val="tx1"/>
              </a:buClr>
              <a:buFont typeface="Arial" panose="020B0604020202020204" pitchFamily="34" charset="0"/>
              <a:buNone/>
              <a:defRPr sz="1000" b="0" kern="1200" baseline="0">
                <a:solidFill>
                  <a:schemeClr val="tx1"/>
                </a:solidFill>
                <a:latin typeface="Arial" panose="020B0604020202020204" pitchFamily="34" charset="0"/>
                <a:ea typeface="+mn-ea"/>
                <a:cs typeface="+mn-cs"/>
              </a:defRPr>
            </a:lvl3pPr>
            <a:lvl4pPr marL="1092173" marR="0" indent="0" algn="l" defTabSz="457189"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b="0" kern="1200">
                <a:solidFill>
                  <a:schemeClr val="tx1"/>
                </a:solidFill>
                <a:latin typeface="Arial" panose="020B0604020202020204" pitchFamily="34" charset="0"/>
                <a:ea typeface="+mn-ea"/>
                <a:cs typeface="+mn-cs"/>
              </a:defRPr>
            </a:lvl4pPr>
            <a:lvl5pPr marL="1371566" indent="0" algn="l" defTabSz="457189" rtl="0" eaLnBrk="1" latinLnBrk="0" hangingPunct="1">
              <a:lnSpc>
                <a:spcPct val="100000"/>
              </a:lnSpc>
              <a:spcBef>
                <a:spcPts val="0"/>
              </a:spcBef>
              <a:spcAft>
                <a:spcPts val="0"/>
              </a:spcAft>
              <a:buClr>
                <a:schemeClr val="tx1"/>
              </a:buClr>
              <a:buFont typeface="Arial" panose="020B0604020202020204" pitchFamily="34" charset="0"/>
              <a:buNone/>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67" spc="400" dirty="0"/>
              <a:t>TVA RESTRICTED INFORMATION- DELIBERATIVE AND PRE-DECISIONAL </a:t>
            </a:r>
          </a:p>
        </p:txBody>
      </p:sp>
    </p:spTree>
    <p:extLst>
      <p:ext uri="{BB962C8B-B14F-4D97-AF65-F5344CB8AC3E}">
        <p14:creationId xmlns:p14="http://schemas.microsoft.com/office/powerpoint/2010/main" val="24425110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None/>
        <a:defRPr lang="en-US" sz="2667" b="1" kern="1200" dirty="0">
          <a:solidFill>
            <a:schemeClr val="tx1"/>
          </a:solidFill>
          <a:latin typeface="Arial" panose="020B0604020202020204" pitchFamily="34" charset="0"/>
          <a:ea typeface="+mj-ea"/>
          <a:cs typeface="Arial" charset="0"/>
        </a:defRPr>
      </a:lvl1pPr>
    </p:titleStyle>
    <p:bodyStyle>
      <a:lvl1pPr marL="228589" indent="-228589"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defRPr lang="en-US" sz="1867" b="0" kern="1200" spc="3" noProof="0" dirty="0">
          <a:solidFill>
            <a:schemeClr val="tx1"/>
          </a:solidFill>
          <a:latin typeface="Arial" panose="020B0604020202020204" pitchFamily="34" charset="0"/>
          <a:ea typeface="+mn-ea"/>
          <a:cs typeface="+mn-cs"/>
        </a:defRPr>
      </a:lvl1pPr>
      <a:lvl2pPr marL="753496" indent="-228589" algn="l" defTabSz="609570" rtl="0" eaLnBrk="1" latinLnBrk="0" hangingPunct="1">
        <a:lnSpc>
          <a:spcPts val="2240"/>
        </a:lnSpc>
        <a:spcBef>
          <a:spcPts val="0"/>
        </a:spcBef>
        <a:spcAft>
          <a:spcPts val="800"/>
        </a:spcAft>
        <a:buClr>
          <a:schemeClr val="tx1"/>
        </a:buClr>
        <a:buFont typeface="Wingdings" panose="05000000000000000000" pitchFamily="2" charset="2"/>
        <a:buChar char="§"/>
        <a:defRPr sz="1600" b="0" kern="1200" baseline="0">
          <a:solidFill>
            <a:schemeClr val="tx1"/>
          </a:solidFill>
          <a:latin typeface="+mn-lt"/>
          <a:ea typeface="+mn-ea"/>
          <a:cs typeface="+mn-cs"/>
        </a:defRPr>
      </a:lvl2pPr>
      <a:lvl3pPr marL="683650"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defRPr sz="1333" b="0" kern="1200" baseline="0">
          <a:solidFill>
            <a:schemeClr val="tx1"/>
          </a:solidFill>
          <a:latin typeface="Arial" panose="020B0604020202020204" pitchFamily="34" charset="0"/>
          <a:ea typeface="+mn-ea"/>
          <a:cs typeface="+mn-cs"/>
        </a:defRPr>
      </a:lvl3pPr>
      <a:lvl4pPr marL="1219140" marR="0" indent="-228589" algn="l" defTabSz="609570" rtl="0" eaLnBrk="1" fontAlgn="auto" latinLnBrk="0" hangingPunct="1">
        <a:lnSpc>
          <a:spcPts val="2240"/>
        </a:lnSpc>
        <a:spcBef>
          <a:spcPts val="0"/>
        </a:spcBef>
        <a:spcAft>
          <a:spcPts val="800"/>
        </a:spcAft>
        <a:buClr>
          <a:schemeClr val="tx1"/>
        </a:buClr>
        <a:buSzTx/>
        <a:buFont typeface="Arial" panose="020B0604020202020204" pitchFamily="34" charset="0"/>
        <a:buChar char="−"/>
        <a:tabLst/>
        <a:defRPr sz="1333" b="0" kern="1200">
          <a:solidFill>
            <a:schemeClr val="tx1"/>
          </a:solidFill>
          <a:latin typeface="Arial" panose="020B0604020202020204" pitchFamily="34" charset="0"/>
          <a:ea typeface="+mn-ea"/>
          <a:cs typeface="+mn-cs"/>
        </a:defRPr>
      </a:lvl4pPr>
      <a:lvl5pPr marL="2057298"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tabLst/>
        <a:defRPr sz="1333" b="0" kern="1200" baseline="0">
          <a:solidFill>
            <a:schemeClr val="tx1"/>
          </a:solidFill>
          <a:latin typeface="Arial" panose="020B0604020202020204" pitchFamily="34"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198">
          <p15:clr>
            <a:srgbClr val="F26B43"/>
          </p15:clr>
        </p15:guide>
        <p15:guide id="3" pos="4133">
          <p15:clr>
            <a:srgbClr val="F26B43"/>
          </p15:clr>
        </p15:guide>
        <p15:guide id="4" orient="horz" pos="2385">
          <p15:clr>
            <a:srgbClr val="F26B43"/>
          </p15:clr>
        </p15:guide>
        <p15:guide id="5" orient="horz" pos="261">
          <p15:clr>
            <a:srgbClr val="F26B43"/>
          </p15:clr>
        </p15:guide>
        <p15:guide id="6" orient="horz" pos="675">
          <p15:clr>
            <a:srgbClr val="F26B43"/>
          </p15:clr>
        </p15:guide>
        <p15:guide id="7" orient="horz" pos="567">
          <p15:clr>
            <a:srgbClr val="F26B43"/>
          </p15:clr>
        </p15:guide>
        <p15:guide id="8" orient="horz" pos="423">
          <p15:clr>
            <a:srgbClr val="F26B43"/>
          </p15:clr>
        </p15:guide>
        <p15:guide id="9" pos="2160">
          <p15:clr>
            <a:srgbClr val="F26B43"/>
          </p15:clr>
        </p15:guide>
        <p15:guide id="10" pos="1170">
          <p15:clr>
            <a:srgbClr val="F26B43"/>
          </p15:clr>
        </p15:guide>
        <p15:guide id="11" orient="horz" pos="839">
          <p15:clr>
            <a:srgbClr val="F26B43"/>
          </p15:clr>
        </p15:guide>
        <p15:guide id="12" orient="horz" pos="5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558800" y="563417"/>
            <a:ext cx="11121149"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558800" y="736601"/>
            <a:ext cx="10965813" cy="887344"/>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551813" y="1895878"/>
            <a:ext cx="10972800" cy="4525476"/>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571562" y="6355065"/>
            <a:ext cx="492719" cy="299129"/>
          </a:xfrm>
          <a:prstGeom prst="rect">
            <a:avLst/>
          </a:prstGeom>
        </p:spPr>
        <p:txBody>
          <a:bodyPr vert="horz" lIns="0" tIns="45720" rIns="0" bIns="45720" rtlCol="0" anchor="ctr"/>
          <a:lstStyle>
            <a:lvl1pPr algn="l">
              <a:defRPr sz="1067">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27">
            <a:biLevel thresh="75000"/>
          </a:blip>
          <a:stretch>
            <a:fillRect/>
          </a:stretch>
        </p:blipFill>
        <p:spPr>
          <a:xfrm>
            <a:off x="10423103" y="6250669"/>
            <a:ext cx="1226588" cy="299129"/>
          </a:xfrm>
          <a:prstGeom prst="rect">
            <a:avLst/>
          </a:prstGeom>
        </p:spPr>
      </p:pic>
      <p:sp>
        <p:nvSpPr>
          <p:cNvPr id="9" name="Text Placeholder 8">
            <a:extLst>
              <a:ext uri="{FF2B5EF4-FFF2-40B4-BE49-F238E27FC236}">
                <a16:creationId xmlns:a16="http://schemas.microsoft.com/office/drawing/2014/main" id="{930C01DA-6672-4C33-85BA-457B7BC0BE7F}"/>
              </a:ext>
            </a:extLst>
          </p:cNvPr>
          <p:cNvSpPr txBox="1">
            <a:spLocks/>
          </p:cNvSpPr>
          <p:nvPr userDrawn="1"/>
        </p:nvSpPr>
        <p:spPr>
          <a:xfrm>
            <a:off x="1307880" y="6368647"/>
            <a:ext cx="8871625" cy="273051"/>
          </a:xfrm>
          <a:prstGeom prst="rect">
            <a:avLst/>
          </a:prstGeom>
        </p:spPr>
        <p:txBody>
          <a:bodyPr/>
          <a:lstStyle>
            <a:lvl1pPr marL="0" indent="0" algn="l" defTabSz="457189" rtl="0" eaLnBrk="1" latinLnBrk="0" hangingPunct="1">
              <a:lnSpc>
                <a:spcPct val="100000"/>
              </a:lnSpc>
              <a:spcBef>
                <a:spcPts val="0"/>
              </a:spcBef>
              <a:spcAft>
                <a:spcPts val="0"/>
              </a:spcAft>
              <a:buClr>
                <a:schemeClr val="tx1"/>
              </a:buClr>
              <a:buSzPct val="110000"/>
              <a:buFont typeface="Wingdings" panose="05000000000000000000" pitchFamily="2" charset="2"/>
              <a:buNone/>
              <a:defRPr lang="en-US" sz="1000" b="0" kern="1200" spc="2" noProof="0">
                <a:solidFill>
                  <a:srgbClr val="58676D"/>
                </a:solidFill>
                <a:latin typeface="Arial" panose="020B0604020202020204" pitchFamily="34" charset="0"/>
                <a:ea typeface="+mn-ea"/>
                <a:cs typeface="+mn-cs"/>
              </a:defRPr>
            </a:lvl1pPr>
            <a:lvl2pPr marL="393690" indent="0" algn="l" defTabSz="457189" rtl="0" eaLnBrk="1" latinLnBrk="0" hangingPunct="1">
              <a:lnSpc>
                <a:spcPct val="100000"/>
              </a:lnSpc>
              <a:spcBef>
                <a:spcPts val="0"/>
              </a:spcBef>
              <a:spcAft>
                <a:spcPts val="0"/>
              </a:spcAft>
              <a:buClr>
                <a:schemeClr val="tx1"/>
              </a:buClr>
              <a:buFont typeface="Wingdings" panose="05000000000000000000" pitchFamily="2" charset="2"/>
              <a:buNone/>
              <a:defRPr sz="1200" b="0" kern="1200" baseline="0">
                <a:solidFill>
                  <a:schemeClr val="tx1"/>
                </a:solidFill>
                <a:latin typeface="+mn-lt"/>
                <a:ea typeface="+mn-ea"/>
                <a:cs typeface="+mn-cs"/>
              </a:defRPr>
            </a:lvl2pPr>
            <a:lvl3pPr marL="749282" indent="0" algn="l" defTabSz="457189" rtl="0" eaLnBrk="1" latinLnBrk="0" hangingPunct="1">
              <a:lnSpc>
                <a:spcPct val="100000"/>
              </a:lnSpc>
              <a:spcBef>
                <a:spcPts val="0"/>
              </a:spcBef>
              <a:spcAft>
                <a:spcPts val="0"/>
              </a:spcAft>
              <a:buClr>
                <a:schemeClr val="tx1"/>
              </a:buClr>
              <a:buFont typeface="Arial" panose="020B0604020202020204" pitchFamily="34" charset="0"/>
              <a:buNone/>
              <a:defRPr sz="1000" b="0" kern="1200" baseline="0">
                <a:solidFill>
                  <a:schemeClr val="tx1"/>
                </a:solidFill>
                <a:latin typeface="Arial" panose="020B0604020202020204" pitchFamily="34" charset="0"/>
                <a:ea typeface="+mn-ea"/>
                <a:cs typeface="+mn-cs"/>
              </a:defRPr>
            </a:lvl3pPr>
            <a:lvl4pPr marL="1092173" marR="0" indent="0" algn="l" defTabSz="457189"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b="0" kern="1200">
                <a:solidFill>
                  <a:schemeClr val="tx1"/>
                </a:solidFill>
                <a:latin typeface="Arial" panose="020B0604020202020204" pitchFamily="34" charset="0"/>
                <a:ea typeface="+mn-ea"/>
                <a:cs typeface="+mn-cs"/>
              </a:defRPr>
            </a:lvl4pPr>
            <a:lvl5pPr marL="1371566" indent="0" algn="l" defTabSz="457189" rtl="0" eaLnBrk="1" latinLnBrk="0" hangingPunct="1">
              <a:lnSpc>
                <a:spcPct val="100000"/>
              </a:lnSpc>
              <a:spcBef>
                <a:spcPts val="0"/>
              </a:spcBef>
              <a:spcAft>
                <a:spcPts val="0"/>
              </a:spcAft>
              <a:buClr>
                <a:schemeClr val="tx1"/>
              </a:buClr>
              <a:buFont typeface="Arial" panose="020B0604020202020204" pitchFamily="34" charset="0"/>
              <a:buNone/>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67" spc="400" dirty="0"/>
              <a:t>TVA RESTRICTED INFORMATION- DELIBERATIVE AND PRE-DECISIONAL </a:t>
            </a:r>
          </a:p>
        </p:txBody>
      </p:sp>
    </p:spTree>
    <p:extLst>
      <p:ext uri="{BB962C8B-B14F-4D97-AF65-F5344CB8AC3E}">
        <p14:creationId xmlns:p14="http://schemas.microsoft.com/office/powerpoint/2010/main" val="399590640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None/>
        <a:defRPr lang="en-US" sz="2667" b="1" kern="1200" dirty="0">
          <a:solidFill>
            <a:schemeClr val="tx1"/>
          </a:solidFill>
          <a:latin typeface="Arial" panose="020B0604020202020204" pitchFamily="34" charset="0"/>
          <a:ea typeface="+mj-ea"/>
          <a:cs typeface="Arial" charset="0"/>
        </a:defRPr>
      </a:lvl1pPr>
    </p:titleStyle>
    <p:bodyStyle>
      <a:lvl1pPr marL="228589" indent="-228589" algn="l" defTabSz="609570" rtl="0" eaLnBrk="1" latinLnBrk="0" hangingPunct="1">
        <a:lnSpc>
          <a:spcPts val="1920"/>
        </a:lnSpc>
        <a:spcBef>
          <a:spcPts val="0"/>
        </a:spcBef>
        <a:spcAft>
          <a:spcPts val="800"/>
        </a:spcAft>
        <a:buClr>
          <a:schemeClr val="tx1"/>
        </a:buClr>
        <a:buSzPct val="110000"/>
        <a:buFont typeface="Wingdings" panose="05000000000000000000" pitchFamily="2" charset="2"/>
        <a:buChar char="§"/>
        <a:defRPr lang="en-US" sz="1867" b="0" kern="1200" spc="3" noProof="0" dirty="0">
          <a:solidFill>
            <a:schemeClr val="tx1"/>
          </a:solidFill>
          <a:latin typeface="Arial" panose="020B0604020202020204" pitchFamily="34" charset="0"/>
          <a:ea typeface="+mn-ea"/>
          <a:cs typeface="+mn-cs"/>
        </a:defRPr>
      </a:lvl1pPr>
      <a:lvl2pPr marL="753496" indent="-228589" algn="l" defTabSz="609570" rtl="0" eaLnBrk="1" latinLnBrk="0" hangingPunct="1">
        <a:lnSpc>
          <a:spcPts val="2240"/>
        </a:lnSpc>
        <a:spcBef>
          <a:spcPts val="0"/>
        </a:spcBef>
        <a:spcAft>
          <a:spcPts val="800"/>
        </a:spcAft>
        <a:buClr>
          <a:schemeClr val="tx1"/>
        </a:buClr>
        <a:buFont typeface="Wingdings" panose="05000000000000000000" pitchFamily="2" charset="2"/>
        <a:buChar char="§"/>
        <a:defRPr sz="1600" b="0" kern="1200" baseline="0">
          <a:solidFill>
            <a:schemeClr val="tx1"/>
          </a:solidFill>
          <a:latin typeface="+mn-lt"/>
          <a:ea typeface="+mn-ea"/>
          <a:cs typeface="+mn-cs"/>
        </a:defRPr>
      </a:lvl2pPr>
      <a:lvl3pPr marL="683650"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defRPr sz="1333" b="0" kern="1200" baseline="0">
          <a:solidFill>
            <a:schemeClr val="tx1"/>
          </a:solidFill>
          <a:latin typeface="Arial" panose="020B0604020202020204" pitchFamily="34" charset="0"/>
          <a:ea typeface="+mn-ea"/>
          <a:cs typeface="+mn-cs"/>
        </a:defRPr>
      </a:lvl3pPr>
      <a:lvl4pPr marL="1219140" marR="0" indent="-228589" algn="l" defTabSz="609570" rtl="0" eaLnBrk="1" fontAlgn="auto" latinLnBrk="0" hangingPunct="1">
        <a:lnSpc>
          <a:spcPts val="2240"/>
        </a:lnSpc>
        <a:spcBef>
          <a:spcPts val="0"/>
        </a:spcBef>
        <a:spcAft>
          <a:spcPts val="800"/>
        </a:spcAft>
        <a:buClr>
          <a:schemeClr val="tx1"/>
        </a:buClr>
        <a:buSzTx/>
        <a:buFont typeface="Arial" panose="020B0604020202020204" pitchFamily="34" charset="0"/>
        <a:buChar char="−"/>
        <a:tabLst/>
        <a:defRPr sz="1333" b="0" kern="1200">
          <a:solidFill>
            <a:schemeClr val="tx1"/>
          </a:solidFill>
          <a:latin typeface="Arial" panose="020B0604020202020204" pitchFamily="34" charset="0"/>
          <a:ea typeface="+mn-ea"/>
          <a:cs typeface="+mn-cs"/>
        </a:defRPr>
      </a:lvl4pPr>
      <a:lvl5pPr marL="2057298" indent="-228589" algn="l" defTabSz="609570" rtl="0" eaLnBrk="1" latinLnBrk="0" hangingPunct="1">
        <a:lnSpc>
          <a:spcPts val="2240"/>
        </a:lnSpc>
        <a:spcBef>
          <a:spcPts val="0"/>
        </a:spcBef>
        <a:spcAft>
          <a:spcPts val="800"/>
        </a:spcAft>
        <a:buClr>
          <a:schemeClr val="tx1"/>
        </a:buClr>
        <a:buFont typeface="Arial" panose="020B0604020202020204" pitchFamily="34" charset="0"/>
        <a:buChar char="−"/>
        <a:tabLst/>
        <a:defRPr sz="1333" b="0" kern="1200" baseline="0">
          <a:solidFill>
            <a:schemeClr val="tx1"/>
          </a:solidFill>
          <a:latin typeface="Arial" panose="020B0604020202020204" pitchFamily="34" charset="0"/>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pos="5510">
          <p15:clr>
            <a:srgbClr val="F26B43"/>
          </p15:clr>
        </p15:guide>
        <p15:guide id="4" orient="horz" pos="3180">
          <p15:clr>
            <a:srgbClr val="F26B43"/>
          </p15:clr>
        </p15:guide>
        <p15:guide id="5" orient="horz" pos="348">
          <p15:clr>
            <a:srgbClr val="F26B43"/>
          </p15:clr>
        </p15:guide>
        <p15:guide id="6" orient="horz" pos="900">
          <p15:clr>
            <a:srgbClr val="F26B43"/>
          </p15:clr>
        </p15:guide>
        <p15:guide id="7" orient="horz" pos="756">
          <p15:clr>
            <a:srgbClr val="F26B43"/>
          </p15:clr>
        </p15:guide>
        <p15:guide id="8" orient="horz" pos="564">
          <p15:clr>
            <a:srgbClr val="F26B43"/>
          </p15:clr>
        </p15:guide>
        <p15:guide id="9" pos="2880">
          <p15:clr>
            <a:srgbClr val="F26B43"/>
          </p15:clr>
        </p15:guide>
        <p15:guide id="10" pos="1560">
          <p15:clr>
            <a:srgbClr val="F26B43"/>
          </p15:clr>
        </p15:guide>
        <p15:guide id="11" orient="horz" pos="1118">
          <p15:clr>
            <a:srgbClr val="F26B43"/>
          </p15:clr>
        </p15:guide>
        <p15:guide id="12" orient="horz" pos="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91308"/>
      </p:ext>
    </p:extLst>
  </p:cSld>
  <p:clrMap bg1="lt1" tx1="dk1" bg2="lt2" tx2="dk2" accent1="accent1" accent2="accent2" accent3="accent3" accent4="accent4" accent5="accent5" accent6="accent6" hlink="hlink" folHlink="folHlink"/>
  <p:sldLayoutIdLst>
    <p:sldLayoutId id="214748380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70" rtl="0" eaLnBrk="1" latinLnBrk="0" hangingPunct="1">
        <a:lnSpc>
          <a:spcPct val="90000"/>
        </a:lnSpc>
        <a:spcBef>
          <a:spcPct val="0"/>
        </a:spcBef>
        <a:buFont typeface="Arial" pitchFamily="34" charset="0"/>
        <a:buNone/>
        <a:defRPr kumimoji="0" lang="en-US" sz="6933"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457178" indent="-457178" algn="l" defTabSz="609570" rtl="0" eaLnBrk="1" latinLnBrk="0" hangingPunct="1">
        <a:lnSpc>
          <a:spcPts val="3840"/>
        </a:lnSpc>
        <a:spcBef>
          <a:spcPts val="1600"/>
        </a:spcBef>
        <a:spcAft>
          <a:spcPts val="267"/>
        </a:spcAft>
        <a:buClr>
          <a:schemeClr val="bg1"/>
        </a:buClr>
        <a:buFont typeface="Wingdings" charset="2"/>
        <a:buChar char="§"/>
        <a:defRPr lang="en-US" sz="2400" b="0" i="0" kern="1200" smtClean="0">
          <a:solidFill>
            <a:schemeClr val="bg1"/>
          </a:solidFill>
          <a:latin typeface="Arial" panose="020B0604020202020204" pitchFamily="34" charset="0"/>
          <a:ea typeface="+mj-ea"/>
          <a:cs typeface="Arial" panose="020B0604020202020204" pitchFamily="34" charset="0"/>
        </a:defRPr>
      </a:lvl1pPr>
      <a:lvl2pPr marL="905888" indent="-380981" algn="l" defTabSz="609570" rtl="0" eaLnBrk="1" latinLnBrk="0" hangingPunct="1">
        <a:lnSpc>
          <a:spcPts val="2933"/>
        </a:lnSpc>
        <a:spcBef>
          <a:spcPts val="0"/>
        </a:spcBef>
        <a:spcAft>
          <a:spcPts val="800"/>
        </a:spcAft>
        <a:buClr>
          <a:schemeClr val="bg1"/>
        </a:buClr>
        <a:buFont typeface="Arial"/>
        <a:buChar char="–"/>
        <a:defRPr lang="en-US" sz="2667" b="0" kern="1200" smtClean="0">
          <a:solidFill>
            <a:schemeClr val="bg1"/>
          </a:solidFill>
          <a:latin typeface="+mn-lt"/>
          <a:ea typeface="+mn-ea"/>
          <a:cs typeface="+mn-cs"/>
        </a:defRPr>
      </a:lvl2pPr>
      <a:lvl3pPr marL="1303802" indent="-304784" algn="l" defTabSz="609570" rtl="0" eaLnBrk="1" latinLnBrk="0" hangingPunct="1">
        <a:lnSpc>
          <a:spcPts val="2933"/>
        </a:lnSpc>
        <a:spcBef>
          <a:spcPts val="0"/>
        </a:spcBef>
        <a:spcAft>
          <a:spcPts val="800"/>
        </a:spcAft>
        <a:buClr>
          <a:schemeClr val="bg1"/>
        </a:buClr>
        <a:buFont typeface="Wingdings" charset="2"/>
        <a:buChar char="§"/>
        <a:defRPr lang="en-US" sz="2400" b="0" kern="1200" smtClean="0">
          <a:solidFill>
            <a:schemeClr val="bg1"/>
          </a:solidFill>
          <a:latin typeface="+mn-lt"/>
          <a:ea typeface="+mn-ea"/>
          <a:cs typeface="+mn-cs"/>
        </a:defRPr>
      </a:lvl3pPr>
      <a:lvl4pPr marL="1760979" marR="0" indent="-304784" algn="l" defTabSz="609570" rtl="0" eaLnBrk="1" fontAlgn="auto" latinLnBrk="0" hangingPunct="1">
        <a:lnSpc>
          <a:spcPts val="2933"/>
        </a:lnSpc>
        <a:spcBef>
          <a:spcPts val="0"/>
        </a:spcBef>
        <a:spcAft>
          <a:spcPts val="800"/>
        </a:spcAft>
        <a:buClr>
          <a:schemeClr val="bg1"/>
        </a:buClr>
        <a:buSzTx/>
        <a:buFont typeface="Arial"/>
        <a:buChar char="–"/>
        <a:tabLst/>
        <a:defRPr lang="en-US" sz="2133" b="0" kern="1200" smtClean="0">
          <a:solidFill>
            <a:schemeClr val="bg1"/>
          </a:solidFill>
          <a:latin typeface="+mn-lt"/>
          <a:ea typeface="+mn-ea"/>
          <a:cs typeface="+mn-cs"/>
        </a:defRPr>
      </a:lvl4pPr>
      <a:lvl5pPr marL="2133493" indent="-304784" algn="l" defTabSz="609570" rtl="0" eaLnBrk="1" latinLnBrk="0" hangingPunct="1">
        <a:lnSpc>
          <a:spcPts val="2933"/>
        </a:lnSpc>
        <a:spcBef>
          <a:spcPts val="0"/>
        </a:spcBef>
        <a:spcAft>
          <a:spcPts val="800"/>
        </a:spcAft>
        <a:buClr>
          <a:schemeClr val="bg1"/>
        </a:buClr>
        <a:buFont typeface="Wingdings" charset="2"/>
        <a:buChar char="§"/>
        <a:tabLst/>
        <a:defRPr lang="en-US" sz="2133" b="0" kern="1200" baseline="0" smtClean="0">
          <a:solidFill>
            <a:schemeClr val="bg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openxmlformats.org/officeDocument/2006/relationships/image" Target="../media/image14.emf"/><Relationship Id="rId7" Type="http://schemas.microsoft.com/office/2007/relationships/hdphoto" Target="../media/hdphoto4.wdp"/><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19.png"/><Relationship Id="rId5" Type="http://schemas.microsoft.com/office/2007/relationships/hdphoto" Target="../media/hdphoto3.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chart" Target="../charts/chart1.xml"/><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9.png"/><Relationship Id="rId11" Type="http://schemas.microsoft.com/office/2007/relationships/hdphoto" Target="../media/hdphoto8.wdp"/><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microsoft.com/office/2007/relationships/hdphoto" Target="../media/hdphoto10.wdp"/><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microsoft.com/office/2007/relationships/hdphoto" Target="../media/hdphoto11.wdp"/><Relationship Id="rId5" Type="http://schemas.openxmlformats.org/officeDocument/2006/relationships/image" Target="../media/image35.pn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2FEE1-0230-4B63-879D-F7CFBC9D3D03}"/>
              </a:ext>
            </a:extLst>
          </p:cNvPr>
          <p:cNvSpPr>
            <a:spLocks noGrp="1"/>
          </p:cNvSpPr>
          <p:nvPr>
            <p:ph type="ctrTitle"/>
          </p:nvPr>
        </p:nvSpPr>
        <p:spPr>
          <a:xfrm>
            <a:off x="558802" y="1593411"/>
            <a:ext cx="10889948" cy="1581590"/>
          </a:xfrm>
        </p:spPr>
        <p:txBody>
          <a:bodyPr/>
          <a:lstStyle/>
          <a:p>
            <a:r>
              <a:rPr lang="en-US" sz="4800" dirty="0"/>
              <a:t>TVA &amp; Advanced Nuclear Energy</a:t>
            </a:r>
            <a:br>
              <a:rPr lang="en-US" sz="6600" dirty="0"/>
            </a:br>
            <a:r>
              <a:rPr lang="en-US" sz="1800" b="0" spc="300" dirty="0"/>
              <a:t>THE CLINCH RIVER NUCLEAR PROJECT AND </a:t>
            </a:r>
            <a:br>
              <a:rPr lang="en-US" sz="1800" b="0" spc="300" dirty="0"/>
            </a:br>
            <a:r>
              <a:rPr lang="en-US" sz="1800" b="0" spc="300" dirty="0"/>
              <a:t>ADVANCED NUCLEAR TECHNOLOGY PROGRAM</a:t>
            </a:r>
            <a:br>
              <a:rPr lang="en-US" sz="3600" dirty="0"/>
            </a:br>
            <a:br>
              <a:rPr lang="en-US" sz="3600" dirty="0"/>
            </a:br>
            <a:br>
              <a:rPr lang="en-US" sz="3600" dirty="0"/>
            </a:br>
            <a:r>
              <a:rPr lang="en-US" sz="3200" dirty="0"/>
              <a:t>Joe Shea </a:t>
            </a:r>
            <a:br>
              <a:rPr lang="en-US" sz="3600" dirty="0"/>
            </a:br>
            <a:r>
              <a:rPr lang="en-US" sz="1800" b="0" spc="300" dirty="0"/>
              <a:t>VICE PRESIDENT OF ADVANCED NUCLEAR TECHNOLOGY</a:t>
            </a:r>
            <a:br>
              <a:rPr lang="en-US" sz="3600" dirty="0"/>
            </a:br>
            <a:br>
              <a:rPr lang="en-US" sz="3600" dirty="0"/>
            </a:br>
            <a:r>
              <a:rPr lang="en-US" sz="1800" dirty="0"/>
              <a:t>Prepared for the Kentucky Office of Energy Policy and GAIN</a:t>
            </a:r>
            <a:br>
              <a:rPr lang="en-US" sz="1800" dirty="0"/>
            </a:br>
            <a:r>
              <a:rPr lang="en-US" sz="1800" b="0" spc="300" dirty="0"/>
              <a:t>SHAPING OUR ADVANCED ENERGY FUTURE WORKSHOP</a:t>
            </a:r>
            <a:br>
              <a:rPr lang="en-US" sz="1800" dirty="0"/>
            </a:br>
            <a:br>
              <a:rPr lang="en-US" sz="1800" dirty="0"/>
            </a:br>
            <a:r>
              <a:rPr lang="en-US" sz="1800" dirty="0"/>
              <a:t>June 28, 2022</a:t>
            </a:r>
          </a:p>
        </p:txBody>
      </p:sp>
      <p:cxnSp>
        <p:nvCxnSpPr>
          <p:cNvPr id="3" name="Straight Connector 2">
            <a:extLst>
              <a:ext uri="{FF2B5EF4-FFF2-40B4-BE49-F238E27FC236}">
                <a16:creationId xmlns:a16="http://schemas.microsoft.com/office/drawing/2014/main" id="{B186F984-AA09-2E90-985B-7B4EAE329FC0}"/>
              </a:ext>
            </a:extLst>
          </p:cNvPr>
          <p:cNvCxnSpPr/>
          <p:nvPr/>
        </p:nvCxnSpPr>
        <p:spPr>
          <a:xfrm>
            <a:off x="679010" y="3250195"/>
            <a:ext cx="465348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89E0F8A-2512-1009-8B3A-7D10DC7FB7E6}"/>
              </a:ext>
            </a:extLst>
          </p:cNvPr>
          <p:cNvCxnSpPr/>
          <p:nvPr/>
        </p:nvCxnSpPr>
        <p:spPr>
          <a:xfrm>
            <a:off x="679010" y="4635374"/>
            <a:ext cx="123127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4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AA2A-7A53-45D2-B500-26221E2C7A94}"/>
              </a:ext>
            </a:extLst>
          </p:cNvPr>
          <p:cNvSpPr>
            <a:spLocks noGrp="1"/>
          </p:cNvSpPr>
          <p:nvPr>
            <p:ph type="title"/>
          </p:nvPr>
        </p:nvSpPr>
        <p:spPr>
          <a:xfrm>
            <a:off x="558800" y="729354"/>
            <a:ext cx="10972800" cy="811273"/>
          </a:xfrm>
        </p:spPr>
        <p:txBody>
          <a:bodyPr/>
          <a:lstStyle/>
          <a:p>
            <a:r>
              <a:rPr lang="en-US" dirty="0"/>
              <a:t>TVA Mission </a:t>
            </a:r>
            <a:br>
              <a:rPr lang="en-US" dirty="0"/>
            </a:br>
            <a:r>
              <a:rPr lang="en-US" sz="1600" b="0" spc="400" dirty="0">
                <a:solidFill>
                  <a:schemeClr val="accent3"/>
                </a:solidFill>
              </a:rPr>
              <a:t>BUILT FOR THE PEOPLE OF THE VALLEY</a:t>
            </a:r>
            <a:br>
              <a:rPr lang="en-US" dirty="0">
                <a:solidFill>
                  <a:schemeClr val="accent4"/>
                </a:solidFill>
              </a:rPr>
            </a:br>
            <a:endParaRPr lang="en-US" dirty="0">
              <a:solidFill>
                <a:schemeClr val="accent4"/>
              </a:solidFill>
            </a:endParaRPr>
          </a:p>
        </p:txBody>
      </p:sp>
      <p:sp>
        <p:nvSpPr>
          <p:cNvPr id="4" name="Slide Number Placeholder 3">
            <a:extLst>
              <a:ext uri="{FF2B5EF4-FFF2-40B4-BE49-F238E27FC236}">
                <a16:creationId xmlns:a16="http://schemas.microsoft.com/office/drawing/2014/main" id="{CB52958C-E245-4C68-A97D-495E5DC327AF}"/>
              </a:ext>
            </a:extLst>
          </p:cNvPr>
          <p:cNvSpPr>
            <a:spLocks noGrp="1"/>
          </p:cNvSpPr>
          <p:nvPr>
            <p:ph type="sldNum" sz="quarter" idx="4"/>
          </p:nvPr>
        </p:nvSpPr>
        <p:spPr/>
        <p:txBody>
          <a:bodyPr/>
          <a:lstStyle/>
          <a:p>
            <a:pPr defTabSz="914354">
              <a:defRPr/>
            </a:pPr>
            <a:fld id="{5DCF5B18-1935-AB44-AE6E-C993FDFDD711}" type="slidenum">
              <a:rPr lang="en-US">
                <a:solidFill>
                  <a:prstClr val="black"/>
                </a:solidFill>
              </a:rPr>
              <a:pPr defTabSz="914354">
                <a:defRPr/>
              </a:pPr>
              <a:t>2</a:t>
            </a:fld>
            <a:endParaRPr lang="en-US">
              <a:solidFill>
                <a:prstClr val="black"/>
              </a:solidFill>
            </a:endParaRPr>
          </a:p>
        </p:txBody>
      </p:sp>
      <p:sp>
        <p:nvSpPr>
          <p:cNvPr id="6" name="Rectangle 5">
            <a:extLst>
              <a:ext uri="{FF2B5EF4-FFF2-40B4-BE49-F238E27FC236}">
                <a16:creationId xmlns:a16="http://schemas.microsoft.com/office/drawing/2014/main" id="{230F64AF-A282-4FB8-A8C5-9FD646C359C0}"/>
              </a:ext>
            </a:extLst>
          </p:cNvPr>
          <p:cNvSpPr/>
          <p:nvPr/>
        </p:nvSpPr>
        <p:spPr>
          <a:xfrm>
            <a:off x="660400" y="4959512"/>
            <a:ext cx="1524000" cy="1224459"/>
          </a:xfrm>
          <a:prstGeom prst="rect">
            <a:avLst/>
          </a:prstGeom>
          <a:solidFill>
            <a:srgbClr val="2E4970"/>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pic>
        <p:nvPicPr>
          <p:cNvPr id="14" name="Picture 13">
            <a:extLst>
              <a:ext uri="{FF2B5EF4-FFF2-40B4-BE49-F238E27FC236}">
                <a16:creationId xmlns:a16="http://schemas.microsoft.com/office/drawing/2014/main" id="{4E647215-CCCB-4BA6-A4B0-FAFEB2C8E328}"/>
              </a:ext>
            </a:extLst>
          </p:cNvPr>
          <p:cNvPicPr>
            <a:picLocks noChangeAspect="1"/>
          </p:cNvPicPr>
          <p:nvPr/>
        </p:nvPicPr>
        <p:blipFill>
          <a:blip r:embed="rId3">
            <a:duotone>
              <a:schemeClr val="accent2">
                <a:shade val="45000"/>
                <a:satMod val="135000"/>
              </a:schemeClr>
              <a:prstClr val="white"/>
            </a:duotone>
          </a:blip>
          <a:stretch>
            <a:fillRect/>
          </a:stretch>
        </p:blipFill>
        <p:spPr>
          <a:xfrm>
            <a:off x="2491651" y="3735049"/>
            <a:ext cx="965983" cy="609600"/>
          </a:xfrm>
          <a:prstGeom prst="rect">
            <a:avLst/>
          </a:prstGeom>
        </p:spPr>
      </p:pic>
      <p:pic>
        <p:nvPicPr>
          <p:cNvPr id="15" name="Picture 14" descr="Icon&#10;&#10;Description automatically generated">
            <a:extLst>
              <a:ext uri="{FF2B5EF4-FFF2-40B4-BE49-F238E27FC236}">
                <a16:creationId xmlns:a16="http://schemas.microsoft.com/office/drawing/2014/main" id="{5651D77A-EC3C-4674-9BF3-919F5040966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562393" y="2197659"/>
            <a:ext cx="963168" cy="932688"/>
          </a:xfrm>
          <a:prstGeom prst="rect">
            <a:avLst/>
          </a:prstGeom>
        </p:spPr>
      </p:pic>
      <p:pic>
        <p:nvPicPr>
          <p:cNvPr id="18" name="Picture 17" descr="Logo&#10;&#10;Description automatically generated">
            <a:extLst>
              <a:ext uri="{FF2B5EF4-FFF2-40B4-BE49-F238E27FC236}">
                <a16:creationId xmlns:a16="http://schemas.microsoft.com/office/drawing/2014/main" id="{9B7E4BE4-77DA-46AD-A775-993E93577CA9}"/>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4015649" y="2918452"/>
            <a:ext cx="963168" cy="816597"/>
          </a:xfrm>
          <a:prstGeom prst="rect">
            <a:avLst/>
          </a:prstGeom>
        </p:spPr>
      </p:pic>
      <p:pic>
        <p:nvPicPr>
          <p:cNvPr id="1036" name="Picture 12" descr="Memphis Flyer | TVA Plan Would Charge More to Use Less Energy">
            <a:extLst>
              <a:ext uri="{FF2B5EF4-FFF2-40B4-BE49-F238E27FC236}">
                <a16:creationId xmlns:a16="http://schemas.microsoft.com/office/drawing/2014/main" id="{65E6A681-79D6-462B-B16C-2A26CD897572}"/>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273" y="3979528"/>
            <a:ext cx="963168" cy="9535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AB3491F-E1A1-4A9A-B3E6-E747A577B702}"/>
              </a:ext>
            </a:extLst>
          </p:cNvPr>
          <p:cNvSpPr/>
          <p:nvPr/>
        </p:nvSpPr>
        <p:spPr>
          <a:xfrm>
            <a:off x="2184400" y="4343853"/>
            <a:ext cx="1524000" cy="1840119"/>
          </a:xfrm>
          <a:prstGeom prst="rect">
            <a:avLst/>
          </a:prstGeom>
          <a:solidFill>
            <a:srgbClr val="205787"/>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20" name="Rectangle 19">
            <a:extLst>
              <a:ext uri="{FF2B5EF4-FFF2-40B4-BE49-F238E27FC236}">
                <a16:creationId xmlns:a16="http://schemas.microsoft.com/office/drawing/2014/main" id="{26361B30-D7D1-4371-823F-244AE039B3B2}"/>
              </a:ext>
            </a:extLst>
          </p:cNvPr>
          <p:cNvSpPr/>
          <p:nvPr/>
        </p:nvSpPr>
        <p:spPr>
          <a:xfrm>
            <a:off x="3708400" y="3740311"/>
            <a:ext cx="1524000" cy="2443660"/>
          </a:xfrm>
          <a:prstGeom prst="rect">
            <a:avLst/>
          </a:prstGeom>
          <a:solidFill>
            <a:srgbClr val="3A3A39"/>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21" name="Rectangle 20">
            <a:extLst>
              <a:ext uri="{FF2B5EF4-FFF2-40B4-BE49-F238E27FC236}">
                <a16:creationId xmlns:a16="http://schemas.microsoft.com/office/drawing/2014/main" id="{EBB8B0E8-F3CA-4EFB-8626-A0B65CD738E7}"/>
              </a:ext>
            </a:extLst>
          </p:cNvPr>
          <p:cNvSpPr/>
          <p:nvPr/>
        </p:nvSpPr>
        <p:spPr>
          <a:xfrm>
            <a:off x="5232400" y="3125449"/>
            <a:ext cx="1524000" cy="3058524"/>
          </a:xfrm>
          <a:prstGeom prst="rect">
            <a:avLst/>
          </a:prstGeom>
          <a:solidFill>
            <a:srgbClr val="25416A"/>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22" name="Rectangle 21">
            <a:extLst>
              <a:ext uri="{FF2B5EF4-FFF2-40B4-BE49-F238E27FC236}">
                <a16:creationId xmlns:a16="http://schemas.microsoft.com/office/drawing/2014/main" id="{C6834D6A-0A9A-4551-8B2D-F0A31303E0FB}"/>
              </a:ext>
            </a:extLst>
          </p:cNvPr>
          <p:cNvSpPr/>
          <p:nvPr/>
        </p:nvSpPr>
        <p:spPr>
          <a:xfrm>
            <a:off x="6756400" y="2515849"/>
            <a:ext cx="1524000" cy="3668123"/>
          </a:xfrm>
          <a:prstGeom prst="rect">
            <a:avLst/>
          </a:prstGeom>
          <a:solidFill>
            <a:srgbClr val="858584"/>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23" name="Rectangle 22">
            <a:extLst>
              <a:ext uri="{FF2B5EF4-FFF2-40B4-BE49-F238E27FC236}">
                <a16:creationId xmlns:a16="http://schemas.microsoft.com/office/drawing/2014/main" id="{07C2CFB6-AD4D-4C8E-A509-9F0E70B960E5}"/>
              </a:ext>
            </a:extLst>
          </p:cNvPr>
          <p:cNvSpPr/>
          <p:nvPr/>
        </p:nvSpPr>
        <p:spPr>
          <a:xfrm>
            <a:off x="8280400" y="1905454"/>
            <a:ext cx="1524000" cy="4278517"/>
          </a:xfrm>
          <a:prstGeom prst="rect">
            <a:avLst/>
          </a:prstGeom>
          <a:solidFill>
            <a:srgbClr val="608132"/>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8" name="Arrow: Pentagon 7">
            <a:extLst>
              <a:ext uri="{FF2B5EF4-FFF2-40B4-BE49-F238E27FC236}">
                <a16:creationId xmlns:a16="http://schemas.microsoft.com/office/drawing/2014/main" id="{DDB22A18-8791-4D56-BF43-587274F3A5AE}"/>
              </a:ext>
            </a:extLst>
          </p:cNvPr>
          <p:cNvSpPr/>
          <p:nvPr/>
        </p:nvSpPr>
        <p:spPr>
          <a:xfrm>
            <a:off x="9784080" y="1905454"/>
            <a:ext cx="1450232" cy="4278517"/>
          </a:xfrm>
          <a:prstGeom prst="homePlate">
            <a:avLst/>
          </a:prstGeom>
          <a:solidFill>
            <a:srgbClr val="608132"/>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40">
              <a:lnSpc>
                <a:spcPts val="2293"/>
              </a:lnSpc>
              <a:buClr>
                <a:srgbClr val="FFFFFF"/>
              </a:buClr>
            </a:pPr>
            <a:endParaRPr lang="en-US" sz="1600" kern="0">
              <a:solidFill>
                <a:srgbClr val="6A9033"/>
              </a:solidFill>
              <a:latin typeface="Calibri"/>
              <a:cs typeface="Arial Unicode MS" pitchFamily="34" charset="-128"/>
            </a:endParaRPr>
          </a:p>
        </p:txBody>
      </p:sp>
      <p:sp>
        <p:nvSpPr>
          <p:cNvPr id="27" name="object 8">
            <a:extLst>
              <a:ext uri="{FF2B5EF4-FFF2-40B4-BE49-F238E27FC236}">
                <a16:creationId xmlns:a16="http://schemas.microsoft.com/office/drawing/2014/main" id="{811D3D2C-C1BB-4484-8EBE-9CDDE6C0962D}"/>
              </a:ext>
            </a:extLst>
          </p:cNvPr>
          <p:cNvSpPr txBox="1"/>
          <p:nvPr/>
        </p:nvSpPr>
        <p:spPr>
          <a:xfrm>
            <a:off x="702881" y="5065566"/>
            <a:ext cx="1481521" cy="962538"/>
          </a:xfrm>
          <a:prstGeom prst="rect">
            <a:avLst/>
          </a:prstGeom>
        </p:spPr>
        <p:txBody>
          <a:bodyPr vert="horz" wrap="square" lIns="0" tIns="38892" rIns="0" bIns="0" rtlCol="0">
            <a:spAutoFit/>
          </a:bodyPr>
          <a:lstStyle/>
          <a:p>
            <a:pPr marL="7701" marR="3080" algn="ctr" defTabSz="609555"/>
            <a:r>
              <a:rPr lang="en-US" sz="1333" spc="400">
                <a:solidFill>
                  <a:prstClr val="white"/>
                </a:solidFill>
                <a:latin typeface="Arial" panose="020B0604020202020204" pitchFamily="34" charset="0"/>
                <a:cs typeface="Arial" panose="020B0604020202020204" pitchFamily="34" charset="0"/>
              </a:rPr>
              <a:t>1933</a:t>
            </a:r>
          </a:p>
          <a:p>
            <a:pPr marL="7701" marR="3080" algn="ctr" defTabSz="609555">
              <a:spcBef>
                <a:spcPts val="400"/>
              </a:spcBef>
              <a:spcAft>
                <a:spcPts val="400"/>
              </a:spcAft>
            </a:pPr>
            <a:r>
              <a:rPr lang="en-US" sz="933" spc="400">
                <a:solidFill>
                  <a:prstClr val="white"/>
                </a:solidFill>
                <a:latin typeface="Arial" panose="020B0604020202020204" pitchFamily="34" charset="0"/>
                <a:cs typeface="Arial" panose="020B0604020202020204" pitchFamily="34" charset="0"/>
              </a:rPr>
              <a:t>TVA ACT SIGNED </a:t>
            </a:r>
          </a:p>
          <a:p>
            <a:pPr marL="7701" marR="3080" algn="ctr" defTabSz="609555"/>
            <a:r>
              <a:rPr lang="en-US" sz="1067">
                <a:solidFill>
                  <a:prstClr val="white"/>
                </a:solidFill>
                <a:latin typeface="Arial" panose="020B0604020202020204" pitchFamily="34" charset="0"/>
                <a:cs typeface="Arial" panose="020B0604020202020204" pitchFamily="34" charset="0"/>
              </a:rPr>
              <a:t>Innovating out of economic depression</a:t>
            </a:r>
            <a:endParaRPr lang="en-US" sz="1467">
              <a:solidFill>
                <a:prstClr val="white"/>
              </a:solidFill>
              <a:latin typeface="Arial" panose="020B0604020202020204" pitchFamily="34" charset="0"/>
              <a:cs typeface="Arial" panose="020B0604020202020204" pitchFamily="34" charset="0"/>
            </a:endParaRPr>
          </a:p>
        </p:txBody>
      </p:sp>
      <p:sp>
        <p:nvSpPr>
          <p:cNvPr id="28" name="object 8">
            <a:extLst>
              <a:ext uri="{FF2B5EF4-FFF2-40B4-BE49-F238E27FC236}">
                <a16:creationId xmlns:a16="http://schemas.microsoft.com/office/drawing/2014/main" id="{1AE717B5-9457-430F-B82B-0E99679FCE61}"/>
              </a:ext>
            </a:extLst>
          </p:cNvPr>
          <p:cNvSpPr txBox="1"/>
          <p:nvPr/>
        </p:nvSpPr>
        <p:spPr>
          <a:xfrm>
            <a:off x="2215100" y="4473660"/>
            <a:ext cx="1481521" cy="1311608"/>
          </a:xfrm>
          <a:prstGeom prst="rect">
            <a:avLst/>
          </a:prstGeom>
        </p:spPr>
        <p:txBody>
          <a:bodyPr vert="horz" wrap="square" lIns="0" tIns="38892" rIns="0" bIns="0" rtlCol="0">
            <a:spAutoFit/>
          </a:bodyPr>
          <a:lstStyle/>
          <a:p>
            <a:pPr marL="7701" marR="3080" algn="ctr" defTabSz="609555"/>
            <a:r>
              <a:rPr lang="en-US" sz="1333" spc="400" dirty="0">
                <a:solidFill>
                  <a:prstClr val="white"/>
                </a:solidFill>
                <a:latin typeface="Arial" panose="020B0604020202020204" pitchFamily="34" charset="0"/>
                <a:cs typeface="Arial" panose="020B0604020202020204" pitchFamily="34" charset="0"/>
              </a:rPr>
              <a:t>1940s</a:t>
            </a:r>
          </a:p>
          <a:p>
            <a:pPr marL="7701" marR="3080" algn="ctr" defTabSz="609555">
              <a:spcBef>
                <a:spcPts val="400"/>
              </a:spcBef>
              <a:spcAft>
                <a:spcPts val="400"/>
              </a:spcAft>
            </a:pPr>
            <a:r>
              <a:rPr lang="en-US" sz="933" spc="400" dirty="0">
                <a:solidFill>
                  <a:prstClr val="white"/>
                </a:solidFill>
                <a:latin typeface="Arial" panose="020B0604020202020204" pitchFamily="34" charset="0"/>
                <a:cs typeface="Arial" panose="020B0604020202020204" pitchFamily="34" charset="0"/>
              </a:rPr>
              <a:t>HYDRO</a:t>
            </a:r>
          </a:p>
          <a:p>
            <a:pPr marL="7701" marR="3080" algn="ctr" defTabSz="609555"/>
            <a:r>
              <a:rPr lang="en-US" sz="1067" dirty="0">
                <a:solidFill>
                  <a:prstClr val="white"/>
                </a:solidFill>
                <a:latin typeface="Arial" panose="020B0604020202020204" pitchFamily="34" charset="0"/>
                <a:cs typeface="Arial" panose="020B0604020202020204" pitchFamily="34" charset="0"/>
              </a:rPr>
              <a:t>Largest hydropower construction programs ever undertaken in the US to support power needs during WWII.</a:t>
            </a:r>
          </a:p>
        </p:txBody>
      </p:sp>
      <p:sp>
        <p:nvSpPr>
          <p:cNvPr id="29" name="object 8">
            <a:extLst>
              <a:ext uri="{FF2B5EF4-FFF2-40B4-BE49-F238E27FC236}">
                <a16:creationId xmlns:a16="http://schemas.microsoft.com/office/drawing/2014/main" id="{829F1C03-E08D-4EB8-8100-34B88FEEB4F0}"/>
              </a:ext>
            </a:extLst>
          </p:cNvPr>
          <p:cNvSpPr txBox="1"/>
          <p:nvPr/>
        </p:nvSpPr>
        <p:spPr>
          <a:xfrm>
            <a:off x="3747097" y="3771793"/>
            <a:ext cx="1481521" cy="1968454"/>
          </a:xfrm>
          <a:prstGeom prst="rect">
            <a:avLst/>
          </a:prstGeom>
        </p:spPr>
        <p:txBody>
          <a:bodyPr vert="horz" wrap="square" lIns="0" tIns="38892" rIns="0" bIns="0" rtlCol="0">
            <a:spAutoFit/>
          </a:bodyPr>
          <a:lstStyle/>
          <a:p>
            <a:pPr marL="7701" marR="3080" algn="ctr" defTabSz="609555"/>
            <a:r>
              <a:rPr lang="en-US" sz="1333" spc="400">
                <a:solidFill>
                  <a:prstClr val="white"/>
                </a:solidFill>
                <a:latin typeface="Arial" panose="020B0604020202020204" pitchFamily="34" charset="0"/>
                <a:cs typeface="Arial" panose="020B0604020202020204" pitchFamily="34" charset="0"/>
              </a:rPr>
              <a:t>1950s</a:t>
            </a:r>
          </a:p>
          <a:p>
            <a:pPr marL="7701" marR="3080" algn="ctr" defTabSz="609555">
              <a:spcBef>
                <a:spcPts val="400"/>
              </a:spcBef>
              <a:spcAft>
                <a:spcPts val="400"/>
              </a:spcAft>
            </a:pPr>
            <a:r>
              <a:rPr lang="en-US" sz="933" spc="400">
                <a:solidFill>
                  <a:prstClr val="white"/>
                </a:solidFill>
                <a:latin typeface="Arial" panose="020B0604020202020204" pitchFamily="34" charset="0"/>
                <a:cs typeface="Arial" panose="020B0604020202020204" pitchFamily="34" charset="0"/>
              </a:rPr>
              <a:t>FOSSIL</a:t>
            </a:r>
          </a:p>
          <a:p>
            <a:pPr marL="7701" marR="3080" algn="ctr" defTabSz="609555"/>
            <a:r>
              <a:rPr lang="en-US" sz="1067">
                <a:solidFill>
                  <a:prstClr val="white"/>
                </a:solidFill>
                <a:latin typeface="Arial" panose="020B0604020202020204" pitchFamily="34" charset="0"/>
                <a:cs typeface="Arial" panose="020B0604020202020204" pitchFamily="34" charset="0"/>
              </a:rPr>
              <a:t>Rise of inexpensive coal power to meet Valley demands.  Innovations in fertilizer and land management techniques established model for modern agriculture extension services.</a:t>
            </a:r>
          </a:p>
        </p:txBody>
      </p:sp>
      <p:sp>
        <p:nvSpPr>
          <p:cNvPr id="31" name="object 8">
            <a:extLst>
              <a:ext uri="{FF2B5EF4-FFF2-40B4-BE49-F238E27FC236}">
                <a16:creationId xmlns:a16="http://schemas.microsoft.com/office/drawing/2014/main" id="{8D5231EF-026A-48DB-81B8-59581E7A2BCB}"/>
              </a:ext>
            </a:extLst>
          </p:cNvPr>
          <p:cNvSpPr txBox="1"/>
          <p:nvPr/>
        </p:nvSpPr>
        <p:spPr>
          <a:xfrm>
            <a:off x="5274881" y="3177813"/>
            <a:ext cx="1481521" cy="1640031"/>
          </a:xfrm>
          <a:prstGeom prst="rect">
            <a:avLst/>
          </a:prstGeom>
        </p:spPr>
        <p:txBody>
          <a:bodyPr vert="horz" wrap="square" lIns="0" tIns="38892" rIns="0" bIns="0" rtlCol="0">
            <a:spAutoFit/>
          </a:bodyPr>
          <a:lstStyle/>
          <a:p>
            <a:pPr marL="7701" marR="3080" algn="ctr" defTabSz="609555"/>
            <a:r>
              <a:rPr lang="en-US" sz="1333" spc="400" dirty="0">
                <a:solidFill>
                  <a:prstClr val="white"/>
                </a:solidFill>
                <a:latin typeface="Arial" panose="020B0604020202020204" pitchFamily="34" charset="0"/>
                <a:cs typeface="Arial" panose="020B0604020202020204" pitchFamily="34" charset="0"/>
              </a:rPr>
              <a:t>1960s</a:t>
            </a:r>
          </a:p>
          <a:p>
            <a:pPr marL="7701" marR="3080" algn="ctr" defTabSz="609555">
              <a:spcBef>
                <a:spcPts val="400"/>
              </a:spcBef>
              <a:spcAft>
                <a:spcPts val="400"/>
              </a:spcAft>
            </a:pPr>
            <a:r>
              <a:rPr lang="en-US" sz="933" spc="400" dirty="0">
                <a:solidFill>
                  <a:prstClr val="white"/>
                </a:solidFill>
                <a:latin typeface="Arial" panose="020B0604020202020204" pitchFamily="34" charset="0"/>
                <a:cs typeface="Arial" panose="020B0604020202020204" pitchFamily="34" charset="0"/>
              </a:rPr>
              <a:t>NUCLEAR</a:t>
            </a:r>
          </a:p>
          <a:p>
            <a:pPr marL="7701" marR="3080" algn="ctr" defTabSz="609555"/>
            <a:r>
              <a:rPr lang="en-US" sz="1067" dirty="0">
                <a:solidFill>
                  <a:prstClr val="white"/>
                </a:solidFill>
                <a:latin typeface="Arial" panose="020B0604020202020204" pitchFamily="34" charset="0"/>
                <a:cs typeface="Arial" panose="020B0604020202020204" pitchFamily="34" charset="0"/>
              </a:rPr>
              <a:t>To address challenges with burning coal and increasing energy demand, TVA constructs the nation’s first GE BWR-4 nuclear plant at Browns Ferry.</a:t>
            </a:r>
          </a:p>
        </p:txBody>
      </p:sp>
      <p:sp>
        <p:nvSpPr>
          <p:cNvPr id="32" name="object 8">
            <a:extLst>
              <a:ext uri="{FF2B5EF4-FFF2-40B4-BE49-F238E27FC236}">
                <a16:creationId xmlns:a16="http://schemas.microsoft.com/office/drawing/2014/main" id="{25747E09-6112-46B7-A831-7DA824B2177B}"/>
              </a:ext>
            </a:extLst>
          </p:cNvPr>
          <p:cNvSpPr txBox="1"/>
          <p:nvPr/>
        </p:nvSpPr>
        <p:spPr>
          <a:xfrm>
            <a:off x="6791316" y="2592864"/>
            <a:ext cx="1468765" cy="2162674"/>
          </a:xfrm>
          <a:prstGeom prst="rect">
            <a:avLst/>
          </a:prstGeom>
        </p:spPr>
        <p:txBody>
          <a:bodyPr vert="horz" wrap="square" lIns="0" tIns="38892" rIns="0" bIns="0" rtlCol="0">
            <a:spAutoFit/>
          </a:bodyPr>
          <a:lstStyle/>
          <a:p>
            <a:pPr marL="7701" marR="3080" algn="ctr" defTabSz="609555"/>
            <a:r>
              <a:rPr lang="en-US" sz="1333" spc="400" dirty="0">
                <a:solidFill>
                  <a:prstClr val="white"/>
                </a:solidFill>
                <a:latin typeface="Arial" panose="020B0604020202020204" pitchFamily="34" charset="0"/>
                <a:cs typeface="Arial" panose="020B0604020202020204" pitchFamily="34" charset="0"/>
              </a:rPr>
              <a:t>1970s</a:t>
            </a:r>
          </a:p>
          <a:p>
            <a:pPr marL="7701" marR="3080" algn="ctr" defTabSz="609555">
              <a:spcBef>
                <a:spcPts val="400"/>
              </a:spcBef>
              <a:spcAft>
                <a:spcPts val="400"/>
              </a:spcAft>
            </a:pPr>
            <a:r>
              <a:rPr lang="en-US" sz="933" spc="400" dirty="0">
                <a:solidFill>
                  <a:prstClr val="white"/>
                </a:solidFill>
                <a:latin typeface="Arial" panose="020B0604020202020204" pitchFamily="34" charset="0"/>
                <a:cs typeface="Arial" panose="020B0604020202020204" pitchFamily="34" charset="0"/>
              </a:rPr>
              <a:t>PUMPED STORAGE&amp; GAS</a:t>
            </a:r>
          </a:p>
          <a:p>
            <a:pPr marL="7701" marR="3080" algn="ctr" defTabSz="609555"/>
            <a:r>
              <a:rPr lang="en-US" sz="1000" dirty="0">
                <a:solidFill>
                  <a:prstClr val="white"/>
                </a:solidFill>
                <a:latin typeface="Arial" panose="020B0604020202020204" pitchFamily="34" charset="0"/>
                <a:cs typeface="Arial" panose="020B0604020202020204" pitchFamily="34" charset="0"/>
              </a:rPr>
              <a:t>TVA  continues to innovate to meet peak daytime demands through pumped storage at Raccoon Mountain.  TVA also begins producing power by simple cycle combustion turbines (gas).</a:t>
            </a:r>
          </a:p>
        </p:txBody>
      </p:sp>
      <p:sp>
        <p:nvSpPr>
          <p:cNvPr id="34" name="object 8">
            <a:extLst>
              <a:ext uri="{FF2B5EF4-FFF2-40B4-BE49-F238E27FC236}">
                <a16:creationId xmlns:a16="http://schemas.microsoft.com/office/drawing/2014/main" id="{F67F91F9-ADB8-477D-992B-68C70C6B22CD}"/>
              </a:ext>
            </a:extLst>
          </p:cNvPr>
          <p:cNvSpPr txBox="1"/>
          <p:nvPr/>
        </p:nvSpPr>
        <p:spPr>
          <a:xfrm>
            <a:off x="8406917" y="1995225"/>
            <a:ext cx="2200123" cy="2767711"/>
          </a:xfrm>
          <a:prstGeom prst="rect">
            <a:avLst/>
          </a:prstGeom>
        </p:spPr>
        <p:txBody>
          <a:bodyPr vert="horz" wrap="square" lIns="0" tIns="38892" rIns="0" bIns="0" rtlCol="0">
            <a:spAutoFit/>
          </a:bodyPr>
          <a:lstStyle/>
          <a:p>
            <a:pPr marL="7701" marR="3080" algn="ctr" defTabSz="609555"/>
            <a:r>
              <a:rPr lang="en-US" sz="1467" spc="400" dirty="0">
                <a:solidFill>
                  <a:prstClr val="white"/>
                </a:solidFill>
                <a:latin typeface="Arial" panose="020B0604020202020204" pitchFamily="34" charset="0"/>
                <a:cs typeface="Arial" panose="020B0604020202020204" pitchFamily="34" charset="0"/>
              </a:rPr>
              <a:t>2020+</a:t>
            </a:r>
          </a:p>
          <a:p>
            <a:pPr marL="7701" marR="3080" algn="ctr" defTabSz="609555">
              <a:spcBef>
                <a:spcPts val="400"/>
              </a:spcBef>
              <a:spcAft>
                <a:spcPts val="400"/>
              </a:spcAft>
            </a:pPr>
            <a:r>
              <a:rPr lang="en-US" sz="1200" spc="400" dirty="0">
                <a:solidFill>
                  <a:prstClr val="white"/>
                </a:solidFill>
                <a:latin typeface="Arial" panose="020B0604020202020204" pitchFamily="34" charset="0"/>
                <a:cs typeface="Arial" panose="020B0604020202020204" pitchFamily="34" charset="0"/>
              </a:rPr>
              <a:t>TVA’S ENERGY SYSTEM OF THE FUTURE</a:t>
            </a:r>
          </a:p>
          <a:p>
            <a:pPr marL="7701" marR="3080" algn="ctr" defTabSz="609555"/>
            <a:r>
              <a:rPr lang="en-US" sz="1333" dirty="0">
                <a:solidFill>
                  <a:prstClr val="white"/>
                </a:solidFill>
                <a:latin typeface="Arial" panose="020B0604020202020204" pitchFamily="34" charset="0"/>
                <a:cs typeface="Arial" panose="020B0604020202020204" pitchFamily="34" charset="0"/>
              </a:rPr>
              <a:t>To reduce carbon emissions and support increasing electricity demands, TVA is  pioneering emerging technologies in advanced nuclear, solar, pumped storage, and battery storage to create the Energy System of the Future.</a:t>
            </a:r>
          </a:p>
        </p:txBody>
      </p:sp>
      <p:sp>
        <p:nvSpPr>
          <p:cNvPr id="35" name="object 8">
            <a:extLst>
              <a:ext uri="{FF2B5EF4-FFF2-40B4-BE49-F238E27FC236}">
                <a16:creationId xmlns:a16="http://schemas.microsoft.com/office/drawing/2014/main" id="{70DD6E6E-2243-4797-8204-EE3790D8B28F}"/>
              </a:ext>
            </a:extLst>
          </p:cNvPr>
          <p:cNvSpPr txBox="1"/>
          <p:nvPr/>
        </p:nvSpPr>
        <p:spPr>
          <a:xfrm>
            <a:off x="6798880" y="4790250"/>
            <a:ext cx="3827845" cy="1331933"/>
          </a:xfrm>
          <a:prstGeom prst="rect">
            <a:avLst/>
          </a:prstGeom>
        </p:spPr>
        <p:txBody>
          <a:bodyPr vert="horz" wrap="square" lIns="0" tIns="38892" rIns="0" bIns="0" rtlCol="0">
            <a:spAutoFit/>
          </a:bodyPr>
          <a:lstStyle/>
          <a:p>
            <a:pPr marL="7701" marR="3080" algn="ctr" defTabSz="609555"/>
            <a:r>
              <a:rPr lang="en-US" sz="2800" spc="400">
                <a:solidFill>
                  <a:prstClr val="white"/>
                </a:solidFill>
                <a:latin typeface="Arial" panose="020B0604020202020204" pitchFamily="34" charset="0"/>
                <a:cs typeface="Arial" panose="020B0604020202020204" pitchFamily="34" charset="0"/>
              </a:rPr>
              <a:t>INNOVATING FOR THE PEOPLE OF THE VALLEY</a:t>
            </a:r>
            <a:endParaRPr lang="en-US" sz="2800">
              <a:solidFill>
                <a:prstClr val="white"/>
              </a:solidFill>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id="{2A80DDD6-CABD-40B7-84A4-7F3C0B6B09D0}"/>
              </a:ext>
            </a:extLst>
          </p:cNvPr>
          <p:cNvGraphicFramePr>
            <a:graphicFrameLocks noGrp="1"/>
          </p:cNvGraphicFramePr>
          <p:nvPr/>
        </p:nvGraphicFramePr>
        <p:xfrm>
          <a:off x="500863" y="1504396"/>
          <a:ext cx="4543179" cy="1371600"/>
        </p:xfrm>
        <a:graphic>
          <a:graphicData uri="http://schemas.openxmlformats.org/drawingml/2006/table">
            <a:tbl>
              <a:tblPr firstRow="1" bandRow="1">
                <a:tableStyleId>{2D5ABB26-0587-4C30-8999-92F81FD0307C}</a:tableStyleId>
              </a:tblPr>
              <a:tblGrid>
                <a:gridCol w="2009488">
                  <a:extLst>
                    <a:ext uri="{9D8B030D-6E8A-4147-A177-3AD203B41FA5}">
                      <a16:colId xmlns:a16="http://schemas.microsoft.com/office/drawing/2014/main" val="2089021214"/>
                    </a:ext>
                  </a:extLst>
                </a:gridCol>
                <a:gridCol w="2533691">
                  <a:extLst>
                    <a:ext uri="{9D8B030D-6E8A-4147-A177-3AD203B41FA5}">
                      <a16:colId xmlns:a16="http://schemas.microsoft.com/office/drawing/2014/main" val="3958194471"/>
                    </a:ext>
                  </a:extLst>
                </a:gridCol>
              </a:tblGrid>
              <a:tr h="447040">
                <a:tc>
                  <a:txBody>
                    <a:bodyPr/>
                    <a:lstStyle/>
                    <a:p>
                      <a:pPr algn="ctr"/>
                      <a:r>
                        <a:rPr lang="en-US" sz="1100" b="1" spc="300"/>
                        <a:t>ENERGY</a:t>
                      </a:r>
                    </a:p>
                  </a:txBody>
                  <a:tcPr marL="121920" marR="121920" marT="60960" marB="60960" anchor="ctr"/>
                </a:tc>
                <a:tc>
                  <a:txBody>
                    <a:bodyPr/>
                    <a:lstStyle/>
                    <a:p>
                      <a:pPr algn="l"/>
                      <a:r>
                        <a:rPr lang="en-US" sz="1100"/>
                        <a:t>Electricity at the lowest feasible rate and highest feasible reliability</a:t>
                      </a:r>
                    </a:p>
                  </a:txBody>
                  <a:tcPr marL="121920" marR="121920" marT="60960" marB="60960" anchor="ctr"/>
                </a:tc>
                <a:extLst>
                  <a:ext uri="{0D108BD9-81ED-4DB2-BD59-A6C34878D82A}">
                    <a16:rowId xmlns:a16="http://schemas.microsoft.com/office/drawing/2014/main" val="3934444982"/>
                  </a:ext>
                </a:extLst>
              </a:tr>
              <a:tr h="447040">
                <a:tc>
                  <a:txBody>
                    <a:bodyPr/>
                    <a:lstStyle/>
                    <a:p>
                      <a:pPr algn="ctr"/>
                      <a:r>
                        <a:rPr lang="en-US" sz="1100" b="1" spc="300"/>
                        <a:t>ENVIRONMENT</a:t>
                      </a:r>
                    </a:p>
                  </a:txBody>
                  <a:tcPr marL="121920" marR="121920" marT="60960" marB="60960" anchor="ctr"/>
                </a:tc>
                <a:tc>
                  <a:txBody>
                    <a:bodyPr/>
                    <a:lstStyle/>
                    <a:p>
                      <a:pPr algn="l"/>
                      <a:r>
                        <a:rPr lang="en-US" sz="1100"/>
                        <a:t>Stewardship of the natural resources for best use by the public</a:t>
                      </a:r>
                    </a:p>
                  </a:txBody>
                  <a:tcPr marL="121920" marR="121920" marT="60960" marB="60960" anchor="ctr"/>
                </a:tc>
                <a:extLst>
                  <a:ext uri="{0D108BD9-81ED-4DB2-BD59-A6C34878D82A}">
                    <a16:rowId xmlns:a16="http://schemas.microsoft.com/office/drawing/2014/main" val="272472390"/>
                  </a:ext>
                </a:extLst>
              </a:tr>
              <a:tr h="447040">
                <a:tc>
                  <a:txBody>
                    <a:bodyPr/>
                    <a:lstStyle/>
                    <a:p>
                      <a:pPr algn="ctr"/>
                      <a:r>
                        <a:rPr lang="en-US" sz="1100" b="1" spc="300"/>
                        <a:t>ECONOMIC DEVELOPMENT</a:t>
                      </a:r>
                    </a:p>
                  </a:txBody>
                  <a:tcPr marL="121920" marR="121920" marT="60960" marB="60960" anchor="ctr"/>
                </a:tc>
                <a:tc>
                  <a:txBody>
                    <a:bodyPr/>
                    <a:lstStyle/>
                    <a:p>
                      <a:pPr algn="l"/>
                      <a:r>
                        <a:rPr lang="en-US" sz="1100"/>
                        <a:t>To attract and retain good jobs and capital investment in the Valley</a:t>
                      </a:r>
                    </a:p>
                  </a:txBody>
                  <a:tcPr marL="121920" marR="121920" marT="60960" marB="60960" anchor="ctr"/>
                </a:tc>
                <a:extLst>
                  <a:ext uri="{0D108BD9-81ED-4DB2-BD59-A6C34878D82A}">
                    <a16:rowId xmlns:a16="http://schemas.microsoft.com/office/drawing/2014/main" val="1457163821"/>
                  </a:ext>
                </a:extLst>
              </a:tr>
            </a:tbl>
          </a:graphicData>
        </a:graphic>
      </p:graphicFrame>
      <p:cxnSp>
        <p:nvCxnSpPr>
          <p:cNvPr id="11" name="Straight Connector 10">
            <a:extLst>
              <a:ext uri="{FF2B5EF4-FFF2-40B4-BE49-F238E27FC236}">
                <a16:creationId xmlns:a16="http://schemas.microsoft.com/office/drawing/2014/main" id="{ADA2513E-FB63-48DC-AB18-75FCB0A1F2DE}"/>
              </a:ext>
            </a:extLst>
          </p:cNvPr>
          <p:cNvCxnSpPr/>
          <p:nvPr/>
        </p:nvCxnSpPr>
        <p:spPr>
          <a:xfrm>
            <a:off x="2419187" y="1617642"/>
            <a:ext cx="0" cy="285871"/>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A21BE525-67F8-4B83-A00D-D2628F8B299E}"/>
              </a:ext>
            </a:extLst>
          </p:cNvPr>
          <p:cNvCxnSpPr/>
          <p:nvPr/>
        </p:nvCxnSpPr>
        <p:spPr>
          <a:xfrm>
            <a:off x="2419187" y="2076127"/>
            <a:ext cx="0" cy="285871"/>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A2B08690-F363-4A67-BC72-1B2A51A43A65}"/>
              </a:ext>
            </a:extLst>
          </p:cNvPr>
          <p:cNvCxnSpPr/>
          <p:nvPr/>
        </p:nvCxnSpPr>
        <p:spPr>
          <a:xfrm>
            <a:off x="2419187" y="2511067"/>
            <a:ext cx="0" cy="285871"/>
          </a:xfrm>
          <a:prstGeom prst="line">
            <a:avLst/>
          </a:prstGeom>
        </p:spPr>
        <p:style>
          <a:lnRef idx="2">
            <a:schemeClr val="dk1"/>
          </a:lnRef>
          <a:fillRef idx="0">
            <a:schemeClr val="dk1"/>
          </a:fillRef>
          <a:effectRef idx="1">
            <a:schemeClr val="dk1"/>
          </a:effectRef>
          <a:fontRef idx="minor">
            <a:schemeClr val="tx1"/>
          </a:fontRef>
        </p:style>
      </p:cxnSp>
      <p:pic>
        <p:nvPicPr>
          <p:cNvPr id="44" name="Picture 43">
            <a:extLst>
              <a:ext uri="{FF2B5EF4-FFF2-40B4-BE49-F238E27FC236}">
                <a16:creationId xmlns:a16="http://schemas.microsoft.com/office/drawing/2014/main" id="{F3A46613-3955-4134-894B-AD16B64319A9}"/>
              </a:ext>
            </a:extLst>
          </p:cNvPr>
          <p:cNvPicPr>
            <a:picLocks noChangeAspect="1"/>
          </p:cNvPicPr>
          <p:nvPr/>
        </p:nvPicPr>
        <p:blipFill>
          <a:blip r:embed="rId10"/>
          <a:srcRect/>
          <a:stretch/>
        </p:blipFill>
        <p:spPr>
          <a:xfrm>
            <a:off x="5500968" y="4959514"/>
            <a:ext cx="1015352" cy="993407"/>
          </a:xfrm>
          <a:prstGeom prst="rect">
            <a:avLst/>
          </a:prstGeom>
        </p:spPr>
      </p:pic>
      <p:pic>
        <p:nvPicPr>
          <p:cNvPr id="36" name="Picture 35" descr="Logo&#10;&#10;Description automatically generated">
            <a:extLst>
              <a:ext uri="{FF2B5EF4-FFF2-40B4-BE49-F238E27FC236}">
                <a16:creationId xmlns:a16="http://schemas.microsoft.com/office/drawing/2014/main" id="{5BFDCA03-BF6C-4B36-9CFC-DFCCED4AE315}"/>
              </a:ext>
            </a:extLst>
          </p:cNvPr>
          <p:cNvPicPr>
            <a:picLocks noChangeAspect="1"/>
          </p:cNvPicPr>
          <p:nvPr/>
        </p:nvPicPr>
        <p:blipFill>
          <a:blip r:embed="rId11">
            <a:duotone>
              <a:schemeClr val="accent6">
                <a:shade val="45000"/>
                <a:satMod val="135000"/>
              </a:schemeClr>
              <a:prstClr val="white"/>
            </a:duotone>
          </a:blip>
          <a:stretch>
            <a:fillRect/>
          </a:stretch>
        </p:blipFill>
        <p:spPr>
          <a:xfrm>
            <a:off x="7112276" y="1617641"/>
            <a:ext cx="872565" cy="914400"/>
          </a:xfrm>
          <a:prstGeom prst="rect">
            <a:avLst/>
          </a:prstGeom>
        </p:spPr>
      </p:pic>
      <p:pic>
        <p:nvPicPr>
          <p:cNvPr id="37" name="Picture 36" descr="Logo, icon&#10;&#10;Description automatically generated">
            <a:extLst>
              <a:ext uri="{FF2B5EF4-FFF2-40B4-BE49-F238E27FC236}">
                <a16:creationId xmlns:a16="http://schemas.microsoft.com/office/drawing/2014/main" id="{CB555923-2D37-43A9-A83F-F3441DD3B3EB}"/>
              </a:ext>
            </a:extLst>
          </p:cNvPr>
          <p:cNvPicPr>
            <a:picLocks noChangeAspect="1"/>
          </p:cNvPicPr>
          <p:nvPr/>
        </p:nvPicPr>
        <p:blipFill>
          <a:blip r:embed="rId12">
            <a:duotone>
              <a:schemeClr val="accent3">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8958821" y="960761"/>
            <a:ext cx="963168" cy="954793"/>
          </a:xfrm>
          <a:prstGeom prst="rect">
            <a:avLst/>
          </a:prstGeom>
        </p:spPr>
      </p:pic>
    </p:spTree>
    <p:extLst>
      <p:ext uri="{BB962C8B-B14F-4D97-AF65-F5344CB8AC3E}">
        <p14:creationId xmlns:p14="http://schemas.microsoft.com/office/powerpoint/2010/main" val="358147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55A288-89A5-4A8D-81C3-63F4780C038E}"/>
              </a:ext>
            </a:extLst>
          </p:cNvPr>
          <p:cNvSpPr/>
          <p:nvPr/>
        </p:nvSpPr>
        <p:spPr>
          <a:xfrm>
            <a:off x="7248045" y="1611085"/>
            <a:ext cx="4458963" cy="4554464"/>
          </a:xfrm>
          <a:prstGeom prst="rect">
            <a:avLst/>
          </a:prstGeom>
          <a:solidFill>
            <a:srgbClr val="ECF9FA"/>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70">
              <a:lnSpc>
                <a:spcPts val="2293"/>
              </a:lnSpc>
              <a:buClr>
                <a:srgbClr val="FFFFFF"/>
              </a:buClr>
            </a:pPr>
            <a:endParaRPr lang="en-US" sz="1600" kern="0" dirty="0">
              <a:solidFill>
                <a:schemeClr val="accent3"/>
              </a:solidFill>
              <a:latin typeface="Calibri"/>
              <a:cs typeface="Arial Unicode MS" pitchFamily="34" charset="-128"/>
            </a:endParaRPr>
          </a:p>
        </p:txBody>
      </p:sp>
      <p:sp>
        <p:nvSpPr>
          <p:cNvPr id="6" name="Isosceles Triangle 5">
            <a:extLst>
              <a:ext uri="{FF2B5EF4-FFF2-40B4-BE49-F238E27FC236}">
                <a16:creationId xmlns:a16="http://schemas.microsoft.com/office/drawing/2014/main" id="{65F5160D-1FB8-406C-88EF-08D991F2A031}"/>
              </a:ext>
            </a:extLst>
          </p:cNvPr>
          <p:cNvSpPr/>
          <p:nvPr/>
        </p:nvSpPr>
        <p:spPr>
          <a:xfrm rot="16200000">
            <a:off x="3787224" y="2898930"/>
            <a:ext cx="2895600" cy="2641041"/>
          </a:xfrm>
          <a:prstGeom prst="triangle">
            <a:avLst/>
          </a:prstGeom>
          <a:solidFill>
            <a:schemeClr val="accent5">
              <a:lumMod val="60000"/>
              <a:lumOff val="40000"/>
            </a:schemeClr>
          </a:solidFill>
          <a:ln w="38100" cap="flat" cmpd="sng" algn="ctr">
            <a:noFill/>
            <a:prstDash val="solid"/>
          </a:ln>
          <a:effectLst/>
        </p:spPr>
        <p:txBody>
          <a:bodyPr vert="horz" lIns="121920" tIns="121920" rIns="121920" bIns="121920" rtlCol="0" anchor="ctr"/>
          <a:lstStyle/>
          <a:p>
            <a:pPr algn="ctr" defTabSz="1219170">
              <a:lnSpc>
                <a:spcPts val="2293"/>
              </a:lnSpc>
              <a:buClr>
                <a:srgbClr val="FFFFFF"/>
              </a:buClr>
              <a:defRPr/>
            </a:pPr>
            <a:endParaRPr lang="en-US" sz="1600" kern="0">
              <a:solidFill>
                <a:srgbClr val="6A9033"/>
              </a:solidFill>
              <a:latin typeface="Calibri"/>
              <a:cs typeface="Arial Unicode MS" pitchFamily="34" charset="-128"/>
            </a:endParaRPr>
          </a:p>
        </p:txBody>
      </p:sp>
      <p:sp>
        <p:nvSpPr>
          <p:cNvPr id="2" name="Slide Number Placeholder 1"/>
          <p:cNvSpPr>
            <a:spLocks noGrp="1"/>
          </p:cNvSpPr>
          <p:nvPr>
            <p:ph type="sldNum" sz="quarter" idx="4"/>
          </p:nvPr>
        </p:nvSpPr>
        <p:spPr/>
        <p:txBody>
          <a:bodyPr/>
          <a:lstStyle/>
          <a:p>
            <a:pPr defTabSz="609570">
              <a:defRPr/>
            </a:pPr>
            <a:fld id="{5DCF5B18-1935-AB44-AE6E-C993FDFDD711}" type="slidenum">
              <a:rPr lang="en-US" sz="1071">
                <a:solidFill>
                  <a:prstClr val="black"/>
                </a:solidFill>
              </a:rPr>
              <a:pPr defTabSz="609570">
                <a:defRPr/>
              </a:pPr>
              <a:t>3</a:t>
            </a:fld>
            <a:endParaRPr lang="en-US" sz="1071">
              <a:solidFill>
                <a:prstClr val="black"/>
              </a:solidFill>
            </a:endParaRPr>
          </a:p>
        </p:txBody>
      </p:sp>
      <p:sp>
        <p:nvSpPr>
          <p:cNvPr id="20" name="Title 7"/>
          <p:cNvSpPr txBox="1">
            <a:spLocks/>
          </p:cNvSpPr>
          <p:nvPr/>
        </p:nvSpPr>
        <p:spPr bwMode="gray">
          <a:xfrm>
            <a:off x="554569" y="702462"/>
            <a:ext cx="11036539" cy="1166815"/>
          </a:xfrm>
          <a:prstGeom prst="rect">
            <a:avLst/>
          </a:prstGeom>
        </p:spPr>
        <p:txBody>
          <a:bodyPr vert="horz" lIns="0" tIns="0" rIns="91440" bIns="45720" rtlCol="0" anchor="t">
            <a:noAutofit/>
          </a:bodyPr>
          <a:lstStyle>
            <a:lvl1pPr algn="l" defTabSz="609585" rtl="0" eaLnBrk="1" latinLnBrk="0" hangingPunct="1">
              <a:lnSpc>
                <a:spcPct val="90000"/>
              </a:lnSpc>
              <a:spcBef>
                <a:spcPct val="0"/>
              </a:spcBef>
              <a:buNone/>
              <a:defRPr lang="en-US" sz="3200" b="1" kern="1200" dirty="0">
                <a:solidFill>
                  <a:schemeClr val="tx1"/>
                </a:solidFill>
                <a:latin typeface="Arial" panose="020B0604020202020204" pitchFamily="34" charset="0"/>
                <a:ea typeface="+mj-ea"/>
                <a:cs typeface="Arial" charset="0"/>
              </a:defRPr>
            </a:lvl1pPr>
          </a:lstStyle>
          <a:p>
            <a:pPr defTabSz="609570">
              <a:lnSpc>
                <a:spcPct val="100000"/>
              </a:lnSpc>
              <a:defRPr/>
            </a:pPr>
            <a:r>
              <a:rPr lang="en-US" dirty="0">
                <a:solidFill>
                  <a:prstClr val="black"/>
                </a:solidFill>
              </a:rPr>
              <a:t>Generation Capacity vs. Carbon Reduction Goals</a:t>
            </a:r>
          </a:p>
          <a:p>
            <a:pPr defTabSz="609570">
              <a:lnSpc>
                <a:spcPct val="100000"/>
              </a:lnSpc>
              <a:defRPr/>
            </a:pPr>
            <a:r>
              <a:rPr lang="en-US" sz="1600" b="0" spc="300" dirty="0">
                <a:solidFill>
                  <a:srgbClr val="6A9033"/>
                </a:solidFill>
              </a:rPr>
              <a:t> LEVERAGING ADVANCED NUCLEAR TO MEET BOTH OBJECTIVES</a:t>
            </a:r>
          </a:p>
        </p:txBody>
      </p:sp>
      <p:graphicFrame>
        <p:nvGraphicFramePr>
          <p:cNvPr id="8" name="Chart 7">
            <a:extLst>
              <a:ext uri="{FF2B5EF4-FFF2-40B4-BE49-F238E27FC236}">
                <a16:creationId xmlns:a16="http://schemas.microsoft.com/office/drawing/2014/main" id="{0C2D6136-63F4-43A4-9E76-7496FB55D4E8}"/>
              </a:ext>
            </a:extLst>
          </p:cNvPr>
          <p:cNvGraphicFramePr>
            <a:graphicFrameLocks/>
          </p:cNvGraphicFramePr>
          <p:nvPr>
            <p:extLst>
              <p:ext uri="{D42A27DB-BD31-4B8C-83A1-F6EECF244321}">
                <p14:modId xmlns:p14="http://schemas.microsoft.com/office/powerpoint/2010/main" val="1052853255"/>
              </p:ext>
            </p:extLst>
          </p:nvPr>
        </p:nvGraphicFramePr>
        <p:xfrm>
          <a:off x="444776" y="1786097"/>
          <a:ext cx="6814155" cy="4450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3">
            <a:extLst>
              <a:ext uri="{FF2B5EF4-FFF2-40B4-BE49-F238E27FC236}">
                <a16:creationId xmlns:a16="http://schemas.microsoft.com/office/drawing/2014/main" id="{A3ED00DA-EC1C-4348-8131-9700362627B7}"/>
              </a:ext>
            </a:extLst>
          </p:cNvPr>
          <p:cNvGraphicFramePr>
            <a:graphicFrameLocks noGrp="1"/>
          </p:cNvGraphicFramePr>
          <p:nvPr/>
        </p:nvGraphicFramePr>
        <p:xfrm>
          <a:off x="571561" y="5768863"/>
          <a:ext cx="6312229" cy="365760"/>
        </p:xfrm>
        <a:graphic>
          <a:graphicData uri="http://schemas.openxmlformats.org/drawingml/2006/table">
            <a:tbl>
              <a:tblPr firstRow="1" bandRow="1">
                <a:tableStyleId>{5C22544A-7EE6-4342-B048-85BDC9FD1C3A}</a:tableStyleId>
              </a:tblPr>
              <a:tblGrid>
                <a:gridCol w="901747">
                  <a:extLst>
                    <a:ext uri="{9D8B030D-6E8A-4147-A177-3AD203B41FA5}">
                      <a16:colId xmlns:a16="http://schemas.microsoft.com/office/drawing/2014/main" val="2833896298"/>
                    </a:ext>
                  </a:extLst>
                </a:gridCol>
                <a:gridCol w="901747">
                  <a:extLst>
                    <a:ext uri="{9D8B030D-6E8A-4147-A177-3AD203B41FA5}">
                      <a16:colId xmlns:a16="http://schemas.microsoft.com/office/drawing/2014/main" val="2538594213"/>
                    </a:ext>
                  </a:extLst>
                </a:gridCol>
                <a:gridCol w="901747">
                  <a:extLst>
                    <a:ext uri="{9D8B030D-6E8A-4147-A177-3AD203B41FA5}">
                      <a16:colId xmlns:a16="http://schemas.microsoft.com/office/drawing/2014/main" val="1129732677"/>
                    </a:ext>
                  </a:extLst>
                </a:gridCol>
                <a:gridCol w="901747">
                  <a:extLst>
                    <a:ext uri="{9D8B030D-6E8A-4147-A177-3AD203B41FA5}">
                      <a16:colId xmlns:a16="http://schemas.microsoft.com/office/drawing/2014/main" val="67778211"/>
                    </a:ext>
                  </a:extLst>
                </a:gridCol>
                <a:gridCol w="901747">
                  <a:extLst>
                    <a:ext uri="{9D8B030D-6E8A-4147-A177-3AD203B41FA5}">
                      <a16:colId xmlns:a16="http://schemas.microsoft.com/office/drawing/2014/main" val="3925437374"/>
                    </a:ext>
                  </a:extLst>
                </a:gridCol>
                <a:gridCol w="901747">
                  <a:extLst>
                    <a:ext uri="{9D8B030D-6E8A-4147-A177-3AD203B41FA5}">
                      <a16:colId xmlns:a16="http://schemas.microsoft.com/office/drawing/2014/main" val="965670433"/>
                    </a:ext>
                  </a:extLst>
                </a:gridCol>
                <a:gridCol w="901747">
                  <a:extLst>
                    <a:ext uri="{9D8B030D-6E8A-4147-A177-3AD203B41FA5}">
                      <a16:colId xmlns:a16="http://schemas.microsoft.com/office/drawing/2014/main" val="1401688884"/>
                    </a:ext>
                  </a:extLst>
                </a:gridCol>
              </a:tblGrid>
              <a:tr h="365760">
                <a:tc>
                  <a:txBody>
                    <a:bodyPr/>
                    <a:lstStyle/>
                    <a:p>
                      <a:pPr algn="ctr"/>
                      <a:r>
                        <a:rPr lang="en-US" sz="1600">
                          <a:solidFill>
                            <a:schemeClr val="tx1"/>
                          </a:solidFill>
                        </a:rPr>
                        <a:t>2020</a:t>
                      </a:r>
                    </a:p>
                  </a:txBody>
                  <a:tcPr marL="121920" marR="121920" marT="60960" marB="60960" anchor="ctr">
                    <a:solidFill>
                      <a:schemeClr val="bg1"/>
                    </a:solidFill>
                  </a:tcPr>
                </a:tc>
                <a:tc>
                  <a:txBody>
                    <a:bodyPr/>
                    <a:lstStyle/>
                    <a:p>
                      <a:pPr algn="ctr"/>
                      <a:r>
                        <a:rPr lang="en-US" sz="1600">
                          <a:solidFill>
                            <a:schemeClr val="tx1"/>
                          </a:solidFill>
                        </a:rPr>
                        <a:t>2025</a:t>
                      </a:r>
                    </a:p>
                  </a:txBody>
                  <a:tcPr marL="121920" marR="121920" marT="60960" marB="60960" anchor="ctr">
                    <a:solidFill>
                      <a:schemeClr val="bg1"/>
                    </a:solidFill>
                  </a:tcPr>
                </a:tc>
                <a:tc>
                  <a:txBody>
                    <a:bodyPr/>
                    <a:lstStyle/>
                    <a:p>
                      <a:pPr algn="ctr"/>
                      <a:r>
                        <a:rPr lang="en-US" sz="1600">
                          <a:solidFill>
                            <a:schemeClr val="tx1"/>
                          </a:solidFill>
                        </a:rPr>
                        <a:t>2030</a:t>
                      </a:r>
                    </a:p>
                  </a:txBody>
                  <a:tcPr marL="121920" marR="121920" marT="60960" marB="60960" anchor="ctr">
                    <a:solidFill>
                      <a:schemeClr val="bg1"/>
                    </a:solidFill>
                  </a:tcPr>
                </a:tc>
                <a:tc>
                  <a:txBody>
                    <a:bodyPr/>
                    <a:lstStyle/>
                    <a:p>
                      <a:pPr algn="ctr"/>
                      <a:r>
                        <a:rPr lang="en-US" sz="1600">
                          <a:solidFill>
                            <a:schemeClr val="tx1"/>
                          </a:solidFill>
                        </a:rPr>
                        <a:t>2035</a:t>
                      </a:r>
                    </a:p>
                  </a:txBody>
                  <a:tcPr marL="121920" marR="121920" marT="60960" marB="60960" anchor="ctr">
                    <a:solidFill>
                      <a:schemeClr val="bg1"/>
                    </a:solidFill>
                  </a:tcPr>
                </a:tc>
                <a:tc>
                  <a:txBody>
                    <a:bodyPr/>
                    <a:lstStyle/>
                    <a:p>
                      <a:pPr algn="ctr"/>
                      <a:r>
                        <a:rPr lang="en-US" sz="1600">
                          <a:solidFill>
                            <a:schemeClr val="tx1"/>
                          </a:solidFill>
                        </a:rPr>
                        <a:t>2040</a:t>
                      </a:r>
                    </a:p>
                  </a:txBody>
                  <a:tcPr marL="121920" marR="121920" marT="60960" marB="60960" anchor="ctr">
                    <a:solidFill>
                      <a:schemeClr val="bg1"/>
                    </a:solidFill>
                  </a:tcPr>
                </a:tc>
                <a:tc>
                  <a:txBody>
                    <a:bodyPr/>
                    <a:lstStyle/>
                    <a:p>
                      <a:pPr algn="ctr"/>
                      <a:r>
                        <a:rPr lang="en-US" sz="1600">
                          <a:solidFill>
                            <a:schemeClr val="tx1"/>
                          </a:solidFill>
                        </a:rPr>
                        <a:t>2045</a:t>
                      </a:r>
                    </a:p>
                  </a:txBody>
                  <a:tcPr marL="121920" marR="121920" marT="60960" marB="60960" anchor="ctr">
                    <a:solidFill>
                      <a:schemeClr val="bg1"/>
                    </a:solidFill>
                  </a:tcPr>
                </a:tc>
                <a:tc>
                  <a:txBody>
                    <a:bodyPr/>
                    <a:lstStyle/>
                    <a:p>
                      <a:pPr algn="ctr"/>
                      <a:r>
                        <a:rPr lang="en-US" sz="1600" dirty="0">
                          <a:solidFill>
                            <a:schemeClr val="tx1"/>
                          </a:solidFill>
                        </a:rPr>
                        <a:t>2050</a:t>
                      </a:r>
                    </a:p>
                  </a:txBody>
                  <a:tcPr marL="121920" marR="121920" marT="60960" marB="60960" anchor="ctr">
                    <a:solidFill>
                      <a:schemeClr val="bg1"/>
                    </a:solidFill>
                  </a:tcPr>
                </a:tc>
                <a:extLst>
                  <a:ext uri="{0D108BD9-81ED-4DB2-BD59-A6C34878D82A}">
                    <a16:rowId xmlns:a16="http://schemas.microsoft.com/office/drawing/2014/main" val="332210576"/>
                  </a:ext>
                </a:extLst>
              </a:tr>
            </a:tbl>
          </a:graphicData>
        </a:graphic>
      </p:graphicFrame>
      <p:pic>
        <p:nvPicPr>
          <p:cNvPr id="10" name="Picture 9">
            <a:extLst>
              <a:ext uri="{FF2B5EF4-FFF2-40B4-BE49-F238E27FC236}">
                <a16:creationId xmlns:a16="http://schemas.microsoft.com/office/drawing/2014/main" id="{7DB464A8-33DB-4E97-8789-539F2097C3B1}"/>
              </a:ext>
            </a:extLst>
          </p:cNvPr>
          <p:cNvPicPr>
            <a:picLocks noChangeAspect="1"/>
          </p:cNvPicPr>
          <p:nvPr/>
        </p:nvPicPr>
        <p:blipFill>
          <a:blip r:embed="rId4">
            <a:duotone>
              <a:schemeClr val="bg2">
                <a:shade val="45000"/>
                <a:satMod val="135000"/>
              </a:schemeClr>
              <a:prstClr val="white"/>
            </a:duotone>
          </a:blip>
          <a:srcRect/>
          <a:stretch/>
        </p:blipFill>
        <p:spPr>
          <a:xfrm>
            <a:off x="7695703" y="5528420"/>
            <a:ext cx="423184" cy="494507"/>
          </a:xfrm>
          <a:prstGeom prst="rect">
            <a:avLst/>
          </a:prstGeom>
          <a:effectLst/>
        </p:spPr>
      </p:pic>
      <p:sp>
        <p:nvSpPr>
          <p:cNvPr id="11" name="TextBox 10">
            <a:extLst>
              <a:ext uri="{FF2B5EF4-FFF2-40B4-BE49-F238E27FC236}">
                <a16:creationId xmlns:a16="http://schemas.microsoft.com/office/drawing/2014/main" id="{8B60D43E-F9C8-4245-B5CD-3F7C547D949F}"/>
              </a:ext>
            </a:extLst>
          </p:cNvPr>
          <p:cNvSpPr txBox="1"/>
          <p:nvPr/>
        </p:nvSpPr>
        <p:spPr>
          <a:xfrm>
            <a:off x="8051954" y="1689595"/>
            <a:ext cx="3851017" cy="543675"/>
          </a:xfrm>
          <a:prstGeom prst="rect">
            <a:avLst/>
          </a:prstGeom>
          <a:noFill/>
        </p:spPr>
        <p:txBody>
          <a:bodyPr wrap="square">
            <a:spAutoFit/>
          </a:bodyPr>
          <a:lstStyle/>
          <a:p>
            <a:pPr defTabSz="609555">
              <a:buClr>
                <a:prstClr val="black"/>
              </a:buClr>
            </a:pPr>
            <a:r>
              <a:rPr lang="en-US" sz="1333" dirty="0">
                <a:solidFill>
                  <a:srgbClr val="212529"/>
                </a:solidFill>
                <a:latin typeface="Arial"/>
              </a:rPr>
              <a:t>TVA’s Energy System of the Future</a:t>
            </a:r>
          </a:p>
          <a:p>
            <a:pPr defTabSz="609555">
              <a:buClr>
                <a:prstClr val="black"/>
              </a:buClr>
            </a:pPr>
            <a:r>
              <a:rPr lang="en-US" sz="1600" b="1" spc="400" dirty="0">
                <a:latin typeface="Arial"/>
              </a:rPr>
              <a:t>CARBON-FREE OPTIONS</a:t>
            </a:r>
          </a:p>
        </p:txBody>
      </p:sp>
      <p:pic>
        <p:nvPicPr>
          <p:cNvPr id="12" name="Picture 11">
            <a:extLst>
              <a:ext uri="{FF2B5EF4-FFF2-40B4-BE49-F238E27FC236}">
                <a16:creationId xmlns:a16="http://schemas.microsoft.com/office/drawing/2014/main" id="{0963819F-B3DE-47A8-8035-E75CDA16DAAC}"/>
              </a:ext>
            </a:extLst>
          </p:cNvPr>
          <p:cNvPicPr>
            <a:picLocks noChangeAspect="1"/>
          </p:cNvPicPr>
          <p:nvPr/>
        </p:nvPicPr>
        <p:blipFill>
          <a:blip r:embed="rId5">
            <a:duotone>
              <a:prstClr val="black"/>
              <a:schemeClr val="accent5">
                <a:tint val="45000"/>
                <a:satMod val="400000"/>
              </a:schemeClr>
            </a:duotone>
          </a:blip>
          <a:srcRect/>
          <a:stretch/>
        </p:blipFill>
        <p:spPr>
          <a:xfrm>
            <a:off x="7621093" y="4934192"/>
            <a:ext cx="424769" cy="408920"/>
          </a:xfrm>
          <a:prstGeom prst="rect">
            <a:avLst/>
          </a:prstGeom>
          <a:effectLst/>
        </p:spPr>
      </p:pic>
      <p:pic>
        <p:nvPicPr>
          <p:cNvPr id="14" name="Picture 13" descr="Logo&#10;&#10;Description automatically generated">
            <a:extLst>
              <a:ext uri="{FF2B5EF4-FFF2-40B4-BE49-F238E27FC236}">
                <a16:creationId xmlns:a16="http://schemas.microsoft.com/office/drawing/2014/main" id="{C1D8D416-C3B8-42D4-BE39-2027993C9B1A}"/>
              </a:ext>
            </a:extLst>
          </p:cNvPr>
          <p:cNvPicPr>
            <a:picLocks noChangeAspect="1"/>
          </p:cNvPicPr>
          <p:nvPr/>
        </p:nvPicPr>
        <p:blipFill>
          <a:blip r:embed="rId6">
            <a:duotone>
              <a:schemeClr val="accent4">
                <a:shade val="45000"/>
                <a:satMod val="135000"/>
              </a:schemeClr>
              <a:prstClr val="white"/>
            </a:duotone>
          </a:blip>
          <a:stretch>
            <a:fillRect/>
          </a:stretch>
        </p:blipFill>
        <p:spPr>
          <a:xfrm>
            <a:off x="7576978" y="3621093"/>
            <a:ext cx="462809" cy="484999"/>
          </a:xfrm>
          <a:prstGeom prst="rect">
            <a:avLst/>
          </a:prstGeom>
          <a:effectLst/>
        </p:spPr>
      </p:pic>
      <p:pic>
        <p:nvPicPr>
          <p:cNvPr id="15" name="Picture 14">
            <a:extLst>
              <a:ext uri="{FF2B5EF4-FFF2-40B4-BE49-F238E27FC236}">
                <a16:creationId xmlns:a16="http://schemas.microsoft.com/office/drawing/2014/main" id="{87251614-7C28-4C44-AC2E-D97DF5B2B374}"/>
              </a:ext>
            </a:extLst>
          </p:cNvPr>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rcRect/>
          <a:stretch/>
        </p:blipFill>
        <p:spPr>
          <a:xfrm>
            <a:off x="7570794" y="2452662"/>
            <a:ext cx="500847" cy="484997"/>
          </a:xfrm>
          <a:prstGeom prst="rect">
            <a:avLst/>
          </a:prstGeom>
          <a:effectLst/>
        </p:spPr>
      </p:pic>
      <p:pic>
        <p:nvPicPr>
          <p:cNvPr id="16" name="Picture 15">
            <a:extLst>
              <a:ext uri="{FF2B5EF4-FFF2-40B4-BE49-F238E27FC236}">
                <a16:creationId xmlns:a16="http://schemas.microsoft.com/office/drawing/2014/main" id="{B3DD41AF-2F49-4679-8D9D-9CA469C6357D}"/>
              </a:ext>
            </a:extLst>
          </p:cNvPr>
          <p:cNvPicPr>
            <a:picLocks noChangeAspect="1"/>
          </p:cNvPicPr>
          <p:nvPr/>
        </p:nvPicPr>
        <p:blipFill>
          <a:blip r:embed="rId9">
            <a:duotone>
              <a:schemeClr val="accent2">
                <a:shade val="45000"/>
                <a:satMod val="135000"/>
              </a:schemeClr>
              <a:prstClr val="white"/>
            </a:duotone>
            <a:lum bright="20000" contrast="-20000"/>
          </a:blip>
          <a:stretch>
            <a:fillRect/>
          </a:stretch>
        </p:blipFill>
        <p:spPr>
          <a:xfrm>
            <a:off x="7545437" y="3146919"/>
            <a:ext cx="487680" cy="307759"/>
          </a:xfrm>
          <a:prstGeom prst="rect">
            <a:avLst/>
          </a:prstGeom>
          <a:effectLst/>
        </p:spPr>
      </p:pic>
      <p:graphicFrame>
        <p:nvGraphicFramePr>
          <p:cNvPr id="17" name="Table 16">
            <a:extLst>
              <a:ext uri="{FF2B5EF4-FFF2-40B4-BE49-F238E27FC236}">
                <a16:creationId xmlns:a16="http://schemas.microsoft.com/office/drawing/2014/main" id="{8BBDE7B9-FB72-4C1B-95B1-EE5AEC0111C1}"/>
              </a:ext>
            </a:extLst>
          </p:cNvPr>
          <p:cNvGraphicFramePr>
            <a:graphicFrameLocks noGrp="1"/>
          </p:cNvGraphicFramePr>
          <p:nvPr/>
        </p:nvGraphicFramePr>
        <p:xfrm>
          <a:off x="8208411" y="2363309"/>
          <a:ext cx="3240500" cy="3802242"/>
        </p:xfrm>
        <a:graphic>
          <a:graphicData uri="http://schemas.openxmlformats.org/drawingml/2006/table">
            <a:tbl>
              <a:tblPr firstRow="1" bandRow="1">
                <a:tableStyleId>{5C22544A-7EE6-4342-B048-85BDC9FD1C3A}</a:tableStyleId>
              </a:tblPr>
              <a:tblGrid>
                <a:gridCol w="3240500">
                  <a:extLst>
                    <a:ext uri="{9D8B030D-6E8A-4147-A177-3AD203B41FA5}">
                      <a16:colId xmlns:a16="http://schemas.microsoft.com/office/drawing/2014/main" val="4151213349"/>
                    </a:ext>
                  </a:extLst>
                </a:gridCol>
              </a:tblGrid>
              <a:tr h="633707">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dirty="0">
                          <a:solidFill>
                            <a:schemeClr val="accent3"/>
                          </a:solidFill>
                        </a:rPr>
                        <a:t>Advanced Nuclear </a:t>
                      </a:r>
                      <a:r>
                        <a:rPr lang="en-US" sz="1200" b="1" dirty="0">
                          <a:solidFill>
                            <a:schemeClr val="tx1"/>
                          </a:solidFill>
                        </a:rPr>
                        <a:t>| </a:t>
                      </a:r>
                      <a:r>
                        <a:rPr lang="en-US" sz="1200" b="0" dirty="0">
                          <a:solidFill>
                            <a:schemeClr val="tx1"/>
                          </a:solidFill>
                        </a:rPr>
                        <a:t>Small modular reactors (SMRs) are a safe, reliable, and flexible source of carbon-free power.</a:t>
                      </a:r>
                    </a:p>
                  </a:txBody>
                  <a:tcPr marL="4191" marR="4191" marT="4191"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150"/>
                  </a:ext>
                </a:extLst>
              </a:tr>
              <a:tr h="633707">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u="none" strike="noStrike" dirty="0">
                          <a:solidFill>
                            <a:schemeClr val="accent2"/>
                          </a:solidFill>
                          <a:effectLst/>
                        </a:rPr>
                        <a:t>Hydro</a:t>
                      </a:r>
                      <a:r>
                        <a:rPr lang="en-US" sz="1200" b="0" u="none" strike="noStrike" dirty="0">
                          <a:solidFill>
                            <a:schemeClr val="accent2"/>
                          </a:solidFill>
                          <a:effectLst/>
                        </a:rPr>
                        <a:t> | </a:t>
                      </a:r>
                      <a:r>
                        <a:rPr lang="en-US" sz="1200" b="0" u="none" strike="noStrike" dirty="0">
                          <a:solidFill>
                            <a:schemeClr val="tx1"/>
                          </a:solidFill>
                          <a:effectLst/>
                        </a:rPr>
                        <a:t>TVA is working to extend the life of the existing hydro fleet and evaluating new pump storage and pumped back capabilities.</a:t>
                      </a:r>
                      <a:endParaRPr lang="en-US" sz="1200" b="0" i="0" u="none" strike="noStrike" dirty="0">
                        <a:solidFill>
                          <a:schemeClr val="tx1"/>
                        </a:solidFill>
                        <a:effectLst/>
                        <a:latin typeface="Arial" panose="020B0604020202020204" pitchFamily="34" charset="0"/>
                      </a:endParaRPr>
                    </a:p>
                  </a:txBody>
                  <a:tcPr marL="4191" marR="4191" marT="4191"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202253"/>
                  </a:ext>
                </a:extLst>
              </a:tr>
              <a:tr h="633707">
                <a:tc>
                  <a:txBody>
                    <a:bodyPr/>
                    <a:lstStyle/>
                    <a:p>
                      <a:pPr algn="l" rtl="0" fontAlgn="ctr"/>
                      <a:r>
                        <a:rPr lang="en-US" sz="1200" b="1" i="0" u="none" strike="noStrike" dirty="0">
                          <a:solidFill>
                            <a:srgbClr val="EA8052"/>
                          </a:solidFill>
                          <a:effectLst/>
                          <a:latin typeface="Arial" panose="020B0604020202020204" pitchFamily="34" charset="0"/>
                        </a:rPr>
                        <a:t>Carbon Capture  </a:t>
                      </a:r>
                      <a:r>
                        <a:rPr lang="en-US" sz="1200" b="0" i="0" u="none" strike="noStrike" dirty="0">
                          <a:solidFill>
                            <a:srgbClr val="EA8052"/>
                          </a:solidFill>
                          <a:effectLst/>
                          <a:latin typeface="Arial" panose="020B0604020202020204" pitchFamily="34" charset="0"/>
                        </a:rPr>
                        <a:t>| </a:t>
                      </a:r>
                      <a:r>
                        <a:rPr lang="en-US" sz="1200" b="0" i="0" u="none" strike="noStrike" dirty="0">
                          <a:solidFill>
                            <a:schemeClr val="tx1"/>
                          </a:solidFill>
                          <a:effectLst/>
                          <a:latin typeface="Arial" panose="020B0604020202020204" pitchFamily="34" charset="0"/>
                        </a:rPr>
                        <a:t>Gas can be combined with carbon capture technology for a net-zero effect.</a:t>
                      </a:r>
                    </a:p>
                  </a:txBody>
                  <a:tcPr marL="4191" marR="4191" marT="419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1541431"/>
                  </a:ext>
                </a:extLst>
              </a:tr>
              <a:tr h="633707">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u="none" strike="noStrike" dirty="0">
                          <a:solidFill>
                            <a:srgbClr val="E8AA0E"/>
                          </a:solidFill>
                          <a:effectLst/>
                        </a:rPr>
                        <a:t>Solar</a:t>
                      </a:r>
                      <a:r>
                        <a:rPr lang="en-US" sz="1200" b="0" u="none" strike="noStrike" dirty="0">
                          <a:solidFill>
                            <a:srgbClr val="E8AA0E"/>
                          </a:solidFill>
                          <a:effectLst/>
                        </a:rPr>
                        <a:t> </a:t>
                      </a:r>
                      <a:r>
                        <a:rPr lang="en-US" sz="1200" b="0" u="none" strike="noStrike" dirty="0">
                          <a:solidFill>
                            <a:schemeClr val="tx1"/>
                          </a:solidFill>
                          <a:effectLst/>
                        </a:rPr>
                        <a:t>| A renewable form of energy from the conversion of sunlight to electricity.  </a:t>
                      </a:r>
                      <a:endParaRPr lang="en-US" sz="1200" b="0" i="0" u="none" strike="noStrike" dirty="0">
                        <a:solidFill>
                          <a:schemeClr val="tx1"/>
                        </a:solidFill>
                        <a:effectLst/>
                        <a:latin typeface="Arial" panose="020B0604020202020204" pitchFamily="34" charset="0"/>
                      </a:endParaRPr>
                    </a:p>
                  </a:txBody>
                  <a:tcPr marL="4191" marR="4191" marT="419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086522"/>
                  </a:ext>
                </a:extLst>
              </a:tr>
              <a:tr h="633707">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u="none" strike="noStrike" dirty="0">
                          <a:solidFill>
                            <a:schemeClr val="accent5"/>
                          </a:solidFill>
                          <a:effectLst/>
                        </a:rPr>
                        <a:t>Battery Storage </a:t>
                      </a:r>
                      <a:r>
                        <a:rPr lang="en-US" sz="1200" b="0" u="none" strike="noStrike" dirty="0">
                          <a:solidFill>
                            <a:schemeClr val="tx1"/>
                          </a:solidFill>
                          <a:effectLst/>
                        </a:rPr>
                        <a:t>| Can be combined with solar to support peak demands.</a:t>
                      </a:r>
                      <a:endParaRPr lang="en-US" sz="1200" b="0" i="0" u="none" strike="noStrike" dirty="0">
                        <a:solidFill>
                          <a:schemeClr val="tx1"/>
                        </a:solidFill>
                        <a:effectLst/>
                        <a:latin typeface="Arial" panose="020B0604020202020204" pitchFamily="34" charset="0"/>
                      </a:endParaRPr>
                    </a:p>
                  </a:txBody>
                  <a:tcPr marL="4191" marR="4191" marT="419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7282854"/>
                  </a:ext>
                </a:extLst>
              </a:tr>
              <a:tr h="633707">
                <a:tc>
                  <a:txBody>
                    <a:bodyPr/>
                    <a:lstStyle/>
                    <a:p>
                      <a:pPr marL="0" marR="0" lvl="0" indent="0" algn="l" defTabSz="457189"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2"/>
                          </a:solidFill>
                          <a:effectLst/>
                        </a:rPr>
                        <a:t>Hydrogen</a:t>
                      </a:r>
                      <a:r>
                        <a:rPr lang="en-US" sz="1200" b="0" u="none" strike="noStrike" dirty="0">
                          <a:solidFill>
                            <a:schemeClr val="bg2"/>
                          </a:solidFill>
                          <a:effectLst/>
                        </a:rPr>
                        <a:t> </a:t>
                      </a:r>
                      <a:r>
                        <a:rPr lang="en-US" sz="1200" b="0" u="none" strike="noStrike" dirty="0">
                          <a:solidFill>
                            <a:schemeClr val="tx1"/>
                          </a:solidFill>
                          <a:effectLst/>
                        </a:rPr>
                        <a:t>| Technology is in development.</a:t>
                      </a:r>
                      <a:endParaRPr lang="en-US" sz="1200" b="0" i="0" u="none" strike="noStrike" dirty="0">
                        <a:solidFill>
                          <a:schemeClr val="tx1"/>
                        </a:solidFill>
                        <a:effectLst/>
                        <a:latin typeface="Arial" panose="020B0604020202020204" pitchFamily="34" charset="0"/>
                      </a:endParaRPr>
                    </a:p>
                  </a:txBody>
                  <a:tcPr marL="4191" marR="4191" marT="419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6321188"/>
                  </a:ext>
                </a:extLst>
              </a:tr>
            </a:tbl>
          </a:graphicData>
        </a:graphic>
      </p:graphicFrame>
      <p:cxnSp>
        <p:nvCxnSpPr>
          <p:cNvPr id="18" name="Straight Connector 17">
            <a:extLst>
              <a:ext uri="{FF2B5EF4-FFF2-40B4-BE49-F238E27FC236}">
                <a16:creationId xmlns:a16="http://schemas.microsoft.com/office/drawing/2014/main" id="{FB90FA8E-FD93-4DF1-B1D2-153BC0F5668D}"/>
              </a:ext>
            </a:extLst>
          </p:cNvPr>
          <p:cNvCxnSpPr>
            <a:cxnSpLocks/>
          </p:cNvCxnSpPr>
          <p:nvPr/>
        </p:nvCxnSpPr>
        <p:spPr>
          <a:xfrm flipH="1">
            <a:off x="7919673" y="2266312"/>
            <a:ext cx="3413760" cy="0"/>
          </a:xfrm>
          <a:prstGeom prst="line">
            <a:avLst/>
          </a:prstGeom>
          <a:ln w="12700"/>
        </p:spPr>
        <p:style>
          <a:lnRef idx="2">
            <a:schemeClr val="dk1"/>
          </a:lnRef>
          <a:fillRef idx="0">
            <a:schemeClr val="dk1"/>
          </a:fillRef>
          <a:effectRef idx="1">
            <a:schemeClr val="dk1"/>
          </a:effectRef>
          <a:fontRef idx="minor">
            <a:schemeClr val="tx1"/>
          </a:fontRef>
        </p:style>
      </p:cxnSp>
      <p:pic>
        <p:nvPicPr>
          <p:cNvPr id="19" name="Picture 18" descr="A picture containing icon&#10;&#10;Description automatically generated">
            <a:extLst>
              <a:ext uri="{FF2B5EF4-FFF2-40B4-BE49-F238E27FC236}">
                <a16:creationId xmlns:a16="http://schemas.microsoft.com/office/drawing/2014/main" id="{BF5CB208-140A-4D57-8F56-968291F30690}"/>
              </a:ext>
            </a:extLst>
          </p:cNvPr>
          <p:cNvPicPr>
            <a:picLocks noChangeAspect="1"/>
          </p:cNvPicPr>
          <p:nvPr/>
        </p:nvPicPr>
        <p:blipFill>
          <a:blip r:embed="rId10">
            <a:biLevel thresh="75000"/>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7476778" y="1730119"/>
            <a:ext cx="492924" cy="426355"/>
          </a:xfrm>
          <a:prstGeom prst="rect">
            <a:avLst/>
          </a:prstGeom>
          <a:effectLst/>
        </p:spPr>
      </p:pic>
      <p:pic>
        <p:nvPicPr>
          <p:cNvPr id="21" name="Picture 20">
            <a:extLst>
              <a:ext uri="{FF2B5EF4-FFF2-40B4-BE49-F238E27FC236}">
                <a16:creationId xmlns:a16="http://schemas.microsoft.com/office/drawing/2014/main" id="{4944CAB4-E9C5-42B5-AB96-A11AF5A427C2}"/>
              </a:ext>
            </a:extLst>
          </p:cNvPr>
          <p:cNvPicPr>
            <a:picLocks noChangeAspect="1"/>
          </p:cNvPicPr>
          <p:nvPr/>
        </p:nvPicPr>
        <p:blipFill>
          <a:blip r:embed="rId12">
            <a:duotone>
              <a:prstClr val="black"/>
              <a:srgbClr val="E8AA0E">
                <a:tint val="45000"/>
                <a:satMod val="400000"/>
              </a:srgbClr>
            </a:duotone>
            <a:extLst>
              <a:ext uri="{BEBA8EAE-BF5A-486C-A8C5-ECC9F3942E4B}">
                <a14:imgProps xmlns:a14="http://schemas.microsoft.com/office/drawing/2010/main">
                  <a14:imgLayer r:embed="rId13">
                    <a14:imgEffect>
                      <a14:artisticPhotocopy/>
                    </a14:imgEffect>
                    <a14:imgEffect>
                      <a14:sharpenSoften amount="50000"/>
                    </a14:imgEffect>
                    <a14:imgEffect>
                      <a14:colorTemperature colorTemp="11200"/>
                    </a14:imgEffect>
                  </a14:imgLayer>
                </a14:imgProps>
              </a:ext>
            </a:extLst>
          </a:blip>
          <a:srcRect/>
          <a:stretch/>
        </p:blipFill>
        <p:spPr>
          <a:xfrm>
            <a:off x="7606179" y="4338012"/>
            <a:ext cx="423184" cy="400995"/>
          </a:xfrm>
          <a:prstGeom prst="rect">
            <a:avLst/>
          </a:prstGeom>
          <a:effectLst/>
        </p:spPr>
      </p:pic>
      <p:sp>
        <p:nvSpPr>
          <p:cNvPr id="22" name="Freeform: Shape 21">
            <a:extLst>
              <a:ext uri="{FF2B5EF4-FFF2-40B4-BE49-F238E27FC236}">
                <a16:creationId xmlns:a16="http://schemas.microsoft.com/office/drawing/2014/main" id="{B84E141A-7995-4CA9-96AC-6332A5CCDFF2}"/>
              </a:ext>
            </a:extLst>
          </p:cNvPr>
          <p:cNvSpPr/>
          <p:nvPr/>
        </p:nvSpPr>
        <p:spPr>
          <a:xfrm>
            <a:off x="6553201" y="1611085"/>
            <a:ext cx="731761" cy="4561115"/>
          </a:xfrm>
          <a:custGeom>
            <a:avLst/>
            <a:gdLst>
              <a:gd name="connsiteX0" fmla="*/ 530679 w 548821"/>
              <a:gd name="connsiteY0" fmla="*/ 0 h 3420836"/>
              <a:gd name="connsiteX1" fmla="*/ 0 w 548821"/>
              <a:gd name="connsiteY1" fmla="*/ 987879 h 3420836"/>
              <a:gd name="connsiteX2" fmla="*/ 0 w 548821"/>
              <a:gd name="connsiteY2" fmla="*/ 3004457 h 3420836"/>
              <a:gd name="connsiteX3" fmla="*/ 547007 w 548821"/>
              <a:gd name="connsiteY3" fmla="*/ 3420836 h 3420836"/>
              <a:gd name="connsiteX4" fmla="*/ 530679 w 548821"/>
              <a:gd name="connsiteY4" fmla="*/ 0 h 342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21" h="3420836">
                <a:moveTo>
                  <a:pt x="530679" y="0"/>
                </a:moveTo>
                <a:lnTo>
                  <a:pt x="0" y="987879"/>
                </a:lnTo>
                <a:lnTo>
                  <a:pt x="0" y="3004457"/>
                </a:lnTo>
                <a:lnTo>
                  <a:pt x="547007" y="3420836"/>
                </a:lnTo>
                <a:cubicBezTo>
                  <a:pt x="549728" y="2288722"/>
                  <a:pt x="552450" y="1156607"/>
                  <a:pt x="530679" y="0"/>
                </a:cubicBezTo>
                <a:close/>
              </a:path>
            </a:pathLst>
          </a:custGeom>
          <a:solidFill>
            <a:schemeClr val="accent5">
              <a:lumMod val="75000"/>
            </a:schemeClr>
          </a:solidFill>
          <a:ln w="38100" cap="flat" cmpd="sng" algn="ctr">
            <a:noFill/>
            <a:prstDash val="solid"/>
          </a:ln>
          <a:effectLst>
            <a:outerShdw blurRad="50800" dist="38100" dir="2700000" algn="tl" rotWithShape="0">
              <a:prstClr val="black">
                <a:alpha val="40000"/>
              </a:prstClr>
            </a:outerShdw>
          </a:effectLst>
        </p:spPr>
        <p:txBody>
          <a:bodyPr vert="horz" lIns="121920" tIns="121920" rIns="121920" bIns="121920" rtlCol="0" anchor="ctr"/>
          <a:lstStyle/>
          <a:p>
            <a:pPr algn="ctr" defTabSz="1219170">
              <a:lnSpc>
                <a:spcPts val="2293"/>
              </a:lnSpc>
              <a:buClr>
                <a:srgbClr val="FFFFFF"/>
              </a:buClr>
            </a:pPr>
            <a:endParaRPr lang="en-US" sz="1600" kern="0" dirty="0">
              <a:solidFill>
                <a:schemeClr val="accent3"/>
              </a:solidFill>
              <a:latin typeface="Calibri"/>
              <a:cs typeface="Arial Unicode MS" pitchFamily="34" charset="-128"/>
            </a:endParaRPr>
          </a:p>
        </p:txBody>
      </p:sp>
      <p:sp>
        <p:nvSpPr>
          <p:cNvPr id="7" name="TextBox 6">
            <a:extLst>
              <a:ext uri="{FF2B5EF4-FFF2-40B4-BE49-F238E27FC236}">
                <a16:creationId xmlns:a16="http://schemas.microsoft.com/office/drawing/2014/main" id="{DC62A7E1-7940-436A-A5E4-5B5003DCBCC8}"/>
              </a:ext>
            </a:extLst>
          </p:cNvPr>
          <p:cNvSpPr txBox="1"/>
          <p:nvPr/>
        </p:nvSpPr>
        <p:spPr>
          <a:xfrm>
            <a:off x="1184895" y="1607489"/>
            <a:ext cx="5459216" cy="707886"/>
          </a:xfrm>
          <a:prstGeom prst="rect">
            <a:avLst/>
          </a:prstGeom>
          <a:solidFill>
            <a:schemeClr val="bg1">
              <a:lumMod val="95000"/>
              <a:alpha val="50000"/>
            </a:schemeClr>
          </a:solidFill>
          <a:effectLst>
            <a:outerShdw blurRad="50800" dist="38100" dir="2700000" algn="tl" rotWithShape="0">
              <a:prstClr val="black">
                <a:alpha val="40000"/>
              </a:prstClr>
            </a:outerShdw>
          </a:effectLst>
        </p:spPr>
        <p:txBody>
          <a:bodyPr wrap="square">
            <a:spAutoFit/>
          </a:bodyPr>
          <a:lstStyle/>
          <a:p>
            <a:pPr algn="ctr" defTabSz="609585">
              <a:defRPr/>
            </a:pPr>
            <a:r>
              <a:rPr lang="en-US" sz="2000" b="1" dirty="0">
                <a:solidFill>
                  <a:prstClr val="black"/>
                </a:solidFill>
                <a:latin typeface="Arial"/>
              </a:rPr>
              <a:t>TVA needs to add generation capacity while reducing carbon by 2050.</a:t>
            </a:r>
          </a:p>
        </p:txBody>
      </p:sp>
      <p:sp>
        <p:nvSpPr>
          <p:cNvPr id="23" name="TextBox 22">
            <a:extLst>
              <a:ext uri="{FF2B5EF4-FFF2-40B4-BE49-F238E27FC236}">
                <a16:creationId xmlns:a16="http://schemas.microsoft.com/office/drawing/2014/main" id="{0F439A27-809A-41D6-B12A-593B07BC823D}"/>
              </a:ext>
            </a:extLst>
          </p:cNvPr>
          <p:cNvSpPr txBox="1"/>
          <p:nvPr/>
        </p:nvSpPr>
        <p:spPr>
          <a:xfrm>
            <a:off x="4564454" y="3863592"/>
            <a:ext cx="2120139" cy="830997"/>
          </a:xfrm>
          <a:prstGeom prst="rect">
            <a:avLst/>
          </a:prstGeom>
          <a:noFill/>
          <a:effectLst/>
        </p:spPr>
        <p:txBody>
          <a:bodyPr wrap="square">
            <a:spAutoFit/>
          </a:bodyPr>
          <a:lstStyle/>
          <a:p>
            <a:pPr algn="ctr" defTabSz="609585">
              <a:defRPr/>
            </a:pPr>
            <a:r>
              <a:rPr lang="en-US" sz="1600" spc="300" dirty="0">
                <a:solidFill>
                  <a:prstClr val="black"/>
                </a:solidFill>
                <a:latin typeface="Arial"/>
              </a:rPr>
              <a:t>TVA’S ENERGY SYSTEM OF THE FUTURE</a:t>
            </a:r>
          </a:p>
        </p:txBody>
      </p:sp>
    </p:spTree>
    <p:extLst>
      <p:ext uri="{BB962C8B-B14F-4D97-AF65-F5344CB8AC3E}">
        <p14:creationId xmlns:p14="http://schemas.microsoft.com/office/powerpoint/2010/main" val="418049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B139-F230-4571-967F-8BF44C5C154C}"/>
              </a:ext>
            </a:extLst>
          </p:cNvPr>
          <p:cNvSpPr>
            <a:spLocks noGrp="1"/>
          </p:cNvSpPr>
          <p:nvPr>
            <p:ph type="title"/>
          </p:nvPr>
        </p:nvSpPr>
        <p:spPr/>
        <p:txBody>
          <a:bodyPr/>
          <a:lstStyle/>
          <a:p>
            <a:r>
              <a:rPr lang="en-US" dirty="0">
                <a:latin typeface="Arial"/>
                <a:cs typeface="Arial"/>
              </a:rPr>
              <a:t>TVA’s Nuclear Power and Construction Experience</a:t>
            </a:r>
            <a:br>
              <a:rPr lang="en-US" dirty="0">
                <a:latin typeface="Arial"/>
                <a:cs typeface="Arial"/>
              </a:rPr>
            </a:br>
            <a:r>
              <a:rPr lang="en-US" sz="1600" b="0" spc="400" dirty="0">
                <a:solidFill>
                  <a:schemeClr val="accent3"/>
                </a:solidFill>
                <a:latin typeface="Arial"/>
                <a:cs typeface="Arial"/>
              </a:rPr>
              <a:t>OUR EXPERIENCE &amp; EVOLUTION POINT TO ADVANCED NUCLEAR</a:t>
            </a:r>
          </a:p>
        </p:txBody>
      </p:sp>
      <p:sp>
        <p:nvSpPr>
          <p:cNvPr id="3" name="Slide Number Placeholder 2">
            <a:extLst>
              <a:ext uri="{FF2B5EF4-FFF2-40B4-BE49-F238E27FC236}">
                <a16:creationId xmlns:a16="http://schemas.microsoft.com/office/drawing/2014/main" id="{92D56645-8B98-4CA8-A5C6-13C73FE663A0}"/>
              </a:ext>
            </a:extLst>
          </p:cNvPr>
          <p:cNvSpPr>
            <a:spLocks noGrp="1"/>
          </p:cNvSpPr>
          <p:nvPr>
            <p:ph type="sldNum" sz="quarter" idx="11"/>
          </p:nvPr>
        </p:nvSpPr>
        <p:spPr/>
        <p:txBody>
          <a:bodyPr/>
          <a:lstStyle/>
          <a:p>
            <a:pPr defTabSz="914377">
              <a:defRPr/>
            </a:pPr>
            <a:fld id="{5DCF5B18-1935-AB44-AE6E-C993FDFDD711}" type="slidenum">
              <a:rPr lang="en-US">
                <a:solidFill>
                  <a:prstClr val="black"/>
                </a:solidFill>
              </a:rPr>
              <a:pPr defTabSz="914377">
                <a:defRPr/>
              </a:pPr>
              <a:t>4</a:t>
            </a:fld>
            <a:endParaRPr lang="en-US" dirty="0">
              <a:solidFill>
                <a:prstClr val="black"/>
              </a:solidFill>
            </a:endParaRPr>
          </a:p>
        </p:txBody>
      </p:sp>
      <p:sp>
        <p:nvSpPr>
          <p:cNvPr id="19" name="TextBox 18">
            <a:extLst>
              <a:ext uri="{FF2B5EF4-FFF2-40B4-BE49-F238E27FC236}">
                <a16:creationId xmlns:a16="http://schemas.microsoft.com/office/drawing/2014/main" id="{DB1F0BCA-B449-4B3C-B17A-F53F64BAE132}"/>
              </a:ext>
            </a:extLst>
          </p:cNvPr>
          <p:cNvSpPr txBox="1"/>
          <p:nvPr/>
        </p:nvSpPr>
        <p:spPr>
          <a:xfrm>
            <a:off x="5037666" y="1589632"/>
            <a:ext cx="6200409" cy="4359755"/>
          </a:xfrm>
          <a:prstGeom prst="rect">
            <a:avLst/>
          </a:prstGeom>
          <a:noFill/>
        </p:spPr>
        <p:txBody>
          <a:bodyPr wrap="square" tIns="121920" bIns="121920" rtlCol="0" anchor="t" anchorCtr="0">
            <a:noAutofit/>
          </a:bodyPr>
          <a:lstStyle/>
          <a:p>
            <a:pPr marL="380990" indent="-380990" defTabSz="914377">
              <a:buFont typeface="Arial" panose="020B0604020202020204" pitchFamily="34" charset="0"/>
              <a:buChar char="•"/>
              <a:defRPr/>
            </a:pPr>
            <a:r>
              <a:rPr lang="en-US" sz="2133" dirty="0">
                <a:solidFill>
                  <a:prstClr val="black"/>
                </a:solidFill>
                <a:latin typeface="Arial"/>
              </a:rPr>
              <a:t>TVA operates the third largest nuclear reactor fleet in the U.S.</a:t>
            </a:r>
          </a:p>
          <a:p>
            <a:pPr defTabSz="914377">
              <a:defRPr/>
            </a:pPr>
            <a:endParaRPr lang="en-US" sz="2133" dirty="0">
              <a:solidFill>
                <a:prstClr val="black"/>
              </a:solidFill>
              <a:latin typeface="Arial"/>
            </a:endParaRPr>
          </a:p>
          <a:p>
            <a:pPr marL="380990" indent="-380990" defTabSz="914377">
              <a:buFont typeface="Arial" panose="020B0604020202020204" pitchFamily="34" charset="0"/>
              <a:buChar char="•"/>
              <a:defRPr/>
            </a:pPr>
            <a:r>
              <a:rPr lang="en-US" sz="2133" dirty="0">
                <a:solidFill>
                  <a:prstClr val="black"/>
                </a:solidFill>
                <a:latin typeface="Arial"/>
              </a:rPr>
              <a:t>TVA’s Watts Bar Unit 2, the nation’s first new nuclear generation in 20 years, entered commercial operation in 2016</a:t>
            </a:r>
          </a:p>
          <a:p>
            <a:pPr marL="380990" indent="-380990" defTabSz="914377">
              <a:buFont typeface="Arial" panose="020B0604020202020204" pitchFamily="34" charset="0"/>
              <a:buChar char="•"/>
              <a:defRPr/>
            </a:pPr>
            <a:endParaRPr lang="en-US" sz="2133" dirty="0">
              <a:solidFill>
                <a:prstClr val="black"/>
              </a:solidFill>
              <a:latin typeface="Arial"/>
            </a:endParaRPr>
          </a:p>
          <a:p>
            <a:pPr marL="380990" indent="-380990" defTabSz="914377">
              <a:buFont typeface="Arial" panose="020B0604020202020204" pitchFamily="34" charset="0"/>
              <a:buChar char="•"/>
              <a:defRPr/>
            </a:pPr>
            <a:r>
              <a:rPr lang="en-US" sz="2133" dirty="0">
                <a:solidFill>
                  <a:prstClr val="black"/>
                </a:solidFill>
                <a:latin typeface="Arial"/>
              </a:rPr>
              <a:t>At any given time, TVA has around 900 active projects totaling $12 Billion in approved funding for construction and refurbishment projects for coal and gas plants, hydro-electric dams, and transmission infrastructure across the Tennessee Valley.</a:t>
            </a:r>
            <a:endParaRPr lang="en-US" sz="2133" dirty="0">
              <a:solidFill>
                <a:prstClr val="black"/>
              </a:solidFill>
              <a:highlight>
                <a:srgbClr val="FFFF00"/>
              </a:highlight>
              <a:latin typeface="Arial"/>
            </a:endParaRPr>
          </a:p>
        </p:txBody>
      </p:sp>
      <p:pic>
        <p:nvPicPr>
          <p:cNvPr id="6" name="Picture 5" descr="A picture containing sky, outdoor, nature, clouds&#10;&#10;Description automatically generated">
            <a:extLst>
              <a:ext uri="{FF2B5EF4-FFF2-40B4-BE49-F238E27FC236}">
                <a16:creationId xmlns:a16="http://schemas.microsoft.com/office/drawing/2014/main" id="{2D93A12B-86F2-4F69-8E22-31C240109C39}"/>
              </a:ext>
            </a:extLst>
          </p:cNvPr>
          <p:cNvPicPr>
            <a:picLocks noChangeAspect="1"/>
          </p:cNvPicPr>
          <p:nvPr/>
        </p:nvPicPr>
        <p:blipFill>
          <a:blip r:embed="rId3"/>
          <a:stretch>
            <a:fillRect/>
          </a:stretch>
        </p:blipFill>
        <p:spPr>
          <a:xfrm>
            <a:off x="2640142" y="1589632"/>
            <a:ext cx="2047313" cy="1469963"/>
          </a:xfrm>
          <a:prstGeom prst="rect">
            <a:avLst/>
          </a:prstGeom>
          <a:ln>
            <a:solidFill>
              <a:schemeClr val="accent1"/>
            </a:solidFill>
          </a:ln>
        </p:spPr>
      </p:pic>
      <p:pic>
        <p:nvPicPr>
          <p:cNvPr id="16" name="Picture 15" descr="A bridge over a body of water&#10;&#10;Description automatically generated with medium confidence">
            <a:extLst>
              <a:ext uri="{FF2B5EF4-FFF2-40B4-BE49-F238E27FC236}">
                <a16:creationId xmlns:a16="http://schemas.microsoft.com/office/drawing/2014/main" id="{6C91445E-82C5-4A63-82F4-99C8F353FFDA}"/>
              </a:ext>
            </a:extLst>
          </p:cNvPr>
          <p:cNvPicPr>
            <a:picLocks noChangeAspect="1"/>
          </p:cNvPicPr>
          <p:nvPr/>
        </p:nvPicPr>
        <p:blipFill>
          <a:blip r:embed="rId4"/>
          <a:stretch>
            <a:fillRect/>
          </a:stretch>
        </p:blipFill>
        <p:spPr>
          <a:xfrm>
            <a:off x="723331" y="4672205"/>
            <a:ext cx="4022843" cy="1617432"/>
          </a:xfrm>
          <a:prstGeom prst="rect">
            <a:avLst/>
          </a:prstGeom>
          <a:ln>
            <a:solidFill>
              <a:schemeClr val="accent1"/>
            </a:solidFill>
          </a:ln>
        </p:spPr>
      </p:pic>
      <p:pic>
        <p:nvPicPr>
          <p:cNvPr id="12" name="Picture 11" descr="A picture containing sky, outdoor, water&#10;&#10;Description automatically generated">
            <a:extLst>
              <a:ext uri="{FF2B5EF4-FFF2-40B4-BE49-F238E27FC236}">
                <a16:creationId xmlns:a16="http://schemas.microsoft.com/office/drawing/2014/main" id="{6A37AD2B-F4FC-40EC-B84D-137075E8FE13}"/>
              </a:ext>
            </a:extLst>
          </p:cNvPr>
          <p:cNvPicPr>
            <a:picLocks noChangeAspect="1"/>
          </p:cNvPicPr>
          <p:nvPr/>
        </p:nvPicPr>
        <p:blipFill rotWithShape="1">
          <a:blip r:embed="rId5"/>
          <a:srcRect t="7756"/>
          <a:stretch/>
        </p:blipFill>
        <p:spPr>
          <a:xfrm>
            <a:off x="2640142" y="3211286"/>
            <a:ext cx="2106031" cy="1318588"/>
          </a:xfrm>
          <a:prstGeom prst="rect">
            <a:avLst/>
          </a:prstGeom>
          <a:ln>
            <a:solidFill>
              <a:schemeClr val="accent1"/>
            </a:solidFill>
          </a:ln>
        </p:spPr>
      </p:pic>
      <p:pic>
        <p:nvPicPr>
          <p:cNvPr id="8" name="Picture 7" descr="A picture containing sky, outdoor, clouds, pylon&#10;&#10;Description automatically generated">
            <a:extLst>
              <a:ext uri="{FF2B5EF4-FFF2-40B4-BE49-F238E27FC236}">
                <a16:creationId xmlns:a16="http://schemas.microsoft.com/office/drawing/2014/main" id="{95EFD674-934C-4610-AAC8-C62DFD8AC904}"/>
              </a:ext>
            </a:extLst>
          </p:cNvPr>
          <p:cNvPicPr>
            <a:picLocks noChangeAspect="1"/>
          </p:cNvPicPr>
          <p:nvPr/>
        </p:nvPicPr>
        <p:blipFill rotWithShape="1">
          <a:blip r:embed="rId6"/>
          <a:srcRect l="17777"/>
          <a:stretch/>
        </p:blipFill>
        <p:spPr>
          <a:xfrm>
            <a:off x="723330" y="1589315"/>
            <a:ext cx="1625319" cy="2940560"/>
          </a:xfrm>
          <a:prstGeom prst="rect">
            <a:avLst/>
          </a:prstGeom>
          <a:ln>
            <a:solidFill>
              <a:schemeClr val="accent1"/>
            </a:solidFill>
          </a:ln>
        </p:spPr>
      </p:pic>
    </p:spTree>
    <p:extLst>
      <p:ext uri="{BB962C8B-B14F-4D97-AF65-F5344CB8AC3E}">
        <p14:creationId xmlns:p14="http://schemas.microsoft.com/office/powerpoint/2010/main" val="365751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grass&#10;&#10;Description automatically generated">
            <a:extLst>
              <a:ext uri="{FF2B5EF4-FFF2-40B4-BE49-F238E27FC236}">
                <a16:creationId xmlns:a16="http://schemas.microsoft.com/office/drawing/2014/main" id="{D810721A-06B6-4C29-5C45-13E081085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45" y="1538738"/>
            <a:ext cx="10403109" cy="4616800"/>
          </a:xfrm>
          <a:prstGeom prst="rect">
            <a:avLst/>
          </a:prstGeom>
        </p:spPr>
      </p:pic>
      <p:sp>
        <p:nvSpPr>
          <p:cNvPr id="2" name="Slide Number Placeholder 1"/>
          <p:cNvSpPr>
            <a:spLocks noGrp="1"/>
          </p:cNvSpPr>
          <p:nvPr>
            <p:ph type="sldNum" sz="quarter" idx="4"/>
          </p:nvPr>
        </p:nvSpPr>
        <p:spPr/>
        <p:txBody>
          <a:bodyPr/>
          <a:lstStyle/>
          <a:p>
            <a:pPr defTabSz="609570"/>
            <a:fld id="{5DCF5B18-1935-AB44-AE6E-C993FDFDD711}" type="slidenum">
              <a:rPr lang="en-US" sz="1071">
                <a:solidFill>
                  <a:prstClr val="black"/>
                </a:solidFill>
              </a:rPr>
              <a:pPr defTabSz="609570"/>
              <a:t>5</a:t>
            </a:fld>
            <a:endParaRPr lang="en-US" sz="1071">
              <a:solidFill>
                <a:prstClr val="black"/>
              </a:solidFill>
            </a:endParaRPr>
          </a:p>
        </p:txBody>
      </p:sp>
      <p:sp>
        <p:nvSpPr>
          <p:cNvPr id="6" name="Title 7">
            <a:extLst>
              <a:ext uri="{FF2B5EF4-FFF2-40B4-BE49-F238E27FC236}">
                <a16:creationId xmlns:a16="http://schemas.microsoft.com/office/drawing/2014/main" id="{C5BCBA3E-5338-4779-AAA8-98AF2F5817DF}"/>
              </a:ext>
            </a:extLst>
          </p:cNvPr>
          <p:cNvSpPr txBox="1">
            <a:spLocks/>
          </p:cNvSpPr>
          <p:nvPr/>
        </p:nvSpPr>
        <p:spPr bwMode="gray">
          <a:xfrm>
            <a:off x="554570" y="702462"/>
            <a:ext cx="10025039" cy="1166815"/>
          </a:xfrm>
          <a:prstGeom prst="rect">
            <a:avLst/>
          </a:prstGeom>
        </p:spPr>
        <p:txBody>
          <a:bodyPr vert="horz" lIns="0" tIns="0" rIns="91440" bIns="45720" rtlCol="0" anchor="t">
            <a:noAutofit/>
          </a:bodyPr>
          <a:lstStyle>
            <a:lvl1pPr algn="l" defTabSz="609585" rtl="0" eaLnBrk="1" latinLnBrk="0" hangingPunct="1">
              <a:lnSpc>
                <a:spcPct val="90000"/>
              </a:lnSpc>
              <a:spcBef>
                <a:spcPct val="0"/>
              </a:spcBef>
              <a:buNone/>
              <a:defRPr lang="en-US" sz="3200" b="1" kern="1200" dirty="0">
                <a:solidFill>
                  <a:schemeClr val="tx1"/>
                </a:solidFill>
                <a:latin typeface="Arial" panose="020B0604020202020204" pitchFamily="34" charset="0"/>
                <a:ea typeface="+mj-ea"/>
                <a:cs typeface="Arial" charset="0"/>
              </a:defRPr>
            </a:lvl1pPr>
          </a:lstStyle>
          <a:p>
            <a:pPr defTabSz="609570">
              <a:lnSpc>
                <a:spcPct val="100000"/>
              </a:lnSpc>
            </a:pPr>
            <a:r>
              <a:rPr lang="en-US" dirty="0">
                <a:solidFill>
                  <a:prstClr val="black"/>
                </a:solidFill>
              </a:rPr>
              <a:t>Clinch River Nuclear Project</a:t>
            </a:r>
          </a:p>
          <a:p>
            <a:pPr defTabSz="609570">
              <a:lnSpc>
                <a:spcPct val="100000"/>
              </a:lnSpc>
            </a:pPr>
            <a:r>
              <a:rPr lang="en-US" sz="1600" b="0" spc="400" dirty="0">
                <a:solidFill>
                  <a:schemeClr val="accent3"/>
                </a:solidFill>
              </a:rPr>
              <a:t>TVA’S FIRST ADVANCED NUCLEAR SMALL MODULAR REACTOR</a:t>
            </a:r>
          </a:p>
        </p:txBody>
      </p:sp>
      <p:grpSp>
        <p:nvGrpSpPr>
          <p:cNvPr id="10" name="Group 9">
            <a:extLst>
              <a:ext uri="{FF2B5EF4-FFF2-40B4-BE49-F238E27FC236}">
                <a16:creationId xmlns:a16="http://schemas.microsoft.com/office/drawing/2014/main" id="{1BDDED5C-5301-4309-959D-B23C53CEF6D9}"/>
              </a:ext>
            </a:extLst>
          </p:cNvPr>
          <p:cNvGrpSpPr/>
          <p:nvPr/>
        </p:nvGrpSpPr>
        <p:grpSpPr>
          <a:xfrm>
            <a:off x="7689715" y="1842187"/>
            <a:ext cx="3363945" cy="2269983"/>
            <a:chOff x="5764656" y="1118025"/>
            <a:chExt cx="2522959" cy="1702487"/>
          </a:xfrm>
          <a:effectLst>
            <a:outerShdw blurRad="50800" dist="38100" dir="2700000" algn="tl" rotWithShape="0">
              <a:prstClr val="black">
                <a:alpha val="40000"/>
              </a:prstClr>
            </a:outerShdw>
          </a:effectLst>
        </p:grpSpPr>
        <p:pic>
          <p:nvPicPr>
            <p:cNvPr id="9" name="Picture 8" descr="TVA_Mega_Map_2.10.png">
              <a:extLst>
                <a:ext uri="{FF2B5EF4-FFF2-40B4-BE49-F238E27FC236}">
                  <a16:creationId xmlns:a16="http://schemas.microsoft.com/office/drawing/2014/main" id="{B492809A-7FBC-4D97-AFD9-F03726466F45}"/>
                </a:ext>
              </a:extLst>
            </p:cNvPr>
            <p:cNvPicPr>
              <a:picLocks noChangeAspect="1"/>
            </p:cNvPicPr>
            <p:nvPr/>
          </p:nvPicPr>
          <p:blipFill rotWithShape="1">
            <a:blip r:embed="rId4"/>
            <a:srcRect l="2083" t="10753" r="11371" b="9296"/>
            <a:stretch/>
          </p:blipFill>
          <p:spPr>
            <a:xfrm>
              <a:off x="5764656" y="1118025"/>
              <a:ext cx="2455806" cy="17024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FB278DC-AF70-40D6-B3DB-2F918D35D41D}"/>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7088468" y="1462767"/>
              <a:ext cx="228600" cy="226612"/>
            </a:xfrm>
            <a:prstGeom prst="rect">
              <a:avLst/>
            </a:prstGeom>
          </p:spPr>
        </p:pic>
        <p:sp>
          <p:nvSpPr>
            <p:cNvPr id="12" name="TextBox 11">
              <a:extLst>
                <a:ext uri="{FF2B5EF4-FFF2-40B4-BE49-F238E27FC236}">
                  <a16:creationId xmlns:a16="http://schemas.microsoft.com/office/drawing/2014/main" id="{FE62EA99-8025-4E22-BB28-5DDC517A8FDD}"/>
                </a:ext>
              </a:extLst>
            </p:cNvPr>
            <p:cNvSpPr txBox="1"/>
            <p:nvPr/>
          </p:nvSpPr>
          <p:spPr>
            <a:xfrm>
              <a:off x="5889321" y="2587258"/>
              <a:ext cx="2398294" cy="207749"/>
            </a:xfrm>
            <a:prstGeom prst="rect">
              <a:avLst/>
            </a:prstGeom>
            <a:noFill/>
          </p:spPr>
          <p:txBody>
            <a:bodyPr wrap="square">
              <a:spAutoFit/>
            </a:bodyPr>
            <a:lstStyle/>
            <a:p>
              <a:pPr algn="r">
                <a:spcAft>
                  <a:spcPts val="2400"/>
                </a:spcAft>
              </a:pPr>
              <a:r>
                <a:rPr lang="en-US" sz="1200" b="1" kern="1500" spc="400">
                  <a:cs typeface="Arial" panose="020B0604020202020204" pitchFamily="34" charset="0"/>
                </a:rPr>
                <a:t>PROJECT LOCATION </a:t>
              </a:r>
              <a:endParaRPr lang="en-US" sz="1200" b="1" spc="400">
                <a:solidFill>
                  <a:schemeClr val="bg2"/>
                </a:solidFill>
                <a:cs typeface="Arial" panose="020B0604020202020204" pitchFamily="34" charset="0"/>
              </a:endParaRPr>
            </a:p>
          </p:txBody>
        </p:sp>
        <p:sp>
          <p:nvSpPr>
            <p:cNvPr id="13" name="TextBox 12">
              <a:extLst>
                <a:ext uri="{FF2B5EF4-FFF2-40B4-BE49-F238E27FC236}">
                  <a16:creationId xmlns:a16="http://schemas.microsoft.com/office/drawing/2014/main" id="{1408F77E-B6D7-4075-9127-B72F09ABB7A1}"/>
                </a:ext>
              </a:extLst>
            </p:cNvPr>
            <p:cNvSpPr txBox="1"/>
            <p:nvPr/>
          </p:nvSpPr>
          <p:spPr>
            <a:xfrm>
              <a:off x="6501140" y="1648359"/>
              <a:ext cx="1248805" cy="176923"/>
            </a:xfrm>
            <a:prstGeom prst="rect">
              <a:avLst/>
            </a:prstGeom>
            <a:noFill/>
          </p:spPr>
          <p:txBody>
            <a:bodyPr wrap="square">
              <a:spAutoFit/>
            </a:bodyPr>
            <a:lstStyle/>
            <a:p>
              <a:pPr algn="ctr">
                <a:spcAft>
                  <a:spcPts val="2400"/>
                </a:spcAft>
              </a:pPr>
              <a:r>
                <a:rPr lang="en-US" sz="933" b="1" kern="1500" dirty="0">
                  <a:cs typeface="Arial" panose="020B0604020202020204" pitchFamily="34" charset="0"/>
                </a:rPr>
                <a:t>Oak Ridge, TN</a:t>
              </a:r>
              <a:endParaRPr lang="en-US" sz="933" b="1" dirty="0">
                <a:solidFill>
                  <a:schemeClr val="bg2"/>
                </a:solidFill>
                <a:cs typeface="Arial" panose="020B0604020202020204" pitchFamily="34" charset="0"/>
              </a:endParaRPr>
            </a:p>
          </p:txBody>
        </p:sp>
      </p:grpSp>
      <p:sp>
        <p:nvSpPr>
          <p:cNvPr id="14" name="TextBox 13">
            <a:extLst>
              <a:ext uri="{FF2B5EF4-FFF2-40B4-BE49-F238E27FC236}">
                <a16:creationId xmlns:a16="http://schemas.microsoft.com/office/drawing/2014/main" id="{93738857-BB51-474C-A7D4-A70B3F34F575}"/>
              </a:ext>
            </a:extLst>
          </p:cNvPr>
          <p:cNvSpPr txBox="1"/>
          <p:nvPr/>
        </p:nvSpPr>
        <p:spPr>
          <a:xfrm>
            <a:off x="1064281" y="5687417"/>
            <a:ext cx="6096000" cy="307777"/>
          </a:xfrm>
          <a:prstGeom prst="rect">
            <a:avLst/>
          </a:prstGeom>
          <a:noFill/>
        </p:spPr>
        <p:txBody>
          <a:bodyPr wrap="square">
            <a:spAutoFit/>
          </a:bodyPr>
          <a:lstStyle/>
          <a:p>
            <a:pPr defTabSz="914377">
              <a:defRPr/>
            </a:pPr>
            <a:r>
              <a:rPr lang="en-US" sz="1400" spc="400" dirty="0">
                <a:solidFill>
                  <a:schemeClr val="bg1"/>
                </a:solidFill>
                <a:latin typeface="Arial"/>
              </a:rPr>
              <a:t>FOR ILLUSTRATIVE PURPOSES ONLY</a:t>
            </a:r>
          </a:p>
        </p:txBody>
      </p:sp>
    </p:spTree>
    <p:extLst>
      <p:ext uri="{BB962C8B-B14F-4D97-AF65-F5344CB8AC3E}">
        <p14:creationId xmlns:p14="http://schemas.microsoft.com/office/powerpoint/2010/main" val="400348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C3172C-A5CC-41E0-8189-4283AAB7C6AB}"/>
              </a:ext>
            </a:extLst>
          </p:cNvPr>
          <p:cNvSpPr>
            <a:spLocks noGrp="1"/>
          </p:cNvSpPr>
          <p:nvPr>
            <p:ph type="title"/>
          </p:nvPr>
        </p:nvSpPr>
        <p:spPr/>
        <p:txBody>
          <a:bodyPr/>
          <a:lstStyle/>
          <a:p>
            <a:r>
              <a:rPr lang="en-US" dirty="0"/>
              <a:t>Clinch River Nuclear Decision Gate Process</a:t>
            </a:r>
            <a:br>
              <a:rPr lang="en-US" dirty="0"/>
            </a:br>
            <a:r>
              <a:rPr lang="en-US" sz="1600" b="0" spc="400" dirty="0">
                <a:solidFill>
                  <a:schemeClr val="accent3"/>
                </a:solidFill>
                <a:cs typeface="Arial" panose="020B0604020202020204" pitchFamily="34" charset="0"/>
              </a:rPr>
              <a:t>PHASED DECISION APPROACH TO REDUCE RISK AND COSTS</a:t>
            </a:r>
            <a:r>
              <a:rPr lang="en-US" sz="1600" b="0" spc="400" dirty="0">
                <a:solidFill>
                  <a:schemeClr val="accent5">
                    <a:lumMod val="75000"/>
                  </a:schemeClr>
                </a:solidFill>
              </a:rPr>
              <a:t>			</a:t>
            </a:r>
            <a:endParaRPr lang="en-US" sz="1600" dirty="0">
              <a:solidFill>
                <a:srgbClr val="206D72"/>
              </a:solidFill>
            </a:endParaRPr>
          </a:p>
        </p:txBody>
      </p:sp>
      <p:sp>
        <p:nvSpPr>
          <p:cNvPr id="30" name="Slide Number Placeholder 3">
            <a:extLst>
              <a:ext uri="{FF2B5EF4-FFF2-40B4-BE49-F238E27FC236}">
                <a16:creationId xmlns:a16="http://schemas.microsoft.com/office/drawing/2014/main" id="{39D37849-FB2B-4E16-B7D5-738BA468440F}"/>
              </a:ext>
            </a:extLst>
          </p:cNvPr>
          <p:cNvSpPr txBox="1">
            <a:spLocks/>
          </p:cNvSpPr>
          <p:nvPr/>
        </p:nvSpPr>
        <p:spPr>
          <a:xfrm>
            <a:off x="571562" y="6355065"/>
            <a:ext cx="492719" cy="2991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a:pPr/>
              <a:t>6</a:t>
            </a:fld>
            <a:endParaRPr lang="en-US" sz="1067"/>
          </a:p>
        </p:txBody>
      </p:sp>
      <p:graphicFrame>
        <p:nvGraphicFramePr>
          <p:cNvPr id="6" name="Diagram 5">
            <a:extLst>
              <a:ext uri="{FF2B5EF4-FFF2-40B4-BE49-F238E27FC236}">
                <a16:creationId xmlns:a16="http://schemas.microsoft.com/office/drawing/2014/main" id="{20D39D20-E756-4D4B-9BD4-A6E932A81E7E}"/>
              </a:ext>
            </a:extLst>
          </p:cNvPr>
          <p:cNvGraphicFramePr/>
          <p:nvPr/>
        </p:nvGraphicFramePr>
        <p:xfrm>
          <a:off x="659213" y="1864193"/>
          <a:ext cx="10819212" cy="3475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ECC4F18-9C31-4C88-B825-0FEEE292EA5F}"/>
              </a:ext>
            </a:extLst>
          </p:cNvPr>
          <p:cNvSpPr txBox="1"/>
          <p:nvPr/>
        </p:nvSpPr>
        <p:spPr>
          <a:xfrm>
            <a:off x="1303580" y="1589621"/>
            <a:ext cx="10087195" cy="673467"/>
          </a:xfrm>
          <a:prstGeom prst="rect">
            <a:avLst/>
          </a:prstGeom>
          <a:solidFill>
            <a:schemeClr val="bg1"/>
          </a:solidFill>
        </p:spPr>
        <p:txBody>
          <a:bodyPr wrap="square" tIns="162560" bIns="162560" rtlCol="0" anchor="ctr" anchorCtr="0">
            <a:noAutofit/>
          </a:bodyPr>
          <a:lstStyle/>
          <a:p>
            <a:r>
              <a:rPr lang="en-US" sz="1600" b="1">
                <a:solidFill>
                  <a:srgbClr val="1C3D6E"/>
                </a:solidFill>
              </a:rPr>
              <a:t>Board Authorization required to proceed beyond Decision Gate (DG) for each phase.</a:t>
            </a:r>
          </a:p>
          <a:p>
            <a:r>
              <a:rPr lang="en-US" sz="1600" b="1">
                <a:solidFill>
                  <a:srgbClr val="1C3D6E"/>
                </a:solidFill>
              </a:rPr>
              <a:t>Enterprise evaluation criteria to support recommendation to the CEO and Board.</a:t>
            </a:r>
          </a:p>
        </p:txBody>
      </p:sp>
      <p:sp>
        <p:nvSpPr>
          <p:cNvPr id="8" name="Oval 7">
            <a:extLst>
              <a:ext uri="{FF2B5EF4-FFF2-40B4-BE49-F238E27FC236}">
                <a16:creationId xmlns:a16="http://schemas.microsoft.com/office/drawing/2014/main" id="{0A9F4AE2-001C-44A1-9C8B-329CA0605592}"/>
              </a:ext>
            </a:extLst>
          </p:cNvPr>
          <p:cNvSpPr/>
          <p:nvPr/>
        </p:nvSpPr>
        <p:spPr>
          <a:xfrm>
            <a:off x="660401" y="1589621"/>
            <a:ext cx="656959" cy="673467"/>
          </a:xfrm>
          <a:prstGeom prst="ellipse">
            <a:avLst/>
          </a:prstGeom>
          <a:solidFill>
            <a:srgbClr val="1C3D6E"/>
          </a:solidFill>
          <a:ln w="38100" cap="flat" cmpd="sng" algn="ctr">
            <a:solidFill>
              <a:schemeClr val="bg1"/>
            </a:solidFill>
            <a:prstDash val="solid"/>
          </a:ln>
          <a:effectLst>
            <a:outerShdw blurRad="50800" dist="38100" dir="2700000" algn="tl" rotWithShape="0">
              <a:prstClr val="black">
                <a:alpha val="40000"/>
              </a:prstClr>
            </a:outerShdw>
          </a:effectLst>
        </p:spPr>
        <p:txBody>
          <a:bodyPr vert="horz" lIns="162560" tIns="162560" rIns="162560" bIns="162560" rtlCol="0" anchor="ctr"/>
          <a:lstStyle/>
          <a:p>
            <a:pPr algn="ctr" defTabSz="1625519">
              <a:lnSpc>
                <a:spcPts val="3057"/>
              </a:lnSpc>
              <a:buClr>
                <a:srgbClr val="FFFFFF"/>
              </a:buClr>
            </a:pPr>
            <a:endParaRPr lang="en-US" sz="2133" kern="0">
              <a:solidFill>
                <a:schemeClr val="accent3"/>
              </a:solidFill>
              <a:latin typeface="Calibri"/>
              <a:cs typeface="Arial Unicode MS" pitchFamily="34" charset="-128"/>
            </a:endParaRPr>
          </a:p>
        </p:txBody>
      </p:sp>
      <p:sp>
        <p:nvSpPr>
          <p:cNvPr id="9" name="Arrow: Up-Down 8">
            <a:extLst>
              <a:ext uri="{FF2B5EF4-FFF2-40B4-BE49-F238E27FC236}">
                <a16:creationId xmlns:a16="http://schemas.microsoft.com/office/drawing/2014/main" id="{DED70767-385E-4E5D-8599-1BECABCF7658}"/>
              </a:ext>
            </a:extLst>
          </p:cNvPr>
          <p:cNvSpPr/>
          <p:nvPr/>
        </p:nvSpPr>
        <p:spPr>
          <a:xfrm>
            <a:off x="3885761" y="3823033"/>
            <a:ext cx="623584" cy="1559792"/>
          </a:xfrm>
          <a:prstGeom prst="upDownArrow">
            <a:avLst/>
          </a:prstGeom>
          <a:solidFill>
            <a:schemeClr val="accent2"/>
          </a:solidFill>
          <a:ln w="38100" cap="flat" cmpd="sng" algn="ctr">
            <a:noFill/>
            <a:prstDash val="solid"/>
          </a:ln>
          <a:effectLst>
            <a:outerShdw blurRad="50800" dist="38100" dir="2700000" algn="tl" rotWithShape="0">
              <a:prstClr val="black">
                <a:alpha val="40000"/>
              </a:prstClr>
            </a:outerShdw>
          </a:effectLst>
        </p:spPr>
        <p:txBody>
          <a:bodyPr vert="horz" lIns="162560" tIns="162560" rIns="162560" bIns="162560" rtlCol="0" anchor="ctr"/>
          <a:lstStyle/>
          <a:p>
            <a:pPr algn="ctr" defTabSz="1625519">
              <a:lnSpc>
                <a:spcPts val="3057"/>
              </a:lnSpc>
              <a:buClr>
                <a:srgbClr val="FFFFFF"/>
              </a:buClr>
            </a:pPr>
            <a:endParaRPr lang="en-US" sz="2133" kern="0">
              <a:solidFill>
                <a:schemeClr val="accent3"/>
              </a:solidFill>
              <a:latin typeface="Calibri"/>
              <a:cs typeface="Arial Unicode MS" pitchFamily="34" charset="-128"/>
            </a:endParaRPr>
          </a:p>
        </p:txBody>
      </p:sp>
      <p:sp>
        <p:nvSpPr>
          <p:cNvPr id="11" name="TextBox 10">
            <a:extLst>
              <a:ext uri="{FF2B5EF4-FFF2-40B4-BE49-F238E27FC236}">
                <a16:creationId xmlns:a16="http://schemas.microsoft.com/office/drawing/2014/main" id="{B4B8187C-0685-40C6-BD64-423F403BA2C3}"/>
              </a:ext>
            </a:extLst>
          </p:cNvPr>
          <p:cNvSpPr txBox="1"/>
          <p:nvPr/>
        </p:nvSpPr>
        <p:spPr>
          <a:xfrm>
            <a:off x="3127723" y="5429250"/>
            <a:ext cx="2181552" cy="807929"/>
          </a:xfrm>
          <a:prstGeom prst="roundRect">
            <a:avLst/>
          </a:prstGeom>
          <a:solidFill>
            <a:schemeClr val="accent2"/>
          </a:solidFill>
          <a:effectLst>
            <a:outerShdw blurRad="50800" dist="38100" dir="2700000" algn="tl" rotWithShape="0">
              <a:prstClr val="black">
                <a:alpha val="40000"/>
              </a:prstClr>
            </a:outerShdw>
          </a:effectLst>
        </p:spPr>
        <p:txBody>
          <a:bodyPr wrap="square" tIns="162560" bIns="162560" rtlCol="0" anchor="ctr" anchorCtr="0">
            <a:noAutofit/>
          </a:bodyPr>
          <a:lstStyle/>
          <a:p>
            <a:pPr algn="ctr"/>
            <a:r>
              <a:rPr lang="en-US" sz="1600" dirty="0">
                <a:solidFill>
                  <a:schemeClr val="bg1"/>
                </a:solidFill>
              </a:rPr>
              <a:t>Potential Off-Ramp or Timing Delay</a:t>
            </a:r>
          </a:p>
        </p:txBody>
      </p:sp>
      <p:sp>
        <p:nvSpPr>
          <p:cNvPr id="12" name="Arrow: Up-Down 11">
            <a:extLst>
              <a:ext uri="{FF2B5EF4-FFF2-40B4-BE49-F238E27FC236}">
                <a16:creationId xmlns:a16="http://schemas.microsoft.com/office/drawing/2014/main" id="{A208E61E-E3EB-401B-98EE-E3EB6F115246}"/>
              </a:ext>
            </a:extLst>
          </p:cNvPr>
          <p:cNvSpPr/>
          <p:nvPr/>
        </p:nvSpPr>
        <p:spPr>
          <a:xfrm>
            <a:off x="7601129" y="3823033"/>
            <a:ext cx="623584" cy="1559792"/>
          </a:xfrm>
          <a:prstGeom prst="upDownArrow">
            <a:avLst/>
          </a:prstGeom>
          <a:solidFill>
            <a:schemeClr val="accent2"/>
          </a:solidFill>
          <a:ln w="38100" cap="flat" cmpd="sng" algn="ctr">
            <a:noFill/>
            <a:prstDash val="solid"/>
          </a:ln>
          <a:effectLst>
            <a:outerShdw blurRad="50800" dist="38100" dir="2700000" algn="tl" rotWithShape="0">
              <a:prstClr val="black">
                <a:alpha val="40000"/>
              </a:prstClr>
            </a:outerShdw>
          </a:effectLst>
        </p:spPr>
        <p:txBody>
          <a:bodyPr vert="horz" lIns="162560" tIns="162560" rIns="162560" bIns="162560" rtlCol="0" anchor="ctr"/>
          <a:lstStyle/>
          <a:p>
            <a:pPr algn="ctr" defTabSz="1625519">
              <a:lnSpc>
                <a:spcPts val="3057"/>
              </a:lnSpc>
              <a:buClr>
                <a:srgbClr val="FFFFFF"/>
              </a:buClr>
            </a:pPr>
            <a:endParaRPr lang="en-US" sz="2133" kern="0">
              <a:solidFill>
                <a:schemeClr val="accent3"/>
              </a:solidFill>
              <a:latin typeface="Calibri"/>
              <a:cs typeface="Arial Unicode MS" pitchFamily="34" charset="-128"/>
            </a:endParaRPr>
          </a:p>
        </p:txBody>
      </p:sp>
      <p:sp>
        <p:nvSpPr>
          <p:cNvPr id="13" name="TextBox 12">
            <a:extLst>
              <a:ext uri="{FF2B5EF4-FFF2-40B4-BE49-F238E27FC236}">
                <a16:creationId xmlns:a16="http://schemas.microsoft.com/office/drawing/2014/main" id="{4D48D0E8-C9D0-4CB8-BDB6-59A3EAF41A03}"/>
              </a:ext>
            </a:extLst>
          </p:cNvPr>
          <p:cNvSpPr txBox="1"/>
          <p:nvPr/>
        </p:nvSpPr>
        <p:spPr>
          <a:xfrm>
            <a:off x="6861196" y="5429250"/>
            <a:ext cx="2181552" cy="807929"/>
          </a:xfrm>
          <a:prstGeom prst="roundRect">
            <a:avLst/>
          </a:prstGeom>
          <a:solidFill>
            <a:schemeClr val="accent2"/>
          </a:solidFill>
          <a:effectLst>
            <a:outerShdw blurRad="50800" dist="38100" dir="2700000" algn="tl" rotWithShape="0">
              <a:prstClr val="black">
                <a:alpha val="40000"/>
              </a:prstClr>
            </a:outerShdw>
          </a:effectLst>
        </p:spPr>
        <p:txBody>
          <a:bodyPr wrap="square" tIns="162560" bIns="162560" rtlCol="0" anchor="ctr" anchorCtr="0">
            <a:noAutofit/>
          </a:bodyPr>
          <a:lstStyle/>
          <a:p>
            <a:pPr algn="ctr"/>
            <a:r>
              <a:rPr lang="en-US" sz="1600" dirty="0">
                <a:solidFill>
                  <a:schemeClr val="bg1"/>
                </a:solidFill>
              </a:rPr>
              <a:t>Potential Off-Ramp or Timing Delay</a:t>
            </a:r>
          </a:p>
        </p:txBody>
      </p:sp>
      <p:sp>
        <p:nvSpPr>
          <p:cNvPr id="14" name="TextBox 13">
            <a:extLst>
              <a:ext uri="{FF2B5EF4-FFF2-40B4-BE49-F238E27FC236}">
                <a16:creationId xmlns:a16="http://schemas.microsoft.com/office/drawing/2014/main" id="{D519E649-7B6D-490D-9D06-C2CC97D16852}"/>
              </a:ext>
            </a:extLst>
          </p:cNvPr>
          <p:cNvSpPr txBox="1"/>
          <p:nvPr/>
        </p:nvSpPr>
        <p:spPr>
          <a:xfrm>
            <a:off x="1636966" y="2326537"/>
            <a:ext cx="1231465" cy="448329"/>
          </a:xfrm>
          <a:prstGeom prst="rect">
            <a:avLst/>
          </a:prstGeom>
          <a:noFill/>
        </p:spPr>
        <p:txBody>
          <a:bodyPr wrap="square" tIns="162560" bIns="162560" rtlCol="0" anchor="ctr" anchorCtr="0">
            <a:noAutofit/>
          </a:bodyPr>
          <a:lstStyle/>
          <a:p>
            <a:pPr algn="ctr"/>
            <a:r>
              <a:rPr lang="en-US" sz="2133" b="1">
                <a:solidFill>
                  <a:schemeClr val="accent3"/>
                </a:solidFill>
              </a:rPr>
              <a:t>DG #1</a:t>
            </a:r>
          </a:p>
        </p:txBody>
      </p:sp>
      <p:sp>
        <p:nvSpPr>
          <p:cNvPr id="15" name="TextBox 14">
            <a:extLst>
              <a:ext uri="{FF2B5EF4-FFF2-40B4-BE49-F238E27FC236}">
                <a16:creationId xmlns:a16="http://schemas.microsoft.com/office/drawing/2014/main" id="{2B6E9534-CA1D-445F-B7B3-DE5E5D19AA7D}"/>
              </a:ext>
            </a:extLst>
          </p:cNvPr>
          <p:cNvSpPr txBox="1"/>
          <p:nvPr/>
        </p:nvSpPr>
        <p:spPr>
          <a:xfrm>
            <a:off x="5275686" y="2326537"/>
            <a:ext cx="1231465" cy="448329"/>
          </a:xfrm>
          <a:prstGeom prst="rect">
            <a:avLst/>
          </a:prstGeom>
          <a:noFill/>
        </p:spPr>
        <p:txBody>
          <a:bodyPr wrap="square" tIns="162560" bIns="162560" rtlCol="0" anchor="ctr" anchorCtr="0">
            <a:noAutofit/>
          </a:bodyPr>
          <a:lstStyle/>
          <a:p>
            <a:pPr algn="ctr"/>
            <a:r>
              <a:rPr lang="en-US" sz="2133" b="1">
                <a:solidFill>
                  <a:srgbClr val="1C3D6E"/>
                </a:solidFill>
              </a:rPr>
              <a:t>DG #2</a:t>
            </a:r>
          </a:p>
        </p:txBody>
      </p:sp>
      <p:sp>
        <p:nvSpPr>
          <p:cNvPr id="16" name="TextBox 15">
            <a:extLst>
              <a:ext uri="{FF2B5EF4-FFF2-40B4-BE49-F238E27FC236}">
                <a16:creationId xmlns:a16="http://schemas.microsoft.com/office/drawing/2014/main" id="{6E9CB383-9D86-408C-B162-3FDCE2769795}"/>
              </a:ext>
            </a:extLst>
          </p:cNvPr>
          <p:cNvSpPr txBox="1"/>
          <p:nvPr/>
        </p:nvSpPr>
        <p:spPr>
          <a:xfrm>
            <a:off x="8914406" y="2320813"/>
            <a:ext cx="1231465" cy="448329"/>
          </a:xfrm>
          <a:prstGeom prst="rect">
            <a:avLst/>
          </a:prstGeom>
          <a:noFill/>
        </p:spPr>
        <p:txBody>
          <a:bodyPr wrap="square" tIns="162560" bIns="162560" rtlCol="0" anchor="ctr" anchorCtr="0">
            <a:noAutofit/>
          </a:bodyPr>
          <a:lstStyle/>
          <a:p>
            <a:pPr algn="ctr"/>
            <a:r>
              <a:rPr lang="en-US" sz="2133" b="1">
                <a:solidFill>
                  <a:srgbClr val="1C3D6E"/>
                </a:solidFill>
              </a:rPr>
              <a:t>DG #3</a:t>
            </a:r>
          </a:p>
        </p:txBody>
      </p:sp>
      <p:sp>
        <p:nvSpPr>
          <p:cNvPr id="17" name="TextBox 16">
            <a:extLst>
              <a:ext uri="{FF2B5EF4-FFF2-40B4-BE49-F238E27FC236}">
                <a16:creationId xmlns:a16="http://schemas.microsoft.com/office/drawing/2014/main" id="{5E9245DF-B135-4106-B41F-83C3FCFFD74E}"/>
              </a:ext>
            </a:extLst>
          </p:cNvPr>
          <p:cNvSpPr txBox="1"/>
          <p:nvPr/>
        </p:nvSpPr>
        <p:spPr>
          <a:xfrm>
            <a:off x="1590808" y="4494350"/>
            <a:ext cx="1471345" cy="344105"/>
          </a:xfrm>
          <a:prstGeom prst="rect">
            <a:avLst/>
          </a:prstGeom>
          <a:noFill/>
        </p:spPr>
        <p:txBody>
          <a:bodyPr wrap="square" tIns="162560" bIns="162560" rtlCol="0" anchor="ctr" anchorCtr="0">
            <a:noAutofit/>
          </a:bodyPr>
          <a:lstStyle/>
          <a:p>
            <a:pPr algn="ctr"/>
            <a:r>
              <a:rPr lang="en-US" sz="2133" b="1"/>
              <a:t>Phase 1</a:t>
            </a:r>
          </a:p>
        </p:txBody>
      </p:sp>
      <p:sp>
        <p:nvSpPr>
          <p:cNvPr id="18" name="TextBox 17">
            <a:extLst>
              <a:ext uri="{FF2B5EF4-FFF2-40B4-BE49-F238E27FC236}">
                <a16:creationId xmlns:a16="http://schemas.microsoft.com/office/drawing/2014/main" id="{03BC3361-397C-4734-A2E5-99EA75295CCE}"/>
              </a:ext>
            </a:extLst>
          </p:cNvPr>
          <p:cNvSpPr txBox="1"/>
          <p:nvPr/>
        </p:nvSpPr>
        <p:spPr>
          <a:xfrm>
            <a:off x="5243705" y="4477782"/>
            <a:ext cx="1471345" cy="344105"/>
          </a:xfrm>
          <a:prstGeom prst="rect">
            <a:avLst/>
          </a:prstGeom>
          <a:noFill/>
        </p:spPr>
        <p:txBody>
          <a:bodyPr wrap="square" tIns="162560" bIns="162560" rtlCol="0" anchor="ctr" anchorCtr="0">
            <a:noAutofit/>
          </a:bodyPr>
          <a:lstStyle/>
          <a:p>
            <a:pPr algn="ctr"/>
            <a:r>
              <a:rPr lang="en-US" sz="2133" b="1"/>
              <a:t>Phase 2</a:t>
            </a:r>
          </a:p>
        </p:txBody>
      </p:sp>
      <p:sp>
        <p:nvSpPr>
          <p:cNvPr id="19" name="TextBox 18">
            <a:extLst>
              <a:ext uri="{FF2B5EF4-FFF2-40B4-BE49-F238E27FC236}">
                <a16:creationId xmlns:a16="http://schemas.microsoft.com/office/drawing/2014/main" id="{54005670-80B3-450A-B139-4840B4492F7C}"/>
              </a:ext>
            </a:extLst>
          </p:cNvPr>
          <p:cNvSpPr txBox="1"/>
          <p:nvPr/>
        </p:nvSpPr>
        <p:spPr>
          <a:xfrm>
            <a:off x="8806946" y="4450076"/>
            <a:ext cx="1471345" cy="344105"/>
          </a:xfrm>
          <a:prstGeom prst="rect">
            <a:avLst/>
          </a:prstGeom>
          <a:noFill/>
        </p:spPr>
        <p:txBody>
          <a:bodyPr wrap="square" tIns="162560" bIns="162560" rtlCol="0" anchor="ctr" anchorCtr="0">
            <a:noAutofit/>
          </a:bodyPr>
          <a:lstStyle/>
          <a:p>
            <a:pPr algn="ctr"/>
            <a:r>
              <a:rPr lang="en-US" sz="2133" b="1"/>
              <a:t>Phase 3</a:t>
            </a:r>
          </a:p>
        </p:txBody>
      </p:sp>
      <p:sp>
        <p:nvSpPr>
          <p:cNvPr id="20" name="TextBox 19">
            <a:extLst>
              <a:ext uri="{FF2B5EF4-FFF2-40B4-BE49-F238E27FC236}">
                <a16:creationId xmlns:a16="http://schemas.microsoft.com/office/drawing/2014/main" id="{E8F9719A-E117-4B1C-A6EB-260AA874025C}"/>
              </a:ext>
            </a:extLst>
          </p:cNvPr>
          <p:cNvSpPr txBox="1"/>
          <p:nvPr/>
        </p:nvSpPr>
        <p:spPr>
          <a:xfrm>
            <a:off x="5743923" y="3167395"/>
            <a:ext cx="2031555" cy="954107"/>
          </a:xfrm>
          <a:prstGeom prst="rect">
            <a:avLst/>
          </a:prstGeom>
          <a:noFill/>
        </p:spPr>
        <p:txBody>
          <a:bodyPr wrap="square">
            <a:spAutoFit/>
          </a:bodyPr>
          <a:lstStyle/>
          <a:p>
            <a:pPr marL="230712" indent="-224361">
              <a:buFont typeface="Arial" panose="020B0604020202020204" pitchFamily="34" charset="0"/>
              <a:buChar char="•"/>
            </a:pPr>
            <a:r>
              <a:rPr lang="en-US" sz="1400" dirty="0"/>
              <a:t>Submit Permit</a:t>
            </a:r>
          </a:p>
          <a:p>
            <a:pPr marL="230712" indent="-224361">
              <a:buFont typeface="Arial" panose="020B0604020202020204" pitchFamily="34" charset="0"/>
              <a:buChar char="•"/>
            </a:pPr>
            <a:r>
              <a:rPr lang="en-US" sz="1400" dirty="0"/>
              <a:t>Finalize Design</a:t>
            </a:r>
          </a:p>
          <a:p>
            <a:pPr marL="230712" indent="-224361">
              <a:buFont typeface="Arial" panose="020B0604020202020204" pitchFamily="34" charset="0"/>
              <a:buChar char="•"/>
            </a:pPr>
            <a:r>
              <a:rPr lang="en-US" sz="1400" dirty="0"/>
              <a:t>Construction Planning</a:t>
            </a:r>
          </a:p>
        </p:txBody>
      </p:sp>
      <p:sp>
        <p:nvSpPr>
          <p:cNvPr id="23" name="TextBox 22">
            <a:extLst>
              <a:ext uri="{FF2B5EF4-FFF2-40B4-BE49-F238E27FC236}">
                <a16:creationId xmlns:a16="http://schemas.microsoft.com/office/drawing/2014/main" id="{7C774368-ADC0-40CE-9379-F0AD0D59FA76}"/>
              </a:ext>
            </a:extLst>
          </p:cNvPr>
          <p:cNvSpPr txBox="1"/>
          <p:nvPr/>
        </p:nvSpPr>
        <p:spPr>
          <a:xfrm>
            <a:off x="2007037" y="3223812"/>
            <a:ext cx="1666425" cy="738664"/>
          </a:xfrm>
          <a:prstGeom prst="rect">
            <a:avLst/>
          </a:prstGeom>
          <a:noFill/>
        </p:spPr>
        <p:txBody>
          <a:bodyPr wrap="square">
            <a:spAutoFit/>
          </a:bodyPr>
          <a:lstStyle/>
          <a:p>
            <a:pPr marL="230712" indent="-224361">
              <a:buFont typeface="Arial" panose="020B0604020202020204" pitchFamily="34" charset="0"/>
              <a:buChar char="•"/>
            </a:pPr>
            <a:r>
              <a:rPr lang="en-US" sz="1400" dirty="0"/>
              <a:t>Design</a:t>
            </a:r>
          </a:p>
          <a:p>
            <a:pPr marL="230712" indent="-224361">
              <a:buFont typeface="Arial" panose="020B0604020202020204" pitchFamily="34" charset="0"/>
              <a:buChar char="•"/>
            </a:pPr>
            <a:r>
              <a:rPr lang="en-US" sz="1400" dirty="0"/>
              <a:t>Licensing</a:t>
            </a:r>
          </a:p>
          <a:p>
            <a:pPr marL="230712" indent="-224361">
              <a:buFont typeface="Arial" panose="020B0604020202020204" pitchFamily="34" charset="0"/>
              <a:buChar char="•"/>
            </a:pPr>
            <a:r>
              <a:rPr lang="en-US" sz="1400" dirty="0"/>
              <a:t>Estimating            </a:t>
            </a:r>
          </a:p>
        </p:txBody>
      </p:sp>
      <p:sp>
        <p:nvSpPr>
          <p:cNvPr id="25" name="TextBox 24">
            <a:extLst>
              <a:ext uri="{FF2B5EF4-FFF2-40B4-BE49-F238E27FC236}">
                <a16:creationId xmlns:a16="http://schemas.microsoft.com/office/drawing/2014/main" id="{935D0F9B-333B-49F8-B667-F3FA9E80C7AD}"/>
              </a:ext>
            </a:extLst>
          </p:cNvPr>
          <p:cNvSpPr txBox="1"/>
          <p:nvPr/>
        </p:nvSpPr>
        <p:spPr>
          <a:xfrm>
            <a:off x="9324543" y="3066391"/>
            <a:ext cx="1907495" cy="1169551"/>
          </a:xfrm>
          <a:prstGeom prst="rect">
            <a:avLst/>
          </a:prstGeom>
          <a:noFill/>
        </p:spPr>
        <p:txBody>
          <a:bodyPr wrap="square">
            <a:spAutoFit/>
          </a:bodyPr>
          <a:lstStyle/>
          <a:p>
            <a:pPr marL="380990" indent="-230712">
              <a:buFont typeface="Arial" panose="020B0604020202020204" pitchFamily="34" charset="0"/>
              <a:buChar char="•"/>
            </a:pPr>
            <a:r>
              <a:rPr lang="en-US" sz="1400" dirty="0"/>
              <a:t>Obtain permit</a:t>
            </a:r>
          </a:p>
          <a:p>
            <a:pPr marL="380990" indent="-230712">
              <a:buFont typeface="Arial" panose="020B0604020202020204" pitchFamily="34" charset="0"/>
              <a:buChar char="•"/>
            </a:pPr>
            <a:r>
              <a:rPr lang="en-US" sz="1400" dirty="0"/>
              <a:t>Build</a:t>
            </a:r>
          </a:p>
          <a:p>
            <a:pPr marL="380990" indent="-230712">
              <a:buFont typeface="Arial" panose="020B0604020202020204" pitchFamily="34" charset="0"/>
              <a:buChar char="•"/>
            </a:pPr>
            <a:r>
              <a:rPr lang="en-US" sz="1400" dirty="0"/>
              <a:t>Test</a:t>
            </a:r>
          </a:p>
          <a:p>
            <a:pPr marL="380990" indent="-230712">
              <a:buFont typeface="Arial" panose="020B0604020202020204" pitchFamily="34" charset="0"/>
              <a:buChar char="•"/>
            </a:pPr>
            <a:r>
              <a:rPr lang="en-US" sz="1400" dirty="0"/>
              <a:t>Transfer to Operations</a:t>
            </a:r>
          </a:p>
        </p:txBody>
      </p:sp>
    </p:spTree>
    <p:extLst>
      <p:ext uri="{BB962C8B-B14F-4D97-AF65-F5344CB8AC3E}">
        <p14:creationId xmlns:p14="http://schemas.microsoft.com/office/powerpoint/2010/main" val="191654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C3172C-A5CC-41E0-8189-4283AAB7C6AB}"/>
              </a:ext>
            </a:extLst>
          </p:cNvPr>
          <p:cNvSpPr>
            <a:spLocks noGrp="1"/>
          </p:cNvSpPr>
          <p:nvPr>
            <p:ph type="title"/>
          </p:nvPr>
        </p:nvSpPr>
        <p:spPr/>
        <p:txBody>
          <a:bodyPr/>
          <a:lstStyle/>
          <a:p>
            <a:r>
              <a:rPr lang="en-US" dirty="0"/>
              <a:t>TVA Vision for Advanced Nuclear</a:t>
            </a:r>
            <a:br>
              <a:rPr lang="en-US" dirty="0"/>
            </a:br>
            <a:r>
              <a:rPr lang="en-US" sz="1600" b="0" spc="400" dirty="0">
                <a:solidFill>
                  <a:schemeClr val="accent3"/>
                </a:solidFill>
                <a:cs typeface="Arial" panose="020B0604020202020204" pitchFamily="34" charset="0"/>
              </a:rPr>
              <a:t>STRATEGICALLY MOVING FORWARD FOR THE PEOPLE OF THE VALLEY</a:t>
            </a:r>
            <a:r>
              <a:rPr lang="en-US" sz="1600" b="0" spc="400" dirty="0">
                <a:solidFill>
                  <a:schemeClr val="accent5">
                    <a:lumMod val="75000"/>
                  </a:schemeClr>
                </a:solidFill>
              </a:rPr>
              <a:t>			</a:t>
            </a:r>
            <a:endParaRPr lang="en-US" sz="1600" dirty="0">
              <a:solidFill>
                <a:srgbClr val="206D72"/>
              </a:solidFill>
            </a:endParaRPr>
          </a:p>
        </p:txBody>
      </p:sp>
      <p:sp>
        <p:nvSpPr>
          <p:cNvPr id="30" name="Slide Number Placeholder 3">
            <a:extLst>
              <a:ext uri="{FF2B5EF4-FFF2-40B4-BE49-F238E27FC236}">
                <a16:creationId xmlns:a16="http://schemas.microsoft.com/office/drawing/2014/main" id="{39D37849-FB2B-4E16-B7D5-738BA468440F}"/>
              </a:ext>
            </a:extLst>
          </p:cNvPr>
          <p:cNvSpPr txBox="1">
            <a:spLocks/>
          </p:cNvSpPr>
          <p:nvPr/>
        </p:nvSpPr>
        <p:spPr>
          <a:xfrm>
            <a:off x="571562" y="6355065"/>
            <a:ext cx="492719" cy="2991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1067"/>
              <a:pPr/>
              <a:t>7</a:t>
            </a:fld>
            <a:endParaRPr lang="en-US" sz="1067"/>
          </a:p>
        </p:txBody>
      </p:sp>
      <p:graphicFrame>
        <p:nvGraphicFramePr>
          <p:cNvPr id="3" name="Table 3">
            <a:extLst>
              <a:ext uri="{FF2B5EF4-FFF2-40B4-BE49-F238E27FC236}">
                <a16:creationId xmlns:a16="http://schemas.microsoft.com/office/drawing/2014/main" id="{73C2BDAD-6E7D-8F0F-9183-F58DF11B81C3}"/>
              </a:ext>
            </a:extLst>
          </p:cNvPr>
          <p:cNvGraphicFramePr>
            <a:graphicFrameLocks noGrp="1"/>
          </p:cNvGraphicFramePr>
          <p:nvPr>
            <p:extLst>
              <p:ext uri="{D42A27DB-BD31-4B8C-83A1-F6EECF244321}">
                <p14:modId xmlns:p14="http://schemas.microsoft.com/office/powerpoint/2010/main" val="854733646"/>
              </p:ext>
            </p:extLst>
          </p:nvPr>
        </p:nvGraphicFramePr>
        <p:xfrm>
          <a:off x="566704" y="1515223"/>
          <a:ext cx="11057946" cy="4514385"/>
        </p:xfrm>
        <a:graphic>
          <a:graphicData uri="http://schemas.openxmlformats.org/drawingml/2006/table">
            <a:tbl>
              <a:tblPr firstRow="1" bandRow="1">
                <a:tableStyleId>{9D7B26C5-4107-4FEC-AEDC-1716B250A1EF}</a:tableStyleId>
              </a:tblPr>
              <a:tblGrid>
                <a:gridCol w="2611062">
                  <a:extLst>
                    <a:ext uri="{9D8B030D-6E8A-4147-A177-3AD203B41FA5}">
                      <a16:colId xmlns:a16="http://schemas.microsoft.com/office/drawing/2014/main" val="4028710161"/>
                    </a:ext>
                  </a:extLst>
                </a:gridCol>
                <a:gridCol w="552262">
                  <a:extLst>
                    <a:ext uri="{9D8B030D-6E8A-4147-A177-3AD203B41FA5}">
                      <a16:colId xmlns:a16="http://schemas.microsoft.com/office/drawing/2014/main" val="2832060373"/>
                    </a:ext>
                  </a:extLst>
                </a:gridCol>
                <a:gridCol w="7894622">
                  <a:extLst>
                    <a:ext uri="{9D8B030D-6E8A-4147-A177-3AD203B41FA5}">
                      <a16:colId xmlns:a16="http://schemas.microsoft.com/office/drawing/2014/main" val="526130585"/>
                    </a:ext>
                  </a:extLst>
                </a:gridCol>
              </a:tblGrid>
              <a:tr h="902877">
                <a:tc>
                  <a:txBody>
                    <a:bodyPr/>
                    <a:lstStyle/>
                    <a:p>
                      <a:pPr algn="ctr"/>
                      <a:r>
                        <a:rPr lang="en-US" sz="2000" b="0" dirty="0">
                          <a:solidFill>
                            <a:schemeClr val="bg1"/>
                          </a:solidFill>
                        </a:rPr>
                        <a:t>Leadership</a:t>
                      </a: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000" b="0" dirty="0">
                        <a:solidFill>
                          <a:sysClr val="windowText" lastClr="000000"/>
                        </a:solidFill>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a:solidFill>
                            <a:sysClr val="windowText" lastClr="000000"/>
                          </a:solidFill>
                        </a:rPr>
                        <a:t>TVA’s leadership in technology innovation provides a pathway to net-zero carbon emissions.</a:t>
                      </a: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075063"/>
                  </a:ext>
                </a:extLst>
              </a:tr>
              <a:tr h="902877">
                <a:tc>
                  <a:txBody>
                    <a:bodyPr/>
                    <a:lstStyle/>
                    <a:p>
                      <a:pPr algn="ctr"/>
                      <a:r>
                        <a:rPr lang="en-US" sz="2000" dirty="0">
                          <a:solidFill>
                            <a:schemeClr val="bg1"/>
                          </a:solidFill>
                        </a:rPr>
                        <a:t>Experience</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endParaRPr lang="en-US" sz="2000" b="0" dirty="0">
                        <a:solidFill>
                          <a:sysClr val="windowText" lastClr="0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rPr>
                        <a:t>TVA has the nuclear and construction experience and talent to support small modular reactor (SMR) development and deployment.</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86553453"/>
                  </a:ext>
                </a:extLst>
              </a:tr>
              <a:tr h="902877">
                <a:tc>
                  <a:txBody>
                    <a:bodyPr/>
                    <a:lstStyle/>
                    <a:p>
                      <a:pPr algn="ctr"/>
                      <a:r>
                        <a:rPr lang="en-US" sz="2000" dirty="0">
                          <a:solidFill>
                            <a:schemeClr val="bg1"/>
                          </a:solidFill>
                        </a:rPr>
                        <a:t>Approved Site</a:t>
                      </a:r>
                    </a:p>
                  </a:txBody>
                  <a:tcPr anchor="ctr">
                    <a:lnL>
                      <a:noFill/>
                    </a:lnL>
                    <a:lnR>
                      <a:noFill/>
                    </a:lnR>
                    <a:lnT>
                      <a:noFill/>
                    </a:lnT>
                    <a:lnB>
                      <a:noFill/>
                    </a:lnB>
                    <a:lnTlToBr w="12700" cmpd="sng">
                      <a:noFill/>
                      <a:prstDash val="solid"/>
                    </a:lnTlToBr>
                    <a:lnBlToTr w="12700" cmpd="sng">
                      <a:noFill/>
                      <a:prstDash val="solid"/>
                    </a:lnBlToTr>
                    <a:solidFill>
                      <a:schemeClr val="accent3"/>
                    </a:solidFill>
                  </a:tcPr>
                </a:tc>
                <a:tc>
                  <a:txBody>
                    <a:bodyPr/>
                    <a:lstStyle/>
                    <a:p>
                      <a:endParaRPr lang="en-US" sz="2000" b="0" dirty="0">
                        <a:solidFill>
                          <a:sysClr val="windowText" lastClr="000000"/>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rPr>
                        <a:t>TVA’s Clinch River site is approved by the Nuclear Regulatory Commission for SMRs.</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72584110"/>
                  </a:ext>
                </a:extLst>
              </a:tr>
              <a:tr h="902877">
                <a:tc>
                  <a:txBody>
                    <a:bodyPr/>
                    <a:lstStyle/>
                    <a:p>
                      <a:pPr algn="ctr"/>
                      <a:r>
                        <a:rPr lang="en-US" sz="2000" dirty="0">
                          <a:solidFill>
                            <a:schemeClr val="bg1"/>
                          </a:solidFill>
                        </a:rPr>
                        <a:t>Strategic </a:t>
                      </a:r>
                    </a:p>
                    <a:p>
                      <a:pPr algn="ctr"/>
                      <a:r>
                        <a:rPr lang="en-US" sz="2000" dirty="0">
                          <a:solidFill>
                            <a:schemeClr val="bg1"/>
                          </a:solidFill>
                        </a:rPr>
                        <a:t>Approach</a:t>
                      </a:r>
                    </a:p>
                  </a:txBody>
                  <a:tcPr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p>
                      <a:endParaRPr lang="en-US" sz="2000" b="0" dirty="0">
                        <a:solidFill>
                          <a:sysClr val="windowText" lastClr="000000"/>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rPr>
                        <a:t>TVA’s Decision Gates will ensure the timing of deployment is right.</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2515083"/>
                  </a:ext>
                </a:extLst>
              </a:tr>
              <a:tr h="902877">
                <a:tc>
                  <a:txBody>
                    <a:bodyPr/>
                    <a:lstStyle/>
                    <a:p>
                      <a:pPr algn="ctr"/>
                      <a:r>
                        <a:rPr lang="en-US" sz="2000" dirty="0">
                          <a:solidFill>
                            <a:schemeClr val="bg1"/>
                          </a:solidFill>
                        </a:rPr>
                        <a:t>Future-Looking</a:t>
                      </a:r>
                    </a:p>
                  </a:txBody>
                  <a:tcPr anchor="ctr">
                    <a:lnL>
                      <a:noFill/>
                    </a:lnL>
                    <a:lnR>
                      <a:noFill/>
                    </a:lnR>
                    <a:lnT>
                      <a:noFill/>
                    </a:lnT>
                    <a:lnB w="12700" cmpd="sng">
                      <a:noFill/>
                    </a:lnB>
                    <a:lnTlToBr w="12700" cmpd="sng">
                      <a:noFill/>
                      <a:prstDash val="solid"/>
                    </a:lnTlToBr>
                    <a:lnBlToTr w="12700" cmpd="sng">
                      <a:noFill/>
                      <a:prstDash val="solid"/>
                    </a:lnBlToTr>
                    <a:solidFill>
                      <a:schemeClr val="accent6"/>
                    </a:solidFill>
                  </a:tcPr>
                </a:tc>
                <a:tc>
                  <a:txBody>
                    <a:bodyPr/>
                    <a:lstStyle/>
                    <a:p>
                      <a:endParaRPr lang="en-US" sz="2000" b="0" dirty="0">
                        <a:solidFill>
                          <a:sysClr val="windowText" lastClr="000000"/>
                        </a:solidFill>
                      </a:endParaRPr>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rPr>
                        <a:t>TVA’s Advanced Nuclear Program will inform future SMR decisions and potential deployment locations across the Tennessee Valley.</a:t>
                      </a:r>
                    </a:p>
                  </a:txBody>
                  <a:tcPr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6905488"/>
                  </a:ext>
                </a:extLst>
              </a:tr>
            </a:tbl>
          </a:graphicData>
        </a:graphic>
      </p:graphicFrame>
      <p:sp>
        <p:nvSpPr>
          <p:cNvPr id="8" name="Oval 7">
            <a:extLst>
              <a:ext uri="{FF2B5EF4-FFF2-40B4-BE49-F238E27FC236}">
                <a16:creationId xmlns:a16="http://schemas.microsoft.com/office/drawing/2014/main" id="{BF719744-23C2-525F-0F64-5F4695C3707B}"/>
              </a:ext>
            </a:extLst>
          </p:cNvPr>
          <p:cNvSpPr/>
          <p:nvPr/>
        </p:nvSpPr>
        <p:spPr>
          <a:xfrm>
            <a:off x="2770361" y="1515223"/>
            <a:ext cx="886968" cy="902052"/>
          </a:xfrm>
          <a:prstGeom prst="ellipse">
            <a:avLst/>
          </a:prstGeom>
          <a:solidFill>
            <a:schemeClr val="accent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9" name="Oval 8">
            <a:extLst>
              <a:ext uri="{FF2B5EF4-FFF2-40B4-BE49-F238E27FC236}">
                <a16:creationId xmlns:a16="http://schemas.microsoft.com/office/drawing/2014/main" id="{2AB65F45-1003-4FA5-CA10-0545338EA2AF}"/>
              </a:ext>
            </a:extLst>
          </p:cNvPr>
          <p:cNvSpPr/>
          <p:nvPr/>
        </p:nvSpPr>
        <p:spPr>
          <a:xfrm>
            <a:off x="2870945" y="1632401"/>
            <a:ext cx="685800" cy="685800"/>
          </a:xfrm>
          <a:prstGeom prst="ellipse">
            <a:avLst/>
          </a:prstGeom>
          <a:noFill/>
          <a:ln w="38100" cap="flat" cmpd="sng" algn="ctr">
            <a:solidFill>
              <a:schemeClr val="bg1"/>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pic>
        <p:nvPicPr>
          <p:cNvPr id="11" name="Picture 2" descr="Roadmap to Decarbonization | Armstrong">
            <a:extLst>
              <a:ext uri="{FF2B5EF4-FFF2-40B4-BE49-F238E27FC236}">
                <a16:creationId xmlns:a16="http://schemas.microsoft.com/office/drawing/2014/main" id="{07E376DC-101B-6136-A9C8-ABF734D216A1}"/>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3003715" y="1746701"/>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5DD2C565-58B8-7F3D-8C6E-4D94A6C4C24C}"/>
              </a:ext>
            </a:extLst>
          </p:cNvPr>
          <p:cNvSpPr/>
          <p:nvPr/>
        </p:nvSpPr>
        <p:spPr>
          <a:xfrm>
            <a:off x="2770361" y="2416757"/>
            <a:ext cx="886968" cy="902052"/>
          </a:xfrm>
          <a:prstGeom prst="ellipse">
            <a:avLst/>
          </a:prstGeom>
          <a:solidFill>
            <a:schemeClr val="accent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9" name="Oval 18">
            <a:extLst>
              <a:ext uri="{FF2B5EF4-FFF2-40B4-BE49-F238E27FC236}">
                <a16:creationId xmlns:a16="http://schemas.microsoft.com/office/drawing/2014/main" id="{977E042F-2BF8-6ADC-B183-8DE578D8E1DB}"/>
              </a:ext>
            </a:extLst>
          </p:cNvPr>
          <p:cNvSpPr/>
          <p:nvPr/>
        </p:nvSpPr>
        <p:spPr>
          <a:xfrm>
            <a:off x="2870945" y="2533935"/>
            <a:ext cx="685800" cy="685800"/>
          </a:xfrm>
          <a:prstGeom prst="ellipse">
            <a:avLst/>
          </a:prstGeom>
          <a:noFill/>
          <a:ln w="38100" cap="flat" cmpd="sng" algn="ctr">
            <a:solidFill>
              <a:schemeClr val="bg1"/>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1" name="Oval 20">
            <a:extLst>
              <a:ext uri="{FF2B5EF4-FFF2-40B4-BE49-F238E27FC236}">
                <a16:creationId xmlns:a16="http://schemas.microsoft.com/office/drawing/2014/main" id="{6F52692D-A51E-1615-83BB-A58E92F8B54C}"/>
              </a:ext>
            </a:extLst>
          </p:cNvPr>
          <p:cNvSpPr/>
          <p:nvPr/>
        </p:nvSpPr>
        <p:spPr>
          <a:xfrm>
            <a:off x="2770361" y="3326830"/>
            <a:ext cx="886968" cy="902052"/>
          </a:xfrm>
          <a:prstGeom prst="ellipse">
            <a:avLst/>
          </a:prstGeom>
          <a:solidFill>
            <a:schemeClr val="accent3"/>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2" name="Oval 21">
            <a:extLst>
              <a:ext uri="{FF2B5EF4-FFF2-40B4-BE49-F238E27FC236}">
                <a16:creationId xmlns:a16="http://schemas.microsoft.com/office/drawing/2014/main" id="{28B916BA-B445-5EAE-BCB7-4D09AE9F3CBD}"/>
              </a:ext>
            </a:extLst>
          </p:cNvPr>
          <p:cNvSpPr/>
          <p:nvPr/>
        </p:nvSpPr>
        <p:spPr>
          <a:xfrm>
            <a:off x="2870945" y="3444008"/>
            <a:ext cx="685800" cy="685800"/>
          </a:xfrm>
          <a:prstGeom prst="ellipse">
            <a:avLst/>
          </a:prstGeom>
          <a:noFill/>
          <a:ln w="38100" cap="flat" cmpd="sng" algn="ctr">
            <a:solidFill>
              <a:schemeClr val="bg1"/>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4" name="Oval 23">
            <a:extLst>
              <a:ext uri="{FF2B5EF4-FFF2-40B4-BE49-F238E27FC236}">
                <a16:creationId xmlns:a16="http://schemas.microsoft.com/office/drawing/2014/main" id="{8FCDFD79-19BF-DCA0-2973-20BED8BC3776}"/>
              </a:ext>
            </a:extLst>
          </p:cNvPr>
          <p:cNvSpPr/>
          <p:nvPr/>
        </p:nvSpPr>
        <p:spPr>
          <a:xfrm>
            <a:off x="2770361" y="4224965"/>
            <a:ext cx="886968" cy="902052"/>
          </a:xfrm>
          <a:prstGeom prst="ellipse">
            <a:avLst/>
          </a:prstGeom>
          <a:solidFill>
            <a:schemeClr val="accent5"/>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5" name="Oval 24">
            <a:extLst>
              <a:ext uri="{FF2B5EF4-FFF2-40B4-BE49-F238E27FC236}">
                <a16:creationId xmlns:a16="http://schemas.microsoft.com/office/drawing/2014/main" id="{30B9F82F-D956-8901-2ED9-C8ECE8B22F54}"/>
              </a:ext>
            </a:extLst>
          </p:cNvPr>
          <p:cNvSpPr/>
          <p:nvPr/>
        </p:nvSpPr>
        <p:spPr>
          <a:xfrm>
            <a:off x="2870945" y="4342143"/>
            <a:ext cx="685800" cy="685800"/>
          </a:xfrm>
          <a:prstGeom prst="ellipse">
            <a:avLst/>
          </a:prstGeom>
          <a:noFill/>
          <a:ln w="38100" cap="flat" cmpd="sng" algn="ctr">
            <a:solidFill>
              <a:schemeClr val="bg1"/>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7" name="Oval 26">
            <a:extLst>
              <a:ext uri="{FF2B5EF4-FFF2-40B4-BE49-F238E27FC236}">
                <a16:creationId xmlns:a16="http://schemas.microsoft.com/office/drawing/2014/main" id="{D75829F8-697C-ABE5-066A-ED561E686209}"/>
              </a:ext>
            </a:extLst>
          </p:cNvPr>
          <p:cNvSpPr/>
          <p:nvPr/>
        </p:nvSpPr>
        <p:spPr>
          <a:xfrm>
            <a:off x="2770361" y="5127825"/>
            <a:ext cx="886968" cy="902052"/>
          </a:xfrm>
          <a:prstGeom prst="ellipse">
            <a:avLst/>
          </a:prstGeom>
          <a:solidFill>
            <a:schemeClr val="accent6"/>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8" name="Oval 27">
            <a:extLst>
              <a:ext uri="{FF2B5EF4-FFF2-40B4-BE49-F238E27FC236}">
                <a16:creationId xmlns:a16="http://schemas.microsoft.com/office/drawing/2014/main" id="{087D9CDA-778E-45FB-9A00-63C45B07BBE4}"/>
              </a:ext>
            </a:extLst>
          </p:cNvPr>
          <p:cNvSpPr/>
          <p:nvPr/>
        </p:nvSpPr>
        <p:spPr>
          <a:xfrm>
            <a:off x="2870945" y="5245003"/>
            <a:ext cx="685800" cy="685800"/>
          </a:xfrm>
          <a:prstGeom prst="ellipse">
            <a:avLst/>
          </a:prstGeom>
          <a:noFill/>
          <a:ln w="38100" cap="flat" cmpd="sng" algn="ctr">
            <a:solidFill>
              <a:schemeClr val="bg1"/>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pic>
        <p:nvPicPr>
          <p:cNvPr id="31" name="Picture 30">
            <a:extLst>
              <a:ext uri="{FF2B5EF4-FFF2-40B4-BE49-F238E27FC236}">
                <a16:creationId xmlns:a16="http://schemas.microsoft.com/office/drawing/2014/main" id="{C6003ADE-A32F-310D-DAF8-3A68FB7925FD}"/>
              </a:ext>
            </a:extLst>
          </p:cNvPr>
          <p:cNvPicPr>
            <a:picLocks noChangeAspect="1"/>
          </p:cNvPicPr>
          <p:nvPr/>
        </p:nvPicPr>
        <p:blipFill>
          <a:blip r:embed="rId4">
            <a:lum bright="100000" contrast="-100000"/>
          </a:blip>
          <a:stretch>
            <a:fillRect/>
          </a:stretch>
        </p:blipFill>
        <p:spPr>
          <a:xfrm>
            <a:off x="3008105" y="2688178"/>
            <a:ext cx="411480" cy="390906"/>
          </a:xfrm>
          <a:prstGeom prst="rect">
            <a:avLst/>
          </a:prstGeom>
        </p:spPr>
      </p:pic>
      <p:pic>
        <p:nvPicPr>
          <p:cNvPr id="32" name="Picture 31">
            <a:extLst>
              <a:ext uri="{FF2B5EF4-FFF2-40B4-BE49-F238E27FC236}">
                <a16:creationId xmlns:a16="http://schemas.microsoft.com/office/drawing/2014/main" id="{6CFC257B-433A-D3CA-81E4-81C00E8F998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rcRect/>
          <a:stretch/>
        </p:blipFill>
        <p:spPr>
          <a:xfrm>
            <a:off x="3076685" y="4508352"/>
            <a:ext cx="274320" cy="338666"/>
          </a:xfrm>
          <a:prstGeom prst="rect">
            <a:avLst/>
          </a:prstGeom>
        </p:spPr>
      </p:pic>
      <p:pic>
        <p:nvPicPr>
          <p:cNvPr id="34" name="Picture 33">
            <a:extLst>
              <a:ext uri="{FF2B5EF4-FFF2-40B4-BE49-F238E27FC236}">
                <a16:creationId xmlns:a16="http://schemas.microsoft.com/office/drawing/2014/main" id="{8716ACBD-1935-CF1E-939C-AE6C153B5917}"/>
              </a:ext>
            </a:extLst>
          </p:cNvPr>
          <p:cNvPicPr>
            <a:picLocks noChangeAspect="1"/>
          </p:cNvPicPr>
          <p:nvPr/>
        </p:nvPicPr>
        <p:blipFill>
          <a:blip r:embed="rId7">
            <a:biLevel thresh="25000"/>
          </a:blip>
          <a:srcRect/>
          <a:stretch/>
        </p:blipFill>
        <p:spPr>
          <a:xfrm>
            <a:off x="3127708" y="3607717"/>
            <a:ext cx="209214" cy="317388"/>
          </a:xfrm>
          <a:prstGeom prst="rect">
            <a:avLst/>
          </a:prstGeom>
        </p:spPr>
      </p:pic>
      <p:pic>
        <p:nvPicPr>
          <p:cNvPr id="35" name="Picture 34">
            <a:extLst>
              <a:ext uri="{FF2B5EF4-FFF2-40B4-BE49-F238E27FC236}">
                <a16:creationId xmlns:a16="http://schemas.microsoft.com/office/drawing/2014/main" id="{36237689-F5CC-AF6A-5A2C-E8954DD8B712}"/>
              </a:ext>
            </a:extLst>
          </p:cNvPr>
          <p:cNvPicPr>
            <a:picLocks noChangeAspect="1"/>
          </p:cNvPicPr>
          <p:nvPr/>
        </p:nvPicPr>
        <p:blipFill>
          <a:blip r:embed="rId8">
            <a:biLevel thresh="25000"/>
          </a:blip>
          <a:srcRect/>
          <a:stretch/>
        </p:blipFill>
        <p:spPr>
          <a:xfrm>
            <a:off x="3003715" y="5472597"/>
            <a:ext cx="401786" cy="230611"/>
          </a:xfrm>
          <a:prstGeom prst="rect">
            <a:avLst/>
          </a:prstGeom>
        </p:spPr>
      </p:pic>
    </p:spTree>
    <p:extLst>
      <p:ext uri="{BB962C8B-B14F-4D97-AF65-F5344CB8AC3E}">
        <p14:creationId xmlns:p14="http://schemas.microsoft.com/office/powerpoint/2010/main" val="304469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98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1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3.xml><?xml version="1.0" encoding="utf-8"?>
<a:theme xmlns:a="http://schemas.openxmlformats.org/drawingml/2006/main" name="TVA_Presentation_Template">
  <a:themeElements>
    <a:clrScheme name="TVA Color Palette 1">
      <a:dk1>
        <a:srgbClr val="4F738A"/>
      </a:dk1>
      <a:lt1>
        <a:srgbClr val="F0F0F0"/>
      </a:lt1>
      <a:dk2>
        <a:srgbClr val="004A84"/>
      </a:dk2>
      <a:lt2>
        <a:srgbClr val="F0F0F0"/>
      </a:lt2>
      <a:accent1>
        <a:srgbClr val="004A84"/>
      </a:accent1>
      <a:accent2>
        <a:srgbClr val="007197"/>
      </a:accent2>
      <a:accent3>
        <a:srgbClr val="3AB0C8"/>
      </a:accent3>
      <a:accent4>
        <a:srgbClr val="80BD01"/>
      </a:accent4>
      <a:accent5>
        <a:srgbClr val="E53E30"/>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a_presentation_template [Read-Only]" id="{E5378ED5-6DAC-4197-AC42-D9ED7A60EB8E}" vid="{36102BDD-CA12-45EE-B5FB-37830ACC9300}"/>
    </a:ext>
  </a:extLst>
</a:theme>
</file>

<file path=ppt/theme/theme4.xml><?xml version="1.0" encoding="utf-8"?>
<a:theme xmlns:a="http://schemas.openxmlformats.org/drawingml/2006/main" name="2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5.xml><?xml version="1.0" encoding="utf-8"?>
<a:theme xmlns:a="http://schemas.openxmlformats.org/drawingml/2006/main" name="3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2021 TVA Template" id="{2C3C1394-DB87-4020-B617-B72E21BDBCA6}" vid="{72275FA8-AFF0-4C58-B675-F9A35F8221FA}"/>
    </a:ext>
  </a:extLst>
</a:theme>
</file>

<file path=ppt/theme/theme6.xml><?xml version="1.0" encoding="utf-8"?>
<a:theme xmlns:a="http://schemas.openxmlformats.org/drawingml/2006/main" name="4_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BPR_FY21_Event_Template_FINAL" id="{30C940B9-BD13-4861-BECC-ECF23B08286D}" vid="{CD36A24A-4D92-4BF2-9645-945E53DF1594}"/>
    </a:ext>
  </a:extLst>
</a:theme>
</file>

<file path=ppt/theme/theme7.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2021 TVA Template" id="{2C3C1394-DB87-4020-B617-B72E21BDBCA6}" vid="{879E7A2C-0EC7-40FE-9F7E-34E7339AB72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F5A3E79FFE9CDD4F85ECA9EF1EC00B83" ma:contentTypeVersion="2" ma:contentTypeDescription="Create a new document." ma:contentTypeScope="" ma:versionID="2e3e7a36cf427731892b244b5b65a1e6">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76602-E2AB-4420-A5DB-07C9BDEAF79A}">
  <ds:schemaRefs>
    <ds:schemaRef ds:uri="http://schemas.microsoft.com/sharepoint/events"/>
  </ds:schemaRefs>
</ds:datastoreItem>
</file>

<file path=customXml/itemProps2.xml><?xml version="1.0" encoding="utf-8"?>
<ds:datastoreItem xmlns:ds="http://schemas.openxmlformats.org/officeDocument/2006/customXml" ds:itemID="{55EC7335-9069-4760-93A5-0D8788C5F5A1}"/>
</file>

<file path=customXml/itemProps3.xml><?xml version="1.0" encoding="utf-8"?>
<ds:datastoreItem xmlns:ds="http://schemas.openxmlformats.org/officeDocument/2006/customXml" ds:itemID="{21B4769C-1F6C-4AE3-BA18-3C388DCD2209}">
  <ds:schemaRefs>
    <ds:schemaRef ds:uri="7c1414ab-963e-4acc-8d9d-87a2605ffbd6"/>
    <ds:schemaRef ds:uri="http://schemas.microsoft.com/office/2006/documentManagement/types"/>
    <ds:schemaRef ds:uri="http://purl.org/dc/terms/"/>
    <ds:schemaRef ds:uri="http://schemas.microsoft.com/office/2006/metadata/properties"/>
    <ds:schemaRef ds:uri="http://purl.org/dc/elements/1.1/"/>
    <ds:schemaRef ds:uri="1e5b720e-a5f7-43cd-b130-d012d20abb34"/>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33C08669-10E4-4416-9E33-27F503B5E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4205</TotalTime>
  <Words>827</Words>
  <Application>Microsoft Office PowerPoint</Application>
  <PresentationFormat>Widescreen</PresentationFormat>
  <Paragraphs>119</Paragraphs>
  <Slides>8</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Arial Narrow</vt:lpstr>
      <vt:lpstr>Calibri</vt:lpstr>
      <vt:lpstr>Helvetica Neue</vt:lpstr>
      <vt:lpstr>Wingdings</vt:lpstr>
      <vt:lpstr>TVA_Corp_and_Event_Template_16x9_Sept 2020</vt:lpstr>
      <vt:lpstr>1_TVA_Corp_and_Event_Template_16x9_Sept 2020</vt:lpstr>
      <vt:lpstr>TVA_Presentation_Template</vt:lpstr>
      <vt:lpstr>2_TVA_Corp_and_Event_Template_16x9_Sept 2020</vt:lpstr>
      <vt:lpstr>3_TVA_Corp_and_Event_Template_16x9_Sept 2020</vt:lpstr>
      <vt:lpstr>4_TVA_Corp_and_Event_Template_16x9_Sept 2020</vt:lpstr>
      <vt:lpstr>Closing</vt:lpstr>
      <vt:lpstr>TVA &amp; Advanced Nuclear Energy THE CLINCH RIVER NUCLEAR PROJECT AND  ADVANCED NUCLEAR TECHNOLOGY PROGRAM   Joe Shea  VICE PRESIDENT OF ADVANCED NUCLEAR TECHNOLOGY  Prepared for the Kentucky Office of Energy Policy and GAIN SHAPING OUR ADVANCED ENERGY FUTURE WORKSHOP  June 28, 2022</vt:lpstr>
      <vt:lpstr>TVA Mission  BUILT FOR THE PEOPLE OF THE VALLEY </vt:lpstr>
      <vt:lpstr>PowerPoint Presentation</vt:lpstr>
      <vt:lpstr>TVA’s Nuclear Power and Construction Experience OUR EXPERIENCE &amp; EVOLUTION POINT TO ADVANCED NUCLEAR</vt:lpstr>
      <vt:lpstr>PowerPoint Presentation</vt:lpstr>
      <vt:lpstr>Clinch River Nuclear Decision Gate Process PHASED DECISION APPROACH TO REDUCE RISK AND COSTS   </vt:lpstr>
      <vt:lpstr>TVA Vision for Advanced Nuclear STRATEGICALLY MOVING FORWARD FOR THE PEOPLE OF THE VALLEY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and Advanced Nuclear Energy</dc:title>
  <dc:creator>Hedgecoth, Melissa A</dc:creator>
  <cp:lastModifiedBy>Caitlin Moffitt</cp:lastModifiedBy>
  <cp:revision>54</cp:revision>
  <dcterms:created xsi:type="dcterms:W3CDTF">2021-09-20T02:50:22Z</dcterms:created>
  <dcterms:modified xsi:type="dcterms:W3CDTF">2022-06-28T14:10:23Z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0x010100F5A3E79FFE9CDD4F85ECA9EF1EC00B83</vt:lpwstr>
  </property>
</Properties>
</file>