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6" r:id="rId5"/>
    <p:sldId id="258" r:id="rId6"/>
    <p:sldId id="259" r:id="rId7"/>
    <p:sldId id="260" r:id="rId8"/>
    <p:sldId id="261" r:id="rId9"/>
    <p:sldId id="262" r:id="rId10"/>
    <p:sldId id="268" r:id="rId11"/>
    <p:sldId id="264" r:id="rId12"/>
    <p:sldId id="265" r:id="rId13"/>
    <p:sldId id="263" r:id="rId1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de, Peggy (EEC)" initials="WP(" lastIdx="0" clrIdx="0">
    <p:extLst>
      <p:ext uri="{19B8F6BF-5375-455C-9EA6-DF929625EA0E}">
        <p15:presenceInfo xmlns:p15="http://schemas.microsoft.com/office/powerpoint/2012/main" userId="S-1-5-21-1781183465-1365011279-2885023873-179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0821" autoAdjust="0"/>
  </p:normalViewPr>
  <p:slideViewPr>
    <p:cSldViewPr>
      <p:cViewPr varScale="1">
        <p:scale>
          <a:sx n="111" d="100"/>
          <a:sy n="111" d="100"/>
        </p:scale>
        <p:origin x="16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472C3-8A11-4EC9-9045-B9872EAC5159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AA822FF-18EF-43C4-8E74-1D66BD242B7B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  <a:latin typeface="+mn-lt"/>
            </a:rPr>
            <a:t>Drinking Water</a:t>
          </a:r>
        </a:p>
        <a:p>
          <a:pPr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  <a:latin typeface="+mn-lt"/>
            </a:rPr>
            <a:t>Branch</a:t>
          </a:r>
        </a:p>
        <a:p>
          <a:pPr>
            <a:spcAft>
              <a:spcPts val="0"/>
            </a:spcAft>
          </a:pPr>
          <a:endParaRPr lang="en-US" sz="800" b="1" i="0" dirty="0">
            <a:solidFill>
              <a:schemeClr val="tx1"/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Kevin Stewart, </a:t>
          </a:r>
          <a:br>
            <a:rPr lang="en-US" sz="800" b="0" i="0" dirty="0">
              <a:latin typeface="+mn-lt"/>
            </a:rPr>
          </a:br>
          <a:r>
            <a:rPr lang="en-US" sz="800" b="0" i="0" u="none" dirty="0">
              <a:effectLst/>
              <a:latin typeface="+mn-lt"/>
            </a:rPr>
            <a:t>Manager</a:t>
          </a:r>
          <a:endParaRPr lang="en-US" sz="800" b="0" i="0" dirty="0">
            <a:solidFill>
              <a:srgbClr val="FF0000"/>
            </a:solidFill>
            <a:latin typeface="+mn-lt"/>
          </a:endParaRPr>
        </a:p>
        <a:p>
          <a:pPr>
            <a:spcAft>
              <a:spcPts val="0"/>
            </a:spcAft>
          </a:pPr>
          <a:endParaRPr lang="en-US" sz="800" b="0" i="0" dirty="0">
            <a:solidFill>
              <a:srgbClr val="FF0000"/>
            </a:solidFill>
            <a:latin typeface="+mn-lt"/>
          </a:endParaRPr>
        </a:p>
        <a:p>
          <a:pPr>
            <a:spcAft>
              <a:spcPts val="0"/>
            </a:spcAft>
          </a:pPr>
          <a:endParaRPr lang="en-US" sz="800" b="0" i="0" dirty="0">
            <a:solidFill>
              <a:srgbClr val="FF0000"/>
            </a:solidFill>
            <a:latin typeface="+mn-lt"/>
          </a:endParaRPr>
        </a:p>
        <a:p>
          <a:pPr>
            <a:spcAft>
              <a:spcPts val="0"/>
            </a:spcAft>
          </a:pPr>
          <a:endParaRPr lang="en-US" sz="800" b="0" i="0" dirty="0">
            <a:solidFill>
              <a:schemeClr val="tx1"/>
            </a:solidFill>
            <a:latin typeface="+mn-lt"/>
          </a:endParaRPr>
        </a:p>
      </dgm:t>
    </dgm:pt>
    <dgm:pt modelId="{F3838904-1695-45C6-A59C-C42603206F47}" type="parTrans" cxnId="{261955D1-E4CE-41EE-8451-70322D85E438}">
      <dgm:prSet/>
      <dgm:spPr/>
      <dgm:t>
        <a:bodyPr/>
        <a:lstStyle/>
        <a:p>
          <a:endParaRPr lang="en-US" sz="1800" dirty="0"/>
        </a:p>
      </dgm:t>
    </dgm:pt>
    <dgm:pt modelId="{FBF8AFE9-7FBF-4703-A833-7395EEA96CB8}" type="sibTrans" cxnId="{261955D1-E4CE-41EE-8451-70322D85E438}">
      <dgm:prSet/>
      <dgm:spPr/>
      <dgm:t>
        <a:bodyPr/>
        <a:lstStyle/>
        <a:p>
          <a:endParaRPr lang="en-US"/>
        </a:p>
      </dgm:t>
    </dgm:pt>
    <dgm:pt modelId="{AF485258-CE50-42E1-A8C0-D10201E53E97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Program Planning and Support Branch</a:t>
          </a: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Heather Baker,</a:t>
          </a:r>
          <a:br>
            <a:rPr lang="en-US" sz="800" b="0" i="0" dirty="0">
              <a:latin typeface="+mn-lt"/>
            </a:rPr>
          </a:br>
          <a:r>
            <a:rPr lang="en-US" sz="800" b="0" i="0" dirty="0">
              <a:latin typeface="+mn-lt"/>
            </a:rPr>
            <a:t>Manager</a:t>
          </a:r>
          <a:endParaRPr lang="en-US" sz="800" b="1" i="0" dirty="0">
            <a:latin typeface="+mn-lt"/>
          </a:endParaRPr>
        </a:p>
      </dgm:t>
    </dgm:pt>
    <dgm:pt modelId="{988E5F79-49FE-4FFE-9802-E4130200F830}" type="parTrans" cxnId="{8698CC9A-B48F-42C6-A5C0-2D53A88CF9CC}">
      <dgm:prSet/>
      <dgm:spPr/>
      <dgm:t>
        <a:bodyPr/>
        <a:lstStyle/>
        <a:p>
          <a:endParaRPr lang="en-US" sz="1600" dirty="0"/>
        </a:p>
      </dgm:t>
    </dgm:pt>
    <dgm:pt modelId="{2205AB58-605C-4F03-B597-2B1648FFAE8F}" type="sibTrans" cxnId="{8698CC9A-B48F-42C6-A5C0-2D53A88CF9CC}">
      <dgm:prSet/>
      <dgm:spPr/>
      <dgm:t>
        <a:bodyPr/>
        <a:lstStyle/>
        <a:p>
          <a:endParaRPr lang="en-US"/>
        </a:p>
      </dgm:t>
    </dgm:pt>
    <dgm:pt modelId="{249A7CB7-BE62-495F-BD34-7316D61035B5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Surface Water Permits Branch</a:t>
          </a:r>
        </a:p>
        <a:p>
          <a:pPr>
            <a:spcAft>
              <a:spcPts val="0"/>
            </a:spcAft>
          </a:pPr>
          <a:endParaRPr lang="en-US" sz="800" b="1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Jason Hurt,</a:t>
          </a:r>
          <a:br>
            <a:rPr lang="en-US" sz="800" b="0" i="0" dirty="0">
              <a:latin typeface="+mn-lt"/>
            </a:rPr>
          </a:br>
          <a:r>
            <a:rPr lang="en-US" sz="800" b="0" i="0" dirty="0">
              <a:latin typeface="+mn-lt"/>
            </a:rPr>
            <a:t> </a:t>
          </a:r>
          <a:r>
            <a:rPr lang="en-US" sz="800" b="0" i="0" u="none" dirty="0">
              <a:effectLst/>
              <a:latin typeface="+mn-lt"/>
            </a:rPr>
            <a:t>Manager</a:t>
          </a:r>
        </a:p>
        <a:p>
          <a:pPr>
            <a:spcAft>
              <a:spcPts val="0"/>
            </a:spcAft>
          </a:pPr>
          <a:endParaRPr lang="en-US" sz="800" b="1" i="0" dirty="0">
            <a:latin typeface="+mn-lt"/>
          </a:endParaRPr>
        </a:p>
      </dgm:t>
    </dgm:pt>
    <dgm:pt modelId="{AEF4C861-91E7-4B12-BC27-BD1FEE8901C6}" type="parTrans" cxnId="{B8D0E0D1-2689-4E0E-8069-E1A807B1E36F}">
      <dgm:prSet/>
      <dgm:spPr/>
      <dgm:t>
        <a:bodyPr/>
        <a:lstStyle/>
        <a:p>
          <a:endParaRPr lang="en-US" sz="1600" dirty="0"/>
        </a:p>
      </dgm:t>
    </dgm:pt>
    <dgm:pt modelId="{6610C935-A0F6-40C0-B4A6-3EAB1891864A}" type="sibTrans" cxnId="{B8D0E0D1-2689-4E0E-8069-E1A807B1E36F}">
      <dgm:prSet/>
      <dgm:spPr/>
      <dgm:t>
        <a:bodyPr/>
        <a:lstStyle/>
        <a:p>
          <a:endParaRPr lang="en-US"/>
        </a:p>
      </dgm:t>
    </dgm:pt>
    <dgm:pt modelId="{541879EE-29B7-4C96-B884-71E20C63B8B1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Stormwater  Section</a:t>
          </a:r>
          <a:endParaRPr lang="en-US" sz="700" b="0" i="0" dirty="0"/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r>
            <a:rPr lang="en-US" sz="700" b="0" i="0" dirty="0"/>
            <a:t>Amy Van Horne</a:t>
          </a: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EC916290-32BA-48F7-8820-6BE44B04E794}" type="parTrans" cxnId="{84F0CF88-6BB3-4429-AA2B-8444F4DCF298}">
      <dgm:prSet/>
      <dgm:spPr/>
      <dgm:t>
        <a:bodyPr/>
        <a:lstStyle/>
        <a:p>
          <a:endParaRPr lang="en-US" sz="600" dirty="0"/>
        </a:p>
      </dgm:t>
    </dgm:pt>
    <dgm:pt modelId="{05DE3C2D-3F9C-4112-B587-034F0DA334CD}" type="sibTrans" cxnId="{84F0CF88-6BB3-4429-AA2B-8444F4DCF298}">
      <dgm:prSet/>
      <dgm:spPr/>
      <dgm:t>
        <a:bodyPr/>
        <a:lstStyle/>
        <a:p>
          <a:endParaRPr lang="en-US"/>
        </a:p>
      </dgm:t>
    </dgm:pt>
    <dgm:pt modelId="{8EEAC4DA-BC09-4280-B729-18E113C15749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Industrial Section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/>
            <a:t>Andrew Parrish</a:t>
          </a:r>
          <a:endParaRPr lang="en-US" sz="700" b="0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23D8F410-212C-46EB-9A7E-3EFE5E92288A}" type="parTrans" cxnId="{1A19911B-7207-4331-8DB2-DCD105FDC051}">
      <dgm:prSet/>
      <dgm:spPr/>
      <dgm:t>
        <a:bodyPr/>
        <a:lstStyle/>
        <a:p>
          <a:endParaRPr lang="en-US" sz="600" dirty="0"/>
        </a:p>
      </dgm:t>
    </dgm:pt>
    <dgm:pt modelId="{4730FDEC-E6C4-4705-AB80-B0ACCBB6F949}" type="sibTrans" cxnId="{1A19911B-7207-4331-8DB2-DCD105FDC051}">
      <dgm:prSet/>
      <dgm:spPr/>
      <dgm:t>
        <a:bodyPr/>
        <a:lstStyle/>
        <a:p>
          <a:endParaRPr lang="en-US"/>
        </a:p>
      </dgm:t>
    </dgm:pt>
    <dgm:pt modelId="{C7E85DE6-1B35-4A3A-8975-073D499DD337}">
      <dgm:prSet custT="1"/>
      <dgm:spPr/>
      <dgm:t>
        <a:bodyPr anchor="t"/>
        <a:lstStyle/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1" i="0" dirty="0"/>
            <a:t>Permit Support </a:t>
          </a:r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1" i="0" dirty="0"/>
            <a:t>Section</a:t>
          </a:r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700" b="0" i="0" dirty="0"/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700" b="0" i="0" dirty="0"/>
            <a:t>Jerry Milburn</a:t>
          </a:r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700" b="1" i="0" dirty="0"/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700" b="1" i="0" dirty="0"/>
        </a:p>
        <a:p>
          <a:pPr defTabSz="3111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700" b="1" i="0" dirty="0"/>
        </a:p>
      </dgm:t>
    </dgm:pt>
    <dgm:pt modelId="{0E05D4E2-62C7-4ADC-89BD-E2B735660DA5}" type="parTrans" cxnId="{822677AE-9A4F-401F-BEEE-37D93EE61D7D}">
      <dgm:prSet/>
      <dgm:spPr/>
      <dgm:t>
        <a:bodyPr/>
        <a:lstStyle/>
        <a:p>
          <a:endParaRPr lang="en-US" sz="600" dirty="0"/>
        </a:p>
      </dgm:t>
    </dgm:pt>
    <dgm:pt modelId="{174D423F-09C5-4C44-BEE0-706D9AB588FA}" type="sibTrans" cxnId="{822677AE-9A4F-401F-BEEE-37D93EE61D7D}">
      <dgm:prSet/>
      <dgm:spPr/>
      <dgm:t>
        <a:bodyPr/>
        <a:lstStyle/>
        <a:p>
          <a:endParaRPr lang="en-US"/>
        </a:p>
      </dgm:t>
    </dgm:pt>
    <dgm:pt modelId="{2D903DD8-A93D-4492-AAE0-B10965A7BFA6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Municipal Section</a:t>
          </a:r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r>
            <a:rPr lang="en-US" sz="700" b="0" i="0" dirty="0"/>
            <a:t>Bryan Parker</a:t>
          </a:r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29D59437-DB0D-47D2-803B-E3B1FFA0484F}" type="parTrans" cxnId="{172BC27F-8228-4EF1-9AE4-09A55B38655B}">
      <dgm:prSet/>
      <dgm:spPr/>
      <dgm:t>
        <a:bodyPr/>
        <a:lstStyle/>
        <a:p>
          <a:endParaRPr lang="en-US" sz="600" dirty="0"/>
        </a:p>
      </dgm:t>
    </dgm:pt>
    <dgm:pt modelId="{AED98732-148C-44BC-9ACE-165D39EA0E82}" type="sibTrans" cxnId="{172BC27F-8228-4EF1-9AE4-09A55B38655B}">
      <dgm:prSet/>
      <dgm:spPr/>
      <dgm:t>
        <a:bodyPr/>
        <a:lstStyle/>
        <a:p>
          <a:endParaRPr lang="en-US"/>
        </a:p>
      </dgm:t>
    </dgm:pt>
    <dgm:pt modelId="{3FB77779-AC2D-4A46-A89C-25E7087353E3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Field Operations Branch</a:t>
          </a:r>
        </a:p>
        <a:p>
          <a:pPr>
            <a:spcAft>
              <a:spcPts val="0"/>
            </a:spcAft>
          </a:pPr>
          <a:endParaRPr lang="en-US" sz="800" b="0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Shannon Bryant, </a:t>
          </a:r>
          <a:br>
            <a:rPr lang="en-US" sz="800" b="0" i="0" dirty="0">
              <a:latin typeface="+mn-lt"/>
            </a:rPr>
          </a:br>
          <a:r>
            <a:rPr lang="en-US" sz="800" b="0" i="0" u="none" dirty="0">
              <a:effectLst/>
              <a:latin typeface="+mn-lt"/>
            </a:rPr>
            <a:t>Manager</a:t>
          </a:r>
          <a:endParaRPr lang="en-US" sz="800" b="1" i="0" dirty="0">
            <a:latin typeface="+mn-lt"/>
          </a:endParaRPr>
        </a:p>
        <a:p>
          <a:pPr>
            <a:spcAft>
              <a:spcPts val="0"/>
            </a:spcAft>
          </a:pPr>
          <a:endParaRPr lang="en-US" sz="800" b="0" i="0" dirty="0">
            <a:latin typeface="+mn-lt"/>
          </a:endParaRPr>
        </a:p>
      </dgm:t>
    </dgm:pt>
    <dgm:pt modelId="{97DF10BB-DADB-4900-B2DB-1418F6EB013A}" type="parTrans" cxnId="{60BDEB91-37E8-40E1-B1D0-FBDAE7CE599E}">
      <dgm:prSet/>
      <dgm:spPr/>
      <dgm:t>
        <a:bodyPr/>
        <a:lstStyle/>
        <a:p>
          <a:endParaRPr lang="en-US" sz="1600" dirty="0"/>
        </a:p>
      </dgm:t>
    </dgm:pt>
    <dgm:pt modelId="{FF14092F-B481-480E-98C0-8A2CB3522838}" type="sibTrans" cxnId="{60BDEB91-37E8-40E1-B1D0-FBDAE7CE599E}">
      <dgm:prSet/>
      <dgm:spPr/>
      <dgm:t>
        <a:bodyPr/>
        <a:lstStyle/>
        <a:p>
          <a:endParaRPr lang="en-US"/>
        </a:p>
      </dgm:t>
    </dgm:pt>
    <dgm:pt modelId="{572EDC80-7B16-43C8-9E99-CCE443E602C1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600" b="1" i="0" dirty="0"/>
            <a:t>Bowling Green </a:t>
          </a:r>
        </a:p>
        <a:p>
          <a:pPr>
            <a:spcAft>
              <a:spcPts val="0"/>
            </a:spcAft>
          </a:pPr>
          <a:r>
            <a:rPr lang="en-US" sz="600" b="1" i="0" dirty="0"/>
            <a:t>Regional Office</a:t>
          </a:r>
        </a:p>
        <a:p>
          <a:pPr>
            <a:spcAft>
              <a:spcPts val="0"/>
            </a:spcAft>
          </a:pPr>
          <a:endParaRPr lang="en-US" sz="800" b="0" i="0" dirty="0"/>
        </a:p>
        <a:p>
          <a:pPr>
            <a:spcAft>
              <a:spcPts val="0"/>
            </a:spcAft>
          </a:pPr>
          <a:r>
            <a:rPr lang="en-US" sz="700" b="0" i="0" dirty="0"/>
            <a:t>Bruce Hatcher</a:t>
          </a:r>
        </a:p>
        <a:p>
          <a:pPr>
            <a:spcAft>
              <a:spcPts val="0"/>
            </a:spcAft>
          </a:pPr>
          <a:endParaRPr lang="en-US" sz="600" b="1" i="0" dirty="0"/>
        </a:p>
      </dgm:t>
    </dgm:pt>
    <dgm:pt modelId="{1799BF21-EBA8-4902-A8AE-A3BC33AD44C1}" type="parTrans" cxnId="{E9C2F229-434B-4FA4-A6CC-9C4B6D2C7A7E}">
      <dgm:prSet/>
      <dgm:spPr/>
      <dgm:t>
        <a:bodyPr/>
        <a:lstStyle/>
        <a:p>
          <a:endParaRPr lang="en-US" sz="600" dirty="0"/>
        </a:p>
      </dgm:t>
    </dgm:pt>
    <dgm:pt modelId="{2AF14DAD-E709-42E2-AF3B-3038D8A9A536}" type="sibTrans" cxnId="{E9C2F229-434B-4FA4-A6CC-9C4B6D2C7A7E}">
      <dgm:prSet/>
      <dgm:spPr/>
      <dgm:t>
        <a:bodyPr/>
        <a:lstStyle/>
        <a:p>
          <a:endParaRPr lang="en-US"/>
        </a:p>
      </dgm:t>
    </dgm:pt>
    <dgm:pt modelId="{D0D38540-3A24-4508-B5F0-AE94D653D220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Columbia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Jason Stephens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E6C817BA-6BD5-4F41-984D-AED416AF48D0}" type="parTrans" cxnId="{D26A8118-688C-4C93-AA4E-AAD22E0B522A}">
      <dgm:prSet/>
      <dgm:spPr/>
      <dgm:t>
        <a:bodyPr/>
        <a:lstStyle/>
        <a:p>
          <a:endParaRPr lang="en-US" sz="600" dirty="0"/>
        </a:p>
      </dgm:t>
    </dgm:pt>
    <dgm:pt modelId="{2FBC541A-30F4-4CFD-B56E-A329D2D6894D}" type="sibTrans" cxnId="{D26A8118-688C-4C93-AA4E-AAD22E0B522A}">
      <dgm:prSet/>
      <dgm:spPr/>
      <dgm:t>
        <a:bodyPr/>
        <a:lstStyle/>
        <a:p>
          <a:endParaRPr lang="en-US"/>
        </a:p>
      </dgm:t>
    </dgm:pt>
    <dgm:pt modelId="{7B0F0ABE-B1D2-4752-B518-89A733946312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Florence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Matt Gross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7D3CBC2F-4AE6-434F-B223-2A3B90FB3B19}" type="parTrans" cxnId="{20915BB7-7B09-4539-9306-C39D44339EB0}">
      <dgm:prSet/>
      <dgm:spPr/>
      <dgm:t>
        <a:bodyPr/>
        <a:lstStyle/>
        <a:p>
          <a:endParaRPr lang="en-US" sz="600" dirty="0"/>
        </a:p>
      </dgm:t>
    </dgm:pt>
    <dgm:pt modelId="{0C0F3F25-CE0B-405A-A729-5DBBF9E73FB0}" type="sibTrans" cxnId="{20915BB7-7B09-4539-9306-C39D44339EB0}">
      <dgm:prSet/>
      <dgm:spPr/>
      <dgm:t>
        <a:bodyPr/>
        <a:lstStyle/>
        <a:p>
          <a:endParaRPr lang="en-US"/>
        </a:p>
      </dgm:t>
    </dgm:pt>
    <dgm:pt modelId="{A911420E-F7C9-431E-BEDB-BB0DFA6FC658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Frankfort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/>
            <a:t>Zach Campbell</a:t>
          </a:r>
          <a:endParaRPr lang="en-US" sz="700" b="0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CCAABF68-DE67-41EC-898E-E1DEC11E7DF6}" type="parTrans" cxnId="{26C0C719-0DF6-42FA-915F-6D78EAE1665D}">
      <dgm:prSet/>
      <dgm:spPr/>
      <dgm:t>
        <a:bodyPr/>
        <a:lstStyle/>
        <a:p>
          <a:endParaRPr lang="en-US" sz="600" dirty="0"/>
        </a:p>
      </dgm:t>
    </dgm:pt>
    <dgm:pt modelId="{20D13640-302A-45C5-A7E5-BF4507116BBD}" type="sibTrans" cxnId="{26C0C719-0DF6-42FA-915F-6D78EAE1665D}">
      <dgm:prSet/>
      <dgm:spPr/>
      <dgm:t>
        <a:bodyPr/>
        <a:lstStyle/>
        <a:p>
          <a:endParaRPr lang="en-US"/>
        </a:p>
      </dgm:t>
    </dgm:pt>
    <dgm:pt modelId="{7519F793-2831-4864-B3EF-31C42FA2FFBD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Hazard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Ashton Johnson</a:t>
          </a:r>
          <a:endParaRPr lang="en-US" sz="700" b="1" i="1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0EAE5C86-7F4B-4D11-B373-D5E1816B072D}" type="parTrans" cxnId="{3B6CB09D-CCEA-4B25-9398-9E17687B4618}">
      <dgm:prSet/>
      <dgm:spPr/>
      <dgm:t>
        <a:bodyPr/>
        <a:lstStyle/>
        <a:p>
          <a:endParaRPr lang="en-US" sz="600" dirty="0"/>
        </a:p>
      </dgm:t>
    </dgm:pt>
    <dgm:pt modelId="{DAFDEE7A-3C36-42CF-9253-F5E27CE6C61D}" type="sibTrans" cxnId="{3B6CB09D-CCEA-4B25-9398-9E17687B4618}">
      <dgm:prSet/>
      <dgm:spPr/>
      <dgm:t>
        <a:bodyPr/>
        <a:lstStyle/>
        <a:p>
          <a:endParaRPr lang="en-US"/>
        </a:p>
      </dgm:t>
    </dgm:pt>
    <dgm:pt modelId="{DC1E637A-9D0B-469A-8958-4ADE4C2F5E09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London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Robert Miller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6891CA95-D347-4E27-9685-784887EBDAB1}" type="parTrans" cxnId="{57BC98D5-DF88-4F8C-801E-26EF1A74C995}">
      <dgm:prSet/>
      <dgm:spPr/>
      <dgm:t>
        <a:bodyPr/>
        <a:lstStyle/>
        <a:p>
          <a:endParaRPr lang="en-US" sz="600" dirty="0"/>
        </a:p>
      </dgm:t>
    </dgm:pt>
    <dgm:pt modelId="{241A994A-ABD4-490E-B7FA-D8F047B48CE8}" type="sibTrans" cxnId="{57BC98D5-DF88-4F8C-801E-26EF1A74C995}">
      <dgm:prSet/>
      <dgm:spPr/>
      <dgm:t>
        <a:bodyPr/>
        <a:lstStyle/>
        <a:p>
          <a:endParaRPr lang="en-US"/>
        </a:p>
      </dgm:t>
    </dgm:pt>
    <dgm:pt modelId="{F3F05517-5415-4A99-8936-F12A6086813C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Louisville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Todd Giles</a:t>
          </a:r>
          <a:endParaRPr lang="en-US" sz="700" b="1" i="1" dirty="0"/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endParaRPr lang="en-US" sz="700" b="0" i="0" dirty="0"/>
        </a:p>
      </dgm:t>
    </dgm:pt>
    <dgm:pt modelId="{7DED0EF5-E9E6-4D34-B87E-80A9393A8223}" type="parTrans" cxnId="{2F7E1102-EA1C-4A24-94D8-56BD467AEB53}">
      <dgm:prSet/>
      <dgm:spPr/>
      <dgm:t>
        <a:bodyPr/>
        <a:lstStyle/>
        <a:p>
          <a:endParaRPr lang="en-US" sz="600" dirty="0"/>
        </a:p>
      </dgm:t>
    </dgm:pt>
    <dgm:pt modelId="{568FECF4-D69D-4B09-B782-E13285140740}" type="sibTrans" cxnId="{2F7E1102-EA1C-4A24-94D8-56BD467AEB53}">
      <dgm:prSet/>
      <dgm:spPr/>
      <dgm:t>
        <a:bodyPr/>
        <a:lstStyle/>
        <a:p>
          <a:endParaRPr lang="en-US"/>
        </a:p>
      </dgm:t>
    </dgm:pt>
    <dgm:pt modelId="{9246E350-3845-41D5-956B-690903AE8A6D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Madisonville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Lindsey Bibbee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14468679-864E-4798-AC2F-666823BA43CE}" type="parTrans" cxnId="{C96163E0-511C-422D-9803-8BEB6CFEF6BD}">
      <dgm:prSet/>
      <dgm:spPr/>
      <dgm:t>
        <a:bodyPr/>
        <a:lstStyle/>
        <a:p>
          <a:endParaRPr lang="en-US" sz="600" dirty="0"/>
        </a:p>
      </dgm:t>
    </dgm:pt>
    <dgm:pt modelId="{0D5D5543-D4AB-4AFB-87A9-3655BAB9623E}" type="sibTrans" cxnId="{C96163E0-511C-422D-9803-8BEB6CFEF6BD}">
      <dgm:prSet/>
      <dgm:spPr/>
      <dgm:t>
        <a:bodyPr/>
        <a:lstStyle/>
        <a:p>
          <a:endParaRPr lang="en-US"/>
        </a:p>
      </dgm:t>
    </dgm:pt>
    <dgm:pt modelId="{9FE7E3C6-8D94-4321-B326-C6008882665F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Morehead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r>
            <a:rPr lang="en-US" sz="700" b="0" i="0" dirty="0"/>
            <a:t>Danny Fraley</a:t>
          </a: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1CF89B35-8E28-425A-A94E-44FCDE96D4AB}" type="parTrans" cxnId="{12EEDB5B-0BE2-4555-9135-2FD5AE798100}">
      <dgm:prSet/>
      <dgm:spPr/>
      <dgm:t>
        <a:bodyPr/>
        <a:lstStyle/>
        <a:p>
          <a:endParaRPr lang="en-US" sz="600" dirty="0"/>
        </a:p>
      </dgm:t>
    </dgm:pt>
    <dgm:pt modelId="{0C9F7302-544D-4194-8C54-658AF36BAAA3}" type="sibTrans" cxnId="{12EEDB5B-0BE2-4555-9135-2FD5AE798100}">
      <dgm:prSet/>
      <dgm:spPr/>
      <dgm:t>
        <a:bodyPr/>
        <a:lstStyle/>
        <a:p>
          <a:endParaRPr lang="en-US"/>
        </a:p>
      </dgm:t>
    </dgm:pt>
    <dgm:pt modelId="{B4A54A17-97DF-4E1A-93B7-1F0CE9800027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Paducah</a:t>
          </a:r>
        </a:p>
        <a:p>
          <a:pPr>
            <a:spcAft>
              <a:spcPts val="0"/>
            </a:spcAft>
          </a:pPr>
          <a:r>
            <a:rPr lang="en-US" sz="700" b="1" i="0" dirty="0"/>
            <a:t>Regional Office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Madeline Traylor</a:t>
          </a:r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B3CB2059-710D-453B-AF45-FC073BCD4F22}" type="parTrans" cxnId="{3A003AAB-03AF-48AD-A01B-2F3224070FC1}">
      <dgm:prSet/>
      <dgm:spPr/>
      <dgm:t>
        <a:bodyPr/>
        <a:lstStyle/>
        <a:p>
          <a:endParaRPr lang="en-US" sz="600" dirty="0"/>
        </a:p>
      </dgm:t>
    </dgm:pt>
    <dgm:pt modelId="{5C1A5B81-509A-4B95-8920-3CDFA9C76C91}" type="sibTrans" cxnId="{3A003AAB-03AF-48AD-A01B-2F3224070FC1}">
      <dgm:prSet/>
      <dgm:spPr/>
      <dgm:t>
        <a:bodyPr/>
        <a:lstStyle/>
        <a:p>
          <a:endParaRPr lang="en-US"/>
        </a:p>
      </dgm:t>
    </dgm:pt>
    <dgm:pt modelId="{AEDBCD5F-70CA-478D-B4D7-60CCA1BF8301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Drinking Water Engineering Section</a:t>
          </a:r>
        </a:p>
        <a:p>
          <a:pPr>
            <a:spcAft>
              <a:spcPts val="0"/>
            </a:spcAft>
          </a:pPr>
          <a:r>
            <a:rPr lang="en-US" sz="700" b="0" i="0" dirty="0"/>
            <a:t>Terry Humphries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1C8AB533-7AFA-47CD-A4C5-703243E1CEE6}" type="parTrans" cxnId="{AF25E436-A5E8-48C4-9FCE-056C8FBE6038}">
      <dgm:prSet/>
      <dgm:spPr/>
      <dgm:t>
        <a:bodyPr/>
        <a:lstStyle/>
        <a:p>
          <a:endParaRPr lang="en-US" sz="600" dirty="0"/>
        </a:p>
      </dgm:t>
    </dgm:pt>
    <dgm:pt modelId="{C6819590-5E9B-41B0-A70F-0FB12E64B4CC}" type="sibTrans" cxnId="{AF25E436-A5E8-48C4-9FCE-056C8FBE6038}">
      <dgm:prSet/>
      <dgm:spPr/>
      <dgm:t>
        <a:bodyPr/>
        <a:lstStyle/>
        <a:p>
          <a:endParaRPr lang="en-US"/>
        </a:p>
      </dgm:t>
    </dgm:pt>
    <dgm:pt modelId="{670F83E9-FDBD-4BDD-966E-817EE8CA4E24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Municipal Planning Section</a:t>
          </a:r>
        </a:p>
        <a:p>
          <a:pPr>
            <a:spcAft>
              <a:spcPts val="0"/>
            </a:spcAft>
          </a:pPr>
          <a:endParaRPr lang="en-US" sz="700" b="0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Jason Lambert</a:t>
          </a:r>
        </a:p>
      </dgm:t>
    </dgm:pt>
    <dgm:pt modelId="{411F750F-13E6-470E-991A-65134656FE22}" type="parTrans" cxnId="{332C7543-E9D3-4503-AD0A-742AE78E0A3E}">
      <dgm:prSet/>
      <dgm:spPr/>
      <dgm:t>
        <a:bodyPr/>
        <a:lstStyle/>
        <a:p>
          <a:endParaRPr lang="en-US" sz="600" dirty="0"/>
        </a:p>
      </dgm:t>
    </dgm:pt>
    <dgm:pt modelId="{C38C5819-FD02-409F-B14E-D31A935CD26C}" type="sibTrans" cxnId="{332C7543-E9D3-4503-AD0A-742AE78E0A3E}">
      <dgm:prSet/>
      <dgm:spPr/>
      <dgm:t>
        <a:bodyPr/>
        <a:lstStyle/>
        <a:p>
          <a:endParaRPr lang="en-US"/>
        </a:p>
      </dgm:t>
    </dgm:pt>
    <dgm:pt modelId="{750655A1-2D49-4F87-8BF3-7FB2B4A9F374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Watershed </a:t>
          </a:r>
        </a:p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Management Branch</a:t>
          </a: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Paulette Akers, Acting Manager</a:t>
          </a:r>
        </a:p>
        <a:p>
          <a:pPr>
            <a:spcAft>
              <a:spcPts val="0"/>
            </a:spcAft>
          </a:pPr>
          <a:endParaRPr lang="en-US" sz="800" b="1" i="0" dirty="0">
            <a:latin typeface="+mn-lt"/>
          </a:endParaRPr>
        </a:p>
        <a:p>
          <a:pPr>
            <a:spcAft>
              <a:spcPts val="0"/>
            </a:spcAft>
          </a:pPr>
          <a:endParaRPr lang="en-US" sz="800" b="1" i="0" dirty="0">
            <a:latin typeface="+mn-lt"/>
          </a:endParaRPr>
        </a:p>
      </dgm:t>
    </dgm:pt>
    <dgm:pt modelId="{A95D0AE1-F29F-4BF7-B8AF-D64E4D9D355F}" type="parTrans" cxnId="{0591ACE4-9429-4D22-9152-E95A238418B6}">
      <dgm:prSet/>
      <dgm:spPr/>
      <dgm:t>
        <a:bodyPr/>
        <a:lstStyle/>
        <a:p>
          <a:endParaRPr lang="en-US" sz="1600" dirty="0"/>
        </a:p>
      </dgm:t>
    </dgm:pt>
    <dgm:pt modelId="{DB0A56EE-865B-4E91-9714-F53B3706B6E1}" type="sibTrans" cxnId="{0591ACE4-9429-4D22-9152-E95A238418B6}">
      <dgm:prSet/>
      <dgm:spPr/>
      <dgm:t>
        <a:bodyPr/>
        <a:lstStyle/>
        <a:p>
          <a:endParaRPr lang="en-US"/>
        </a:p>
      </dgm:t>
    </dgm:pt>
    <dgm:pt modelId="{6704C532-3D52-4230-B806-8F9EA0F301B9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Groundwater Section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Adam Smith</a:t>
          </a:r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A2B57E56-7D7F-4DDD-BFC7-CE2CEC43DFB6}" type="parTrans" cxnId="{BE952ACB-A2C5-44FC-9E45-A9983F1552D5}">
      <dgm:prSet/>
      <dgm:spPr/>
      <dgm:t>
        <a:bodyPr/>
        <a:lstStyle/>
        <a:p>
          <a:endParaRPr lang="en-US" sz="600" dirty="0"/>
        </a:p>
      </dgm:t>
    </dgm:pt>
    <dgm:pt modelId="{DACA2285-8C68-46D4-94D2-19753D505DEA}" type="sibTrans" cxnId="{BE952ACB-A2C5-44FC-9E45-A9983F1552D5}">
      <dgm:prSet/>
      <dgm:spPr/>
      <dgm:t>
        <a:bodyPr/>
        <a:lstStyle/>
        <a:p>
          <a:endParaRPr lang="en-US"/>
        </a:p>
      </dgm:t>
    </dgm:pt>
    <dgm:pt modelId="{EAA9B9E1-C053-4D7F-A24C-1F0918538D16}">
      <dgm:prSet custT="1"/>
      <dgm:spPr>
        <a:ln>
          <a:noFill/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Compliance Section</a:t>
          </a:r>
        </a:p>
        <a:p>
          <a:pPr>
            <a:spcAft>
              <a:spcPts val="0"/>
            </a:spcAft>
          </a:pPr>
          <a:endParaRPr lang="en-US" sz="700" b="1" i="0" dirty="0">
            <a:solidFill>
              <a:srgbClr val="FF0000"/>
            </a:solidFill>
          </a:endParaRPr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Ethan Givan</a:t>
          </a:r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 </a:t>
          </a:r>
        </a:p>
      </dgm:t>
    </dgm:pt>
    <dgm:pt modelId="{B47E73C3-57A1-4C97-9F20-F0A99561B71E}" type="parTrans" cxnId="{8A5E5F17-76A0-4B8A-8DC0-291D862B17E6}">
      <dgm:prSet/>
      <dgm:spPr/>
      <dgm:t>
        <a:bodyPr/>
        <a:lstStyle/>
        <a:p>
          <a:endParaRPr lang="en-US" sz="600"/>
        </a:p>
      </dgm:t>
    </dgm:pt>
    <dgm:pt modelId="{8B122784-B291-4D3F-A70A-70080F1C6EA4}" type="sibTrans" cxnId="{8A5E5F17-76A0-4B8A-8DC0-291D862B17E6}">
      <dgm:prSet/>
      <dgm:spPr/>
      <dgm:t>
        <a:bodyPr/>
        <a:lstStyle/>
        <a:p>
          <a:endParaRPr lang="en-US"/>
        </a:p>
      </dgm:t>
    </dgm:pt>
    <dgm:pt modelId="{0A638D03-54A6-42BE-9558-62571268DB40}">
      <dgm:prSet custT="1"/>
      <dgm:spPr>
        <a:ln>
          <a:noFill/>
        </a:ln>
      </dgm:spPr>
      <dgm:t>
        <a:bodyPr anchor="t" anchorCtr="1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Technical Assistance Section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Matt Lipps</a:t>
          </a:r>
        </a:p>
      </dgm:t>
    </dgm:pt>
    <dgm:pt modelId="{AE33D971-4CDC-438C-A056-A9FAB700E216}" type="parTrans" cxnId="{3A790B43-E28B-4A91-A01D-C9DD10FA32A9}">
      <dgm:prSet/>
      <dgm:spPr/>
      <dgm:t>
        <a:bodyPr/>
        <a:lstStyle/>
        <a:p>
          <a:endParaRPr lang="en-US" sz="600"/>
        </a:p>
      </dgm:t>
    </dgm:pt>
    <dgm:pt modelId="{2D666171-1A25-4CA8-812A-1FF2D620D0C3}" type="sibTrans" cxnId="{3A790B43-E28B-4A91-A01D-C9DD10FA32A9}">
      <dgm:prSet/>
      <dgm:spPr/>
      <dgm:t>
        <a:bodyPr/>
        <a:lstStyle/>
        <a:p>
          <a:endParaRPr lang="en-US"/>
        </a:p>
      </dgm:t>
    </dgm:pt>
    <dgm:pt modelId="{EBF18BEC-10C3-4266-9FDE-34966F8F141F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Lab Certification Section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US" sz="700" b="1" i="0" dirty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Brittany Kidwell</a:t>
          </a:r>
          <a:endParaRPr lang="en-US" sz="700" b="0" i="0" dirty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en-US" sz="700" b="1" i="0" dirty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en-US" sz="700" b="1" i="0" dirty="0">
            <a:solidFill>
              <a:schemeClr val="tx1"/>
            </a:solidFill>
          </a:endParaRPr>
        </a:p>
      </dgm:t>
    </dgm:pt>
    <dgm:pt modelId="{52077E47-5B10-46C8-823C-7B2B0368724B}" type="parTrans" cxnId="{940AE82F-3C82-4C5C-B3B6-B7A0CAE61A2D}">
      <dgm:prSet/>
      <dgm:spPr/>
      <dgm:t>
        <a:bodyPr/>
        <a:lstStyle/>
        <a:p>
          <a:endParaRPr lang="en-US" sz="600"/>
        </a:p>
      </dgm:t>
    </dgm:pt>
    <dgm:pt modelId="{E2FEC711-0526-43C0-884B-FE704C733F9A}" type="sibTrans" cxnId="{940AE82F-3C82-4C5C-B3B6-B7A0CAE61A2D}">
      <dgm:prSet/>
      <dgm:spPr/>
      <dgm:t>
        <a:bodyPr/>
        <a:lstStyle/>
        <a:p>
          <a:endParaRPr lang="en-US"/>
        </a:p>
      </dgm:t>
    </dgm:pt>
    <dgm:pt modelId="{5E66FC88-BC3D-488F-830F-F4D95B38ACC0}">
      <dgm:prSet custT="1"/>
      <dgm:spPr>
        <a:ln>
          <a:solidFill>
            <a:schemeClr val="tx2"/>
          </a:solidFill>
        </a:ln>
      </dgm:spPr>
      <dgm:t>
        <a:bodyPr anchor="t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b="1" i="0" dirty="0">
              <a:latin typeface="+mj-lt"/>
            </a:rPr>
            <a:t>Water Quality Branch</a:t>
          </a:r>
        </a:p>
        <a:p>
          <a:pPr>
            <a:lnSpc>
              <a:spcPct val="90000"/>
            </a:lnSpc>
            <a:spcAft>
              <a:spcPts val="0"/>
            </a:spcAft>
          </a:pPr>
          <a:endParaRPr lang="en-US" sz="800" b="0" i="0" dirty="0">
            <a:latin typeface="+mn-lt"/>
          </a:endParaRPr>
        </a:p>
        <a:p>
          <a:pPr>
            <a:lnSpc>
              <a:spcPct val="90000"/>
            </a:lnSpc>
            <a:spcAft>
              <a:spcPts val="0"/>
            </a:spcAft>
          </a:pPr>
          <a:r>
            <a:rPr lang="en-US" sz="800" b="0" i="0" dirty="0">
              <a:latin typeface="+mn-lt"/>
            </a:rPr>
            <a:t>Nick Reif, </a:t>
          </a:r>
          <a:br>
            <a:rPr lang="en-US" sz="800" b="0" i="0" dirty="0">
              <a:latin typeface="+mn-lt"/>
            </a:rPr>
          </a:br>
          <a:r>
            <a:rPr lang="en-US" sz="800" b="0" i="0" dirty="0">
              <a:latin typeface="+mn-lt"/>
            </a:rPr>
            <a:t>Manager</a:t>
          </a:r>
          <a:endParaRPr lang="en-US" sz="800" b="1" i="0" dirty="0"/>
        </a:p>
      </dgm:t>
    </dgm:pt>
    <dgm:pt modelId="{2F3F5FAE-D2AD-46FF-966F-397552EA49DA}" type="parTrans" cxnId="{CB7AE24E-2738-4EC0-9815-9DE7E02E1BFB}">
      <dgm:prSet/>
      <dgm:spPr/>
      <dgm:t>
        <a:bodyPr/>
        <a:lstStyle/>
        <a:p>
          <a:endParaRPr lang="en-US"/>
        </a:p>
      </dgm:t>
    </dgm:pt>
    <dgm:pt modelId="{9C1ED5E7-A7D4-48C6-B229-2398BEAAD875}" type="sibTrans" cxnId="{CB7AE24E-2738-4EC0-9815-9DE7E02E1BFB}">
      <dgm:prSet/>
      <dgm:spPr/>
      <dgm:t>
        <a:bodyPr/>
        <a:lstStyle/>
        <a:p>
          <a:endParaRPr lang="en-US"/>
        </a:p>
      </dgm:t>
    </dgm:pt>
    <dgm:pt modelId="{90E465AD-1903-46ED-8F44-9B0E773077A7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>
              <a:latin typeface="+mn-lt"/>
            </a:rPr>
            <a:t>Monitoring Section</a:t>
          </a:r>
        </a:p>
        <a:p>
          <a:pPr>
            <a:spcAft>
              <a:spcPts val="0"/>
            </a:spcAft>
          </a:pPr>
          <a:endParaRPr lang="en-US" sz="700" b="0" i="0" dirty="0">
            <a:solidFill>
              <a:srgbClr val="FF0000"/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700" b="1" i="0"/>
            <a:t>Jacob Culp</a:t>
          </a:r>
          <a:endParaRPr lang="en-US" sz="700" b="1" i="0" dirty="0"/>
        </a:p>
      </dgm:t>
    </dgm:pt>
    <dgm:pt modelId="{9DC1F110-806E-447B-AEF9-2F30CF89ADEE}" type="parTrans" cxnId="{4BAFF157-860F-457E-9E92-E8AB0B261289}">
      <dgm:prSet/>
      <dgm:spPr/>
      <dgm:t>
        <a:bodyPr/>
        <a:lstStyle/>
        <a:p>
          <a:endParaRPr lang="en-US" sz="600"/>
        </a:p>
      </dgm:t>
    </dgm:pt>
    <dgm:pt modelId="{04C34FC9-E986-4C94-8F83-11C30BCAE3E5}" type="sibTrans" cxnId="{4BAFF157-860F-457E-9E92-E8AB0B261289}">
      <dgm:prSet/>
      <dgm:spPr/>
      <dgm:t>
        <a:bodyPr/>
        <a:lstStyle/>
        <a:p>
          <a:endParaRPr lang="en-US"/>
        </a:p>
      </dgm:t>
    </dgm:pt>
    <dgm:pt modelId="{D6B47A93-0302-46B1-B73B-3CC9FDB87859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  <a:latin typeface="+mn-lt"/>
            </a:rPr>
            <a:t>Intensive Surveys &amp; Wetlands Section</a:t>
          </a:r>
        </a:p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  <a:latin typeface="+mn-lt"/>
            </a:rPr>
            <a:t>(TMDL &amp; Assessments)</a:t>
          </a:r>
        </a:p>
        <a:p>
          <a:pPr>
            <a:spcAft>
              <a:spcPts val="0"/>
            </a:spcAft>
          </a:pPr>
          <a:r>
            <a:rPr lang="en-US" sz="700" b="0" i="0" dirty="0">
              <a:solidFill>
                <a:schemeClr val="tx1"/>
              </a:solidFill>
            </a:rPr>
            <a:t>Jessica Schuster</a:t>
          </a:r>
          <a:endParaRPr lang="en-US" sz="700" b="0" i="0" dirty="0">
            <a:solidFill>
              <a:schemeClr val="tx1"/>
            </a:solidFill>
            <a:latin typeface="+mn-lt"/>
          </a:endParaRPr>
        </a:p>
      </dgm:t>
    </dgm:pt>
    <dgm:pt modelId="{F21AFB02-51C1-4A68-9FCD-5D8C65EF95D5}" type="parTrans" cxnId="{CCA4D57C-A6EF-4698-AFA2-8DA0138C034A}">
      <dgm:prSet/>
      <dgm:spPr/>
      <dgm:t>
        <a:bodyPr/>
        <a:lstStyle/>
        <a:p>
          <a:endParaRPr lang="en-US" sz="600"/>
        </a:p>
      </dgm:t>
    </dgm:pt>
    <dgm:pt modelId="{A80E6558-A931-4E0B-BF6C-41865CDF0951}" type="sibTrans" cxnId="{CCA4D57C-A6EF-4698-AFA2-8DA0138C034A}">
      <dgm:prSet/>
      <dgm:spPr/>
      <dgm:t>
        <a:bodyPr/>
        <a:lstStyle/>
        <a:p>
          <a:endParaRPr lang="en-US"/>
        </a:p>
      </dgm:t>
    </dgm:pt>
    <dgm:pt modelId="{D1B15D60-EA68-4008-8DCA-F28EAACBD911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TMDL &amp; Program Support Section</a:t>
          </a:r>
        </a:p>
        <a:p>
          <a:pPr>
            <a:spcAft>
              <a:spcPts val="0"/>
            </a:spcAft>
          </a:pPr>
          <a:r>
            <a:rPr lang="en-US" sz="700" b="1" i="0" dirty="0">
              <a:solidFill>
                <a:schemeClr val="tx1"/>
              </a:solidFill>
            </a:rPr>
            <a:t>Standards &amp; Data Mgmt.)</a:t>
          </a:r>
        </a:p>
        <a:p>
          <a:pPr>
            <a:spcAft>
              <a:spcPts val="0"/>
            </a:spcAft>
          </a:pPr>
          <a:endParaRPr lang="en-US" sz="700" b="1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700" b="0" i="0">
              <a:solidFill>
                <a:schemeClr val="tx1"/>
              </a:solidFill>
            </a:rPr>
            <a:t>Lara </a:t>
          </a:r>
          <a:r>
            <a:rPr lang="en-US" sz="700" b="0" i="0" dirty="0">
              <a:solidFill>
                <a:schemeClr val="tx1"/>
              </a:solidFill>
            </a:rPr>
            <a:t>Panayotoff</a:t>
          </a:r>
        </a:p>
      </dgm:t>
    </dgm:pt>
    <dgm:pt modelId="{39FF5245-5ABE-4D4E-A43B-3A6B19C50089}" type="parTrans" cxnId="{EB8E0341-137C-4755-AD64-BDF97D872902}">
      <dgm:prSet/>
      <dgm:spPr/>
      <dgm:t>
        <a:bodyPr/>
        <a:lstStyle/>
        <a:p>
          <a:endParaRPr lang="en-US" sz="600"/>
        </a:p>
      </dgm:t>
    </dgm:pt>
    <dgm:pt modelId="{515BC5E6-AD48-4C4C-AAE4-ECBE7B77F4D0}" type="sibTrans" cxnId="{EB8E0341-137C-4755-AD64-BDF97D872902}">
      <dgm:prSet/>
      <dgm:spPr/>
      <dgm:t>
        <a:bodyPr/>
        <a:lstStyle/>
        <a:p>
          <a:endParaRPr lang="en-US"/>
        </a:p>
      </dgm:t>
    </dgm:pt>
    <dgm:pt modelId="{8301186C-7560-42BB-85DD-73F539623E40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Nonpoint Source and Basin Team Section</a:t>
          </a:r>
        </a:p>
        <a:p>
          <a:pPr>
            <a:spcAft>
              <a:spcPts val="0"/>
            </a:spcAft>
          </a:pPr>
          <a:r>
            <a:rPr lang="en-US" sz="700" b="0" i="0" dirty="0"/>
            <a:t>Michaela Lambert</a:t>
          </a:r>
        </a:p>
        <a:p>
          <a:pPr>
            <a:spcAft>
              <a:spcPts val="0"/>
            </a:spcAft>
          </a:pPr>
          <a:endParaRPr lang="en-US" sz="700" b="0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9DB6788D-F5D1-4963-B431-66E5796DB9C5}" type="parTrans" cxnId="{08FC4738-488A-4362-A3F0-FA9D2D927AC9}">
      <dgm:prSet/>
      <dgm:spPr/>
      <dgm:t>
        <a:bodyPr/>
        <a:lstStyle/>
        <a:p>
          <a:endParaRPr lang="en-US" sz="600"/>
        </a:p>
      </dgm:t>
    </dgm:pt>
    <dgm:pt modelId="{797514A9-CEB7-4DC0-9D23-F4F4A0C1FF88}" type="sibTrans" cxnId="{08FC4738-488A-4362-A3F0-FA9D2D927AC9}">
      <dgm:prSet/>
      <dgm:spPr/>
      <dgm:t>
        <a:bodyPr/>
        <a:lstStyle/>
        <a:p>
          <a:endParaRPr lang="en-US"/>
        </a:p>
      </dgm:t>
    </dgm:pt>
    <dgm:pt modelId="{BBDCAE0F-2696-4EB5-AEA4-3AE0391DE5E2}">
      <dgm:prSet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ct val="35000"/>
            </a:spcAft>
          </a:pPr>
          <a:r>
            <a:rPr lang="en-US" sz="800" b="1" i="0" dirty="0">
              <a:solidFill>
                <a:schemeClr val="tx1"/>
              </a:solidFill>
              <a:latin typeface="+mn-lt"/>
            </a:rPr>
            <a:t>Water Resources Branch</a:t>
          </a:r>
        </a:p>
        <a:p>
          <a:pPr>
            <a:spcAft>
              <a:spcPct val="35000"/>
            </a:spcAft>
          </a:pPr>
          <a:endParaRPr lang="en-US" sz="800" b="0" i="0">
            <a:solidFill>
              <a:schemeClr val="tx1"/>
            </a:solidFill>
            <a:latin typeface="+mn-lt"/>
          </a:endParaRPr>
        </a:p>
        <a:p>
          <a:pPr>
            <a:spcAft>
              <a:spcPct val="35000"/>
            </a:spcAft>
          </a:pPr>
          <a:r>
            <a:rPr lang="en-US" sz="800" b="0" i="0">
              <a:solidFill>
                <a:schemeClr val="tx1"/>
              </a:solidFill>
              <a:latin typeface="+mn-lt"/>
            </a:rPr>
            <a:t>Shawn </a:t>
          </a:r>
          <a:r>
            <a:rPr lang="en-US" sz="800" b="0" i="0" err="1">
              <a:solidFill>
                <a:schemeClr val="tx1"/>
              </a:solidFill>
              <a:latin typeface="+mn-lt"/>
            </a:rPr>
            <a:t>Hokanson</a:t>
          </a:r>
          <a:r>
            <a:rPr lang="en-US" sz="800" b="0" i="0">
              <a:solidFill>
                <a:schemeClr val="tx1"/>
              </a:solidFill>
              <a:latin typeface="+mn-lt"/>
            </a:rPr>
            <a:t>, Manager</a:t>
          </a:r>
          <a:endParaRPr lang="en-US" sz="800" b="0" i="0" dirty="0">
            <a:solidFill>
              <a:schemeClr val="tx1"/>
            </a:solidFill>
            <a:latin typeface="+mn-lt"/>
          </a:endParaRPr>
        </a:p>
      </dgm:t>
    </dgm:pt>
    <dgm:pt modelId="{60BDA0AA-9B61-4F80-B57A-FDD7476CD39C}" type="parTrans" cxnId="{4668171C-88E9-4117-8BB8-1BA7D886244A}">
      <dgm:prSet/>
      <dgm:spPr/>
      <dgm:t>
        <a:bodyPr/>
        <a:lstStyle/>
        <a:p>
          <a:endParaRPr lang="en-US"/>
        </a:p>
      </dgm:t>
    </dgm:pt>
    <dgm:pt modelId="{AF15E746-4ACD-4716-A8FB-E086A2E2009A}" type="sibTrans" cxnId="{4668171C-88E9-4117-8BB8-1BA7D886244A}">
      <dgm:prSet/>
      <dgm:spPr/>
      <dgm:t>
        <a:bodyPr/>
        <a:lstStyle/>
        <a:p>
          <a:endParaRPr lang="en-US"/>
        </a:p>
      </dgm:t>
    </dgm:pt>
    <dgm:pt modelId="{CED303CB-E580-4D4C-895B-CDEEECC583C7}">
      <dgm:prSet custT="1"/>
      <dgm:spPr/>
      <dgm:t>
        <a:bodyPr anchor="t"/>
        <a:lstStyle/>
        <a:p>
          <a:r>
            <a:rPr lang="en-US" sz="700" b="1" i="0" dirty="0">
              <a:solidFill>
                <a:schemeClr val="tx1"/>
              </a:solidFill>
            </a:rPr>
            <a:t>Dam Safety Section</a:t>
          </a:r>
        </a:p>
        <a:p>
          <a:r>
            <a:rPr lang="en-US" sz="700" b="0" i="0" dirty="0">
              <a:solidFill>
                <a:schemeClr val="tx1"/>
              </a:solidFill>
            </a:rPr>
            <a:t>Glen Alexander</a:t>
          </a:r>
        </a:p>
        <a:p>
          <a:endParaRPr lang="en-US" sz="700" b="1" i="0" dirty="0">
            <a:solidFill>
              <a:schemeClr val="tx1"/>
            </a:solidFill>
            <a:latin typeface="+mn-lt"/>
          </a:endParaRPr>
        </a:p>
      </dgm:t>
    </dgm:pt>
    <dgm:pt modelId="{F025FB63-2DA1-4652-A096-9E7CBA10B1E9}" type="parTrans" cxnId="{63C78807-9230-46DA-AF37-A2F5DE799C04}">
      <dgm:prSet/>
      <dgm:spPr/>
      <dgm:t>
        <a:bodyPr/>
        <a:lstStyle/>
        <a:p>
          <a:endParaRPr lang="en-US" sz="600"/>
        </a:p>
      </dgm:t>
    </dgm:pt>
    <dgm:pt modelId="{45E15EBD-F910-4748-8228-537FC6203E22}" type="sibTrans" cxnId="{63C78807-9230-46DA-AF37-A2F5DE799C04}">
      <dgm:prSet/>
      <dgm:spPr/>
      <dgm:t>
        <a:bodyPr/>
        <a:lstStyle/>
        <a:p>
          <a:endParaRPr lang="en-US"/>
        </a:p>
      </dgm:t>
    </dgm:pt>
    <dgm:pt modelId="{EF00817E-712C-449F-B043-F1B49CA0DC24}">
      <dgm:prSet custT="1"/>
      <dgm:spPr/>
      <dgm:t>
        <a:bodyPr anchor="t"/>
        <a:lstStyle/>
        <a:p>
          <a:r>
            <a:rPr lang="en-US" sz="700" b="1" i="0" dirty="0">
              <a:solidFill>
                <a:schemeClr val="tx1"/>
              </a:solidFill>
            </a:rPr>
            <a:t>Floodplain Management Section</a:t>
          </a:r>
        </a:p>
        <a:p>
          <a:r>
            <a:rPr lang="en-US" sz="700" b="0" i="0" dirty="0">
              <a:solidFill>
                <a:schemeClr val="tx1"/>
              </a:solidFill>
            </a:rPr>
            <a:t>David Coe</a:t>
          </a:r>
        </a:p>
      </dgm:t>
    </dgm:pt>
    <dgm:pt modelId="{5850EE6C-681E-4D45-8C69-04EC5DB8ADAB}" type="parTrans" cxnId="{D498FB32-AEAA-44C3-9F65-CD0C2FA75C04}">
      <dgm:prSet/>
      <dgm:spPr/>
      <dgm:t>
        <a:bodyPr/>
        <a:lstStyle/>
        <a:p>
          <a:endParaRPr lang="en-US" sz="600"/>
        </a:p>
      </dgm:t>
    </dgm:pt>
    <dgm:pt modelId="{F3C0FCC7-8317-4304-8AA6-2109F8D7DD4B}" type="sibTrans" cxnId="{D498FB32-AEAA-44C3-9F65-CD0C2FA75C04}">
      <dgm:prSet/>
      <dgm:spPr/>
      <dgm:t>
        <a:bodyPr/>
        <a:lstStyle/>
        <a:p>
          <a:endParaRPr lang="en-US"/>
        </a:p>
      </dgm:t>
    </dgm:pt>
    <dgm:pt modelId="{4CA315C3-03C3-4975-A292-37D2E93A1062}">
      <dgm:prSet custT="1"/>
      <dgm:spPr/>
      <dgm:t>
        <a:bodyPr anchor="t"/>
        <a:lstStyle/>
        <a:p>
          <a:r>
            <a:rPr lang="en-US" sz="700" b="1" i="0" dirty="0">
              <a:solidFill>
                <a:schemeClr val="tx1"/>
              </a:solidFill>
            </a:rPr>
            <a:t>Water Quality Certification Section</a:t>
          </a:r>
        </a:p>
        <a:p>
          <a:r>
            <a:rPr lang="en-US" sz="700" b="0" i="0" dirty="0">
              <a:solidFill>
                <a:schemeClr val="tx1"/>
              </a:solidFill>
            </a:rPr>
            <a:t>Samantha Vogeler</a:t>
          </a:r>
        </a:p>
        <a:p>
          <a:endParaRPr lang="en-US" sz="700" b="1" i="0" dirty="0">
            <a:solidFill>
              <a:schemeClr val="tx1"/>
            </a:solidFill>
          </a:endParaRPr>
        </a:p>
      </dgm:t>
    </dgm:pt>
    <dgm:pt modelId="{3F3A9FA3-71A6-4BD0-A2D0-21B434E8F35D}" type="parTrans" cxnId="{E1560743-CB05-4A35-B8BA-703886E8438D}">
      <dgm:prSet/>
      <dgm:spPr/>
      <dgm:t>
        <a:bodyPr/>
        <a:lstStyle/>
        <a:p>
          <a:endParaRPr lang="en-US" sz="600"/>
        </a:p>
      </dgm:t>
    </dgm:pt>
    <dgm:pt modelId="{0963B32D-F18E-4078-A02B-EE9C42D8A8E1}" type="sibTrans" cxnId="{E1560743-CB05-4A35-B8BA-703886E8438D}">
      <dgm:prSet/>
      <dgm:spPr/>
      <dgm:t>
        <a:bodyPr/>
        <a:lstStyle/>
        <a:p>
          <a:endParaRPr lang="en-US"/>
        </a:p>
      </dgm:t>
    </dgm:pt>
    <dgm:pt modelId="{33EE36A3-2EEE-42D4-AE48-E208514A31DA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Grants Management Section</a:t>
          </a:r>
        </a:p>
        <a:p>
          <a:pPr>
            <a:spcAft>
              <a:spcPts val="0"/>
            </a:spcAft>
          </a:pPr>
          <a:r>
            <a:rPr lang="en-US" sz="700" b="0" i="0" dirty="0"/>
            <a:t>Michele Howard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endParaRPr lang="en-US" sz="700" b="1" i="0" dirty="0"/>
        </a:p>
      </dgm:t>
    </dgm:pt>
    <dgm:pt modelId="{D3059F77-4B1E-4883-A1E8-8FA7CB4F4A2B}" type="sibTrans" cxnId="{FC8FA007-ADA8-40C5-A03B-66B647A42140}">
      <dgm:prSet/>
      <dgm:spPr/>
      <dgm:t>
        <a:bodyPr/>
        <a:lstStyle/>
        <a:p>
          <a:endParaRPr lang="en-US"/>
        </a:p>
      </dgm:t>
    </dgm:pt>
    <dgm:pt modelId="{048D1A17-5CCD-400B-A3DA-0E0375B4E170}" type="parTrans" cxnId="{FC8FA007-ADA8-40C5-A03B-66B647A42140}">
      <dgm:prSet/>
      <dgm:spPr/>
      <dgm:t>
        <a:bodyPr/>
        <a:lstStyle/>
        <a:p>
          <a:endParaRPr lang="en-US" sz="600" dirty="0"/>
        </a:p>
      </dgm:t>
    </dgm:pt>
    <dgm:pt modelId="{02CF9822-9F70-440E-8C56-1843B37F14DE}">
      <dgm:prSet custT="1"/>
      <dgm:spPr/>
      <dgm:t>
        <a:bodyPr anchor="t"/>
        <a:lstStyle/>
        <a:p>
          <a:r>
            <a:rPr lang="en-US" sz="700" b="1" i="0" dirty="0"/>
            <a:t>Water Supply Section</a:t>
          </a:r>
        </a:p>
        <a:p>
          <a:endParaRPr lang="en-US" sz="700" b="1" i="0" dirty="0"/>
        </a:p>
        <a:p>
          <a:r>
            <a:rPr lang="en-US" sz="700" b="0" i="0" dirty="0"/>
            <a:t>Allan Shingleton</a:t>
          </a:r>
        </a:p>
        <a:p>
          <a:endParaRPr lang="en-US" sz="700" i="0" dirty="0"/>
        </a:p>
      </dgm:t>
    </dgm:pt>
    <dgm:pt modelId="{726BDE81-1A46-483D-B4A4-098C59BD4C98}" type="parTrans" cxnId="{58D7CAE6-E0ED-405E-9229-E69F54227B54}">
      <dgm:prSet/>
      <dgm:spPr/>
      <dgm:t>
        <a:bodyPr/>
        <a:lstStyle/>
        <a:p>
          <a:endParaRPr lang="en-US"/>
        </a:p>
      </dgm:t>
    </dgm:pt>
    <dgm:pt modelId="{29055AE4-B31F-4DA2-B467-0CA523CA462E}" type="sibTrans" cxnId="{58D7CAE6-E0ED-405E-9229-E69F54227B54}">
      <dgm:prSet/>
      <dgm:spPr/>
      <dgm:t>
        <a:bodyPr/>
        <a:lstStyle/>
        <a:p>
          <a:endParaRPr lang="en-US"/>
        </a:p>
      </dgm:t>
    </dgm:pt>
    <dgm:pt modelId="{44B4FF50-258D-4D9E-ACD0-4B39AFD24E38}">
      <dgm:prSet custT="1"/>
      <dgm:spPr/>
      <dgm:t>
        <a:bodyPr anchor="t"/>
        <a:lstStyle/>
        <a:p>
          <a:r>
            <a:rPr lang="en-US" sz="700" b="1" i="0" dirty="0"/>
            <a:t>Resources </a:t>
          </a:r>
          <a:br>
            <a:rPr lang="en-US" sz="700" b="1" i="0" dirty="0"/>
          </a:br>
          <a:r>
            <a:rPr lang="en-US" sz="700" b="1" i="0" dirty="0"/>
            <a:t>Section</a:t>
          </a:r>
        </a:p>
        <a:p>
          <a:endParaRPr lang="en-US" sz="300" b="0" i="0" dirty="0"/>
        </a:p>
        <a:p>
          <a:r>
            <a:rPr lang="en-US" sz="700" b="0" i="0" dirty="0"/>
            <a:t>Maggie Lee</a:t>
          </a:r>
        </a:p>
      </dgm:t>
    </dgm:pt>
    <dgm:pt modelId="{296BF473-C7CD-4A29-BF93-CDC12D88A552}" type="parTrans" cxnId="{E27BA061-6C26-4503-BD53-CD61D4984996}">
      <dgm:prSet/>
      <dgm:spPr/>
      <dgm:t>
        <a:bodyPr/>
        <a:lstStyle/>
        <a:p>
          <a:endParaRPr lang="en-US"/>
        </a:p>
      </dgm:t>
    </dgm:pt>
    <dgm:pt modelId="{A31DE3E5-9B35-46A4-8211-9F0A012A0361}" type="sibTrans" cxnId="{E27BA061-6C26-4503-BD53-CD61D4984996}">
      <dgm:prSet/>
      <dgm:spPr/>
      <dgm:t>
        <a:bodyPr/>
        <a:lstStyle/>
        <a:p>
          <a:endParaRPr lang="en-US"/>
        </a:p>
      </dgm:t>
    </dgm:pt>
    <dgm:pt modelId="{DDE71C4B-5BD9-4140-9A74-53E3B0A9A77B}">
      <dgm:prSet custT="1"/>
      <dgm:spPr/>
      <dgm:t>
        <a:bodyPr anchor="t"/>
        <a:lstStyle/>
        <a:p>
          <a:pPr>
            <a:spcAft>
              <a:spcPts val="0"/>
            </a:spcAft>
          </a:pPr>
          <a:r>
            <a:rPr lang="en-US" sz="700" b="1" i="0" dirty="0"/>
            <a:t>Infrastructure Oversight Section</a:t>
          </a:r>
        </a:p>
        <a:p>
          <a:pPr>
            <a:spcAft>
              <a:spcPts val="0"/>
            </a:spcAft>
          </a:pPr>
          <a:endParaRPr lang="en-US" sz="700" b="1" i="0" dirty="0"/>
        </a:p>
        <a:p>
          <a:pPr>
            <a:spcAft>
              <a:spcPts val="0"/>
            </a:spcAft>
          </a:pPr>
          <a:r>
            <a:rPr lang="en-US" sz="700" b="0" i="0" dirty="0"/>
            <a:t>Amber Vaughn </a:t>
          </a:r>
        </a:p>
      </dgm:t>
    </dgm:pt>
    <dgm:pt modelId="{2C828F9C-6DB5-4FA2-AD26-51B47C9D5EF0}" type="parTrans" cxnId="{60164F89-256F-4A3E-BE9F-848B1D5EC015}">
      <dgm:prSet/>
      <dgm:spPr/>
      <dgm:t>
        <a:bodyPr/>
        <a:lstStyle/>
        <a:p>
          <a:endParaRPr lang="en-US"/>
        </a:p>
      </dgm:t>
    </dgm:pt>
    <dgm:pt modelId="{286AD783-1A5E-4E2A-89EF-D9CEBE396B11}" type="sibTrans" cxnId="{60164F89-256F-4A3E-BE9F-848B1D5EC015}">
      <dgm:prSet/>
      <dgm:spPr/>
      <dgm:t>
        <a:bodyPr/>
        <a:lstStyle/>
        <a:p>
          <a:endParaRPr lang="en-US"/>
        </a:p>
      </dgm:t>
    </dgm:pt>
    <dgm:pt modelId="{E7CB6A8B-51DB-4D0A-B247-63BD0F9CFD72}">
      <dgm:prSet phldrT="[Text]" custT="1"/>
      <dgm:spPr>
        <a:ln>
          <a:solidFill>
            <a:schemeClr val="tx2"/>
          </a:solidFill>
        </a:ln>
      </dgm:spPr>
      <dgm:t>
        <a:bodyPr anchor="t"/>
        <a:lstStyle/>
        <a:p>
          <a:pPr>
            <a:spcAft>
              <a:spcPts val="0"/>
            </a:spcAft>
          </a:pPr>
          <a:r>
            <a:rPr lang="en-US" sz="800" b="1" i="0" dirty="0">
              <a:latin typeface="+mn-lt"/>
            </a:rPr>
            <a:t>Water Infrastructure Branch</a:t>
          </a:r>
        </a:p>
        <a:p>
          <a:pPr>
            <a:spcAft>
              <a:spcPts val="0"/>
            </a:spcAft>
          </a:pPr>
          <a:r>
            <a:rPr lang="en-US" sz="800" b="0" i="0" dirty="0">
              <a:latin typeface="+mn-lt"/>
            </a:rPr>
            <a:t>Hollie Delaney, </a:t>
          </a:r>
          <a:br>
            <a:rPr lang="en-US" sz="800" b="0" i="0" dirty="0">
              <a:latin typeface="+mn-lt"/>
            </a:rPr>
          </a:br>
          <a:r>
            <a:rPr lang="en-US" sz="800" b="0" i="0" dirty="0">
              <a:latin typeface="+mn-lt"/>
            </a:rPr>
            <a:t>Manager</a:t>
          </a:r>
          <a:endParaRPr lang="en-US" sz="800" b="1" i="0" dirty="0">
            <a:latin typeface="+mn-lt"/>
          </a:endParaRPr>
        </a:p>
        <a:p>
          <a:pPr>
            <a:spcAft>
              <a:spcPts val="0"/>
            </a:spcAft>
          </a:pPr>
          <a:endParaRPr lang="en-US" sz="800" b="1" i="0" dirty="0">
            <a:latin typeface="+mn-lt"/>
          </a:endParaRPr>
        </a:p>
      </dgm:t>
    </dgm:pt>
    <dgm:pt modelId="{3F9F3FD9-779D-44AE-91E6-1CC757BC55C8}" type="sibTrans" cxnId="{647EEDB2-AD24-4AED-9190-707590A13CEF}">
      <dgm:prSet/>
      <dgm:spPr/>
      <dgm:t>
        <a:bodyPr/>
        <a:lstStyle/>
        <a:p>
          <a:endParaRPr lang="en-US"/>
        </a:p>
      </dgm:t>
    </dgm:pt>
    <dgm:pt modelId="{B1B92914-AF38-4251-854D-04C3969BD9FB}" type="parTrans" cxnId="{647EEDB2-AD24-4AED-9190-707590A13CEF}">
      <dgm:prSet/>
      <dgm:spPr/>
      <dgm:t>
        <a:bodyPr/>
        <a:lstStyle/>
        <a:p>
          <a:endParaRPr lang="en-US" sz="1600" dirty="0"/>
        </a:p>
      </dgm:t>
    </dgm:pt>
    <dgm:pt modelId="{BE131821-10B9-40A9-AB26-EACAF5BFFF8E}">
      <dgm:prSet phldrT="[Text]" custT="1"/>
      <dgm:spPr/>
      <dgm:t>
        <a:bodyPr anchor="ctr"/>
        <a:lstStyle/>
        <a:p>
          <a:pPr>
            <a:spcAft>
              <a:spcPts val="0"/>
            </a:spcAft>
          </a:pPr>
          <a:endParaRPr lang="en-US" sz="1200" b="1" dirty="0">
            <a:solidFill>
              <a:schemeClr val="tx2">
                <a:lumMod val="60000"/>
                <a:lumOff val="40000"/>
              </a:schemeClr>
            </a:solidFill>
            <a:latin typeface="Cambria" pitchFamily="18" charset="0"/>
          </a:endParaRPr>
        </a:p>
        <a:p>
          <a:pPr>
            <a:spcAft>
              <a:spcPts val="0"/>
            </a:spcAft>
          </a:pPr>
          <a:endParaRPr lang="en-US" sz="1600" b="1" dirty="0">
            <a:solidFill>
              <a:schemeClr val="tx2">
                <a:lumMod val="60000"/>
                <a:lumOff val="40000"/>
              </a:schemeClr>
            </a:solidFill>
            <a:latin typeface="Cambria" pitchFamily="18" charset="0"/>
          </a:endParaRPr>
        </a:p>
        <a:p>
          <a:pPr>
            <a:spcAft>
              <a:spcPts val="0"/>
            </a:spcAft>
          </a:pPr>
          <a:r>
            <a:rPr lang="en-US" sz="1600" b="1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rPr>
            <a:t>DIVISION OF WATER</a:t>
          </a:r>
          <a:endParaRPr lang="en-US" sz="1600" dirty="0">
            <a:solidFill>
              <a:schemeClr val="tx2">
                <a:lumMod val="60000"/>
                <a:lumOff val="40000"/>
              </a:schemeClr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900" dirty="0">
              <a:latin typeface="+mn-lt"/>
            </a:rPr>
            <a:t>300 Sower Boulevard, Frankfort, KY 40601</a:t>
          </a:r>
        </a:p>
        <a:p>
          <a:pPr>
            <a:spcAft>
              <a:spcPts val="0"/>
            </a:spcAft>
          </a:pPr>
          <a:r>
            <a:rPr lang="en-US" sz="900" dirty="0">
              <a:latin typeface="+mn-lt"/>
            </a:rPr>
            <a:t>Phone: 502.564.3410	</a:t>
          </a:r>
        </a:p>
        <a:p>
          <a:pPr>
            <a:spcAft>
              <a:spcPts val="0"/>
            </a:spcAft>
          </a:pPr>
          <a:r>
            <a:rPr lang="en-US" sz="900" b="1" i="0" dirty="0">
              <a:latin typeface="+mn-lt"/>
            </a:rPr>
            <a:t>Sarah Marshall, Director</a:t>
          </a:r>
        </a:p>
        <a:p>
          <a:pPr>
            <a:spcAft>
              <a:spcPts val="0"/>
            </a:spcAft>
          </a:pPr>
          <a:r>
            <a:rPr lang="en-US" sz="900" b="1" i="0" dirty="0">
              <a:latin typeface="+mn-lt"/>
            </a:rPr>
            <a:t>Joanna Ashford, Assistant Director II</a:t>
          </a:r>
          <a:br>
            <a:rPr lang="en-US" sz="900" b="1" i="0" dirty="0">
              <a:latin typeface="+mn-lt"/>
            </a:rPr>
          </a:br>
          <a:r>
            <a:rPr lang="en-US" sz="900" b="1" i="0" dirty="0">
              <a:latin typeface="+mn-lt"/>
            </a:rPr>
            <a:t>John Webb, Assistant Director II</a:t>
          </a:r>
          <a:endParaRPr lang="en-US" sz="900" b="0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900" i="0" dirty="0">
              <a:latin typeface="+mn-lt"/>
            </a:rPr>
            <a:t>Lisa Jones , Env. Scientist Consultant II</a:t>
          </a:r>
        </a:p>
        <a:p>
          <a:pPr>
            <a:spcAft>
              <a:spcPts val="0"/>
            </a:spcAft>
          </a:pPr>
          <a:endParaRPr lang="en-US" sz="600" i="1" dirty="0">
            <a:latin typeface="+mn-lt"/>
          </a:endParaRPr>
        </a:p>
        <a:p>
          <a:pPr>
            <a:spcAft>
              <a:spcPts val="0"/>
            </a:spcAft>
          </a:pPr>
          <a:endParaRPr lang="en-US" sz="1050" b="1" dirty="0">
            <a:latin typeface="Cambria" pitchFamily="18" charset="0"/>
          </a:endParaRPr>
        </a:p>
      </dgm:t>
    </dgm:pt>
    <dgm:pt modelId="{E76B2134-0EF8-4B88-934A-338A56436E7F}" type="sibTrans" cxnId="{C92003EC-ADE7-4BE9-A4B8-E3068565CE36}">
      <dgm:prSet/>
      <dgm:spPr/>
      <dgm:t>
        <a:bodyPr/>
        <a:lstStyle/>
        <a:p>
          <a:endParaRPr lang="en-US"/>
        </a:p>
      </dgm:t>
    </dgm:pt>
    <dgm:pt modelId="{75789F25-24FF-4982-95C7-C45590FCF98F}" type="parTrans" cxnId="{C92003EC-ADE7-4BE9-A4B8-E3068565CE36}">
      <dgm:prSet/>
      <dgm:spPr/>
      <dgm:t>
        <a:bodyPr/>
        <a:lstStyle/>
        <a:p>
          <a:endParaRPr lang="en-US"/>
        </a:p>
      </dgm:t>
    </dgm:pt>
    <dgm:pt modelId="{732B3008-A9D1-47E6-9B57-432E36B80F3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700" b="1" dirty="0"/>
            <a:t>Clean Water Engineering Section</a:t>
          </a:r>
        </a:p>
        <a:p>
          <a:pPr>
            <a:spcAft>
              <a:spcPts val="0"/>
            </a:spcAft>
          </a:pPr>
          <a:endParaRPr lang="en-US" sz="700" b="1" dirty="0"/>
        </a:p>
        <a:p>
          <a:pPr>
            <a:spcAft>
              <a:spcPts val="0"/>
            </a:spcAft>
          </a:pPr>
          <a:r>
            <a:rPr lang="en-US" sz="700" b="0" dirty="0"/>
            <a:t>Ken Melton</a:t>
          </a:r>
        </a:p>
      </dgm:t>
    </dgm:pt>
    <dgm:pt modelId="{3E5790F4-46AE-4FD7-856D-8304A34D9F77}" type="parTrans" cxnId="{B76978BB-327F-4AC5-9FD7-0F05B1AE1F1D}">
      <dgm:prSet/>
      <dgm:spPr/>
      <dgm:t>
        <a:bodyPr/>
        <a:lstStyle/>
        <a:p>
          <a:endParaRPr lang="en-US"/>
        </a:p>
      </dgm:t>
    </dgm:pt>
    <dgm:pt modelId="{E03EFDA5-6252-4340-95D6-6A57C126D65B}" type="sibTrans" cxnId="{B76978BB-327F-4AC5-9FD7-0F05B1AE1F1D}">
      <dgm:prSet/>
      <dgm:spPr/>
      <dgm:t>
        <a:bodyPr/>
        <a:lstStyle/>
        <a:p>
          <a:endParaRPr lang="en-US"/>
        </a:p>
      </dgm:t>
    </dgm:pt>
    <dgm:pt modelId="{6940001C-AF4F-4F68-BEDB-9583B40A598D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b="1" dirty="0"/>
            <a:t>Joanna Ashford</a:t>
          </a:r>
        </a:p>
        <a:p>
          <a:pPr>
            <a:spcAft>
              <a:spcPts val="0"/>
            </a:spcAft>
          </a:pPr>
          <a:r>
            <a:rPr lang="en-US" sz="800" b="1" dirty="0"/>
            <a:t>Assistant Director II</a:t>
          </a:r>
        </a:p>
        <a:p>
          <a:pPr>
            <a:spcAft>
              <a:spcPts val="0"/>
            </a:spcAft>
          </a:pPr>
          <a:r>
            <a:rPr lang="en-US" sz="800" b="0" dirty="0"/>
            <a:t>Heather Baker, Manager</a:t>
          </a:r>
        </a:p>
        <a:p>
          <a:pPr>
            <a:spcAft>
              <a:spcPts val="0"/>
            </a:spcAft>
          </a:pPr>
          <a:r>
            <a:rPr lang="en-US" sz="800" b="0" dirty="0"/>
            <a:t>Jason Hurt, Manager</a:t>
          </a:r>
        </a:p>
        <a:p>
          <a:pPr>
            <a:spcAft>
              <a:spcPts val="0"/>
            </a:spcAft>
          </a:pPr>
          <a:r>
            <a:rPr lang="en-US" sz="800" b="0" dirty="0"/>
            <a:t>Nick Reif, Manager</a:t>
          </a:r>
        </a:p>
        <a:p>
          <a:pPr>
            <a:spcAft>
              <a:spcPts val="0"/>
            </a:spcAft>
          </a:pPr>
          <a:r>
            <a:rPr lang="en-US" sz="800" b="0" dirty="0"/>
            <a:t>Paulette Akers, Acting manager</a:t>
          </a:r>
        </a:p>
        <a:p>
          <a:pPr>
            <a:spcAft>
              <a:spcPts val="0"/>
            </a:spcAft>
          </a:pPr>
          <a:endParaRPr lang="en-US" sz="800" b="0" dirty="0"/>
        </a:p>
      </dgm:t>
    </dgm:pt>
    <dgm:pt modelId="{2A7EB071-5490-4A8F-8663-A3F84A3191F9}" type="parTrans" cxnId="{9AE7BD6D-C389-43A6-8824-58D13949BA78}">
      <dgm:prSet/>
      <dgm:spPr/>
      <dgm:t>
        <a:bodyPr/>
        <a:lstStyle/>
        <a:p>
          <a:endParaRPr lang="en-US"/>
        </a:p>
      </dgm:t>
    </dgm:pt>
    <dgm:pt modelId="{9C4DC4CF-F72D-40E3-AB89-80FB6F8455A9}" type="sibTrans" cxnId="{9AE7BD6D-C389-43A6-8824-58D13949BA78}">
      <dgm:prSet/>
      <dgm:spPr/>
      <dgm:t>
        <a:bodyPr/>
        <a:lstStyle/>
        <a:p>
          <a:endParaRPr lang="en-US"/>
        </a:p>
      </dgm:t>
    </dgm:pt>
    <dgm:pt modelId="{BA4F4F97-54D7-40FF-A03F-94AC0E212597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b="1" dirty="0"/>
            <a:t>John Webb</a:t>
          </a:r>
        </a:p>
        <a:p>
          <a:pPr>
            <a:spcAft>
              <a:spcPts val="0"/>
            </a:spcAft>
          </a:pPr>
          <a:r>
            <a:rPr lang="en-US" sz="800" b="1" dirty="0"/>
            <a:t>Assistant Director II</a:t>
          </a:r>
        </a:p>
        <a:p>
          <a:pPr>
            <a:spcAft>
              <a:spcPts val="0"/>
            </a:spcAft>
          </a:pPr>
          <a:r>
            <a:rPr lang="en-US" sz="800" b="0" dirty="0"/>
            <a:t>Jory Becker, Env. Engineer Consultant</a:t>
          </a:r>
        </a:p>
        <a:p>
          <a:pPr>
            <a:spcAft>
              <a:spcPts val="0"/>
            </a:spcAft>
          </a:pPr>
          <a:r>
            <a:rPr lang="en-US" sz="800" b="0" dirty="0"/>
            <a:t>Shannon Bryant, Manager</a:t>
          </a:r>
        </a:p>
        <a:p>
          <a:pPr>
            <a:spcAft>
              <a:spcPts val="0"/>
            </a:spcAft>
          </a:pPr>
          <a:r>
            <a:rPr lang="en-US" sz="800" b="0" dirty="0"/>
            <a:t>Hollie Delaney, Manager</a:t>
          </a:r>
        </a:p>
        <a:p>
          <a:pPr>
            <a:spcAft>
              <a:spcPts val="0"/>
            </a:spcAft>
          </a:pPr>
          <a:r>
            <a:rPr lang="en-US" sz="800" b="0" dirty="0"/>
            <a:t>Josiah Frey, Env. Scientist Consultant II</a:t>
          </a:r>
        </a:p>
        <a:p>
          <a:pPr>
            <a:spcAft>
              <a:spcPts val="0"/>
            </a:spcAft>
          </a:pPr>
          <a:r>
            <a:rPr lang="en-US" sz="800" b="0" dirty="0"/>
            <a:t>Shawn Hokanson, Manager</a:t>
          </a:r>
        </a:p>
        <a:p>
          <a:pPr>
            <a:spcAft>
              <a:spcPts val="0"/>
            </a:spcAft>
          </a:pPr>
          <a:r>
            <a:rPr lang="en-US" sz="800" b="0" dirty="0"/>
            <a:t>Kevin Stewart, Manager</a:t>
          </a:r>
        </a:p>
      </dgm:t>
    </dgm:pt>
    <dgm:pt modelId="{AD8871D7-4C50-442F-96D4-9DD08A619B1D}" type="parTrans" cxnId="{EE856065-25D7-45C3-82F7-15F02E792767}">
      <dgm:prSet/>
      <dgm:spPr/>
      <dgm:t>
        <a:bodyPr/>
        <a:lstStyle/>
        <a:p>
          <a:endParaRPr lang="en-US"/>
        </a:p>
      </dgm:t>
    </dgm:pt>
    <dgm:pt modelId="{8F10F97E-80DA-4AC2-8DA5-11681AE33552}" type="sibTrans" cxnId="{EE856065-25D7-45C3-82F7-15F02E792767}">
      <dgm:prSet/>
      <dgm:spPr/>
      <dgm:t>
        <a:bodyPr/>
        <a:lstStyle/>
        <a:p>
          <a:endParaRPr lang="en-US"/>
        </a:p>
      </dgm:t>
    </dgm:pt>
    <dgm:pt modelId="{358BBC75-DDF3-4DB5-B72F-378BBB37CA95}" type="pres">
      <dgm:prSet presAssocID="{6FF472C3-8A11-4EC9-9045-B9872EAC51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5AD51C5-1E4B-4521-8A04-9110C401A157}" type="pres">
      <dgm:prSet presAssocID="{BE131821-10B9-40A9-AB26-EACAF5BFFF8E}" presName="hierRoot1" presStyleCnt="0">
        <dgm:presLayoutVars>
          <dgm:hierBranch val="init"/>
        </dgm:presLayoutVars>
      </dgm:prSet>
      <dgm:spPr/>
    </dgm:pt>
    <dgm:pt modelId="{CEDDEEFA-1269-4290-A824-18BA52823A06}" type="pres">
      <dgm:prSet presAssocID="{BE131821-10B9-40A9-AB26-EACAF5BFFF8E}" presName="rootComposite1" presStyleCnt="0"/>
      <dgm:spPr/>
    </dgm:pt>
    <dgm:pt modelId="{4D96C31E-9D83-4832-891A-C83DF3BEE219}" type="pres">
      <dgm:prSet presAssocID="{BE131821-10B9-40A9-AB26-EACAF5BFFF8E}" presName="rootText1" presStyleLbl="node0" presStyleIdx="0" presStyleCnt="1" custScaleX="339158" custScaleY="375206" custLinFactY="4512" custLinFactNeighborX="-17855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A860C31A-F3B7-42B7-86B5-67FA8D067A87}" type="pres">
      <dgm:prSet presAssocID="{BE131821-10B9-40A9-AB26-EACAF5BFFF8E}" presName="rootConnector1" presStyleLbl="node1" presStyleIdx="0" presStyleCnt="0"/>
      <dgm:spPr/>
    </dgm:pt>
    <dgm:pt modelId="{44C8144A-9812-4E81-A9F2-3DFC45070C84}" type="pres">
      <dgm:prSet presAssocID="{BE131821-10B9-40A9-AB26-EACAF5BFFF8E}" presName="hierChild2" presStyleCnt="0"/>
      <dgm:spPr/>
    </dgm:pt>
    <dgm:pt modelId="{721ADBAB-CE8B-48EC-9D39-4697C7CC9F87}" type="pres">
      <dgm:prSet presAssocID="{F3838904-1695-45C6-A59C-C42603206F47}" presName="Name37" presStyleLbl="parChTrans1D2" presStyleIdx="0" presStyleCnt="10"/>
      <dgm:spPr/>
    </dgm:pt>
    <dgm:pt modelId="{6C9BF0D3-659C-4F8A-AC34-FA613755774E}" type="pres">
      <dgm:prSet presAssocID="{1AA822FF-18EF-43C4-8E74-1D66BD242B7B}" presName="hierRoot2" presStyleCnt="0">
        <dgm:presLayoutVars>
          <dgm:hierBranch val="init"/>
        </dgm:presLayoutVars>
      </dgm:prSet>
      <dgm:spPr/>
    </dgm:pt>
    <dgm:pt modelId="{16A00F85-34B2-4347-9586-CF33727B54D7}" type="pres">
      <dgm:prSet presAssocID="{1AA822FF-18EF-43C4-8E74-1D66BD242B7B}" presName="rootComposite" presStyleCnt="0"/>
      <dgm:spPr/>
    </dgm:pt>
    <dgm:pt modelId="{104FF4A4-285A-4C24-A868-625612C01588}" type="pres">
      <dgm:prSet presAssocID="{1AA822FF-18EF-43C4-8E74-1D66BD242B7B}" presName="rootText" presStyleLbl="node2" presStyleIdx="0" presStyleCnt="8" custScaleX="118612" custScaleY="189788" custLinFactNeighborX="17224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3B6A59E3-1C4C-4EBC-B15F-766D51010839}" type="pres">
      <dgm:prSet presAssocID="{1AA822FF-18EF-43C4-8E74-1D66BD242B7B}" presName="rootConnector" presStyleLbl="node2" presStyleIdx="0" presStyleCnt="8"/>
      <dgm:spPr/>
    </dgm:pt>
    <dgm:pt modelId="{D4F1D158-7066-443F-A7C8-63189E2680E6}" type="pres">
      <dgm:prSet presAssocID="{1AA822FF-18EF-43C4-8E74-1D66BD242B7B}" presName="hierChild4" presStyleCnt="0"/>
      <dgm:spPr/>
    </dgm:pt>
    <dgm:pt modelId="{1E76CD65-54CC-4B0D-94B9-E240093A13C5}" type="pres">
      <dgm:prSet presAssocID="{B47E73C3-57A1-4C97-9F20-F0A99561B71E}" presName="Name37" presStyleLbl="parChTrans1D3" presStyleIdx="0" presStyleCnt="32"/>
      <dgm:spPr/>
    </dgm:pt>
    <dgm:pt modelId="{72DD7A01-DDC7-4E6E-BC36-C5979FC2F98B}" type="pres">
      <dgm:prSet presAssocID="{EAA9B9E1-C053-4D7F-A24C-1F0918538D16}" presName="hierRoot2" presStyleCnt="0">
        <dgm:presLayoutVars>
          <dgm:hierBranch val="init"/>
        </dgm:presLayoutVars>
      </dgm:prSet>
      <dgm:spPr/>
    </dgm:pt>
    <dgm:pt modelId="{8EA17B9A-7BA6-4C8E-A7E0-AFB540FDFC91}" type="pres">
      <dgm:prSet presAssocID="{EAA9B9E1-C053-4D7F-A24C-1F0918538D16}" presName="rootComposite" presStyleCnt="0"/>
      <dgm:spPr/>
    </dgm:pt>
    <dgm:pt modelId="{6CCCF7B6-E213-468E-8C8D-7D6A043B3E81}" type="pres">
      <dgm:prSet presAssocID="{EAA9B9E1-C053-4D7F-A24C-1F0918538D16}" presName="rootText" presStyleLbl="node3" presStyleIdx="0" presStyleCnt="32" custScaleX="95441" custScaleY="132656" custLinFactNeighborX="8484" custLinFactNeighborY="6012">
        <dgm:presLayoutVars>
          <dgm:chPref val="3"/>
        </dgm:presLayoutVars>
      </dgm:prSet>
      <dgm:spPr>
        <a:prstGeom prst="roundRect">
          <a:avLst/>
        </a:prstGeom>
      </dgm:spPr>
    </dgm:pt>
    <dgm:pt modelId="{963B40D2-19D6-4635-B6EB-02CD04C2278E}" type="pres">
      <dgm:prSet presAssocID="{EAA9B9E1-C053-4D7F-A24C-1F0918538D16}" presName="rootConnector" presStyleLbl="node3" presStyleIdx="0" presStyleCnt="32"/>
      <dgm:spPr/>
    </dgm:pt>
    <dgm:pt modelId="{AB752F9F-EDCA-4EB2-88A3-74895D5F0DCE}" type="pres">
      <dgm:prSet presAssocID="{EAA9B9E1-C053-4D7F-A24C-1F0918538D16}" presName="hierChild4" presStyleCnt="0"/>
      <dgm:spPr/>
    </dgm:pt>
    <dgm:pt modelId="{4A3F5389-190F-4795-804E-1F65BFE866DF}" type="pres">
      <dgm:prSet presAssocID="{EAA9B9E1-C053-4D7F-A24C-1F0918538D16}" presName="hierChild5" presStyleCnt="0"/>
      <dgm:spPr/>
    </dgm:pt>
    <dgm:pt modelId="{BA6BFACE-F77C-4F94-BB4C-F48DA57B2E8F}" type="pres">
      <dgm:prSet presAssocID="{AE33D971-4CDC-438C-A056-A9FAB700E216}" presName="Name37" presStyleLbl="parChTrans1D3" presStyleIdx="1" presStyleCnt="32"/>
      <dgm:spPr/>
    </dgm:pt>
    <dgm:pt modelId="{8E8DA8B4-91E8-44A1-B077-51D37149B96C}" type="pres">
      <dgm:prSet presAssocID="{0A638D03-54A6-42BE-9558-62571268DB40}" presName="hierRoot2" presStyleCnt="0">
        <dgm:presLayoutVars>
          <dgm:hierBranch val="init"/>
        </dgm:presLayoutVars>
      </dgm:prSet>
      <dgm:spPr/>
    </dgm:pt>
    <dgm:pt modelId="{8E64226A-3D7B-450D-889B-0EC9EBA189BA}" type="pres">
      <dgm:prSet presAssocID="{0A638D03-54A6-42BE-9558-62571268DB40}" presName="rootComposite" presStyleCnt="0"/>
      <dgm:spPr/>
    </dgm:pt>
    <dgm:pt modelId="{60601FF3-F432-478D-804E-EC4DA4D562E3}" type="pres">
      <dgm:prSet presAssocID="{0A638D03-54A6-42BE-9558-62571268DB40}" presName="rootText" presStyleLbl="node3" presStyleIdx="1" presStyleCnt="32" custScaleX="95441" custScaleY="132656" custLinFactY="87192" custLinFactNeighborX="8484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8FABB0E7-F234-4B6F-A557-0FE372825CF6}" type="pres">
      <dgm:prSet presAssocID="{0A638D03-54A6-42BE-9558-62571268DB40}" presName="rootConnector" presStyleLbl="node3" presStyleIdx="1" presStyleCnt="32"/>
      <dgm:spPr/>
    </dgm:pt>
    <dgm:pt modelId="{613CD52C-9FBB-4BF0-B677-4211B0FADB53}" type="pres">
      <dgm:prSet presAssocID="{0A638D03-54A6-42BE-9558-62571268DB40}" presName="hierChild4" presStyleCnt="0"/>
      <dgm:spPr/>
    </dgm:pt>
    <dgm:pt modelId="{EA3B1DF1-4344-4981-8D9A-B4757B4925FA}" type="pres">
      <dgm:prSet presAssocID="{0A638D03-54A6-42BE-9558-62571268DB40}" presName="hierChild5" presStyleCnt="0"/>
      <dgm:spPr/>
    </dgm:pt>
    <dgm:pt modelId="{78C49271-2307-40FC-B2EA-59660EA88870}" type="pres">
      <dgm:prSet presAssocID="{52077E47-5B10-46C8-823C-7B2B0368724B}" presName="Name37" presStyleLbl="parChTrans1D3" presStyleIdx="2" presStyleCnt="32"/>
      <dgm:spPr/>
    </dgm:pt>
    <dgm:pt modelId="{3E8F7989-EEB7-4C26-B26B-778DEA518011}" type="pres">
      <dgm:prSet presAssocID="{EBF18BEC-10C3-4266-9FDE-34966F8F141F}" presName="hierRoot2" presStyleCnt="0">
        <dgm:presLayoutVars>
          <dgm:hierBranch val="init"/>
        </dgm:presLayoutVars>
      </dgm:prSet>
      <dgm:spPr/>
    </dgm:pt>
    <dgm:pt modelId="{9B6A670C-7FF5-4E5B-9A79-0EE3B1A542DE}" type="pres">
      <dgm:prSet presAssocID="{EBF18BEC-10C3-4266-9FDE-34966F8F141F}" presName="rootComposite" presStyleCnt="0"/>
      <dgm:spPr/>
    </dgm:pt>
    <dgm:pt modelId="{15238C5C-ACAC-439E-B015-3AB5630CD992}" type="pres">
      <dgm:prSet presAssocID="{EBF18BEC-10C3-4266-9FDE-34966F8F141F}" presName="rootText" presStyleLbl="node3" presStyleIdx="2" presStyleCnt="32" custScaleX="95441" custScaleY="132656" custLinFactY="-63321" custLinFactNeighborX="8484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12F2576C-A960-46B6-827B-B743CFCEF1BD}" type="pres">
      <dgm:prSet presAssocID="{EBF18BEC-10C3-4266-9FDE-34966F8F141F}" presName="rootConnector" presStyleLbl="node3" presStyleIdx="2" presStyleCnt="32"/>
      <dgm:spPr/>
    </dgm:pt>
    <dgm:pt modelId="{81FF077E-C740-4523-B9C6-100004924063}" type="pres">
      <dgm:prSet presAssocID="{EBF18BEC-10C3-4266-9FDE-34966F8F141F}" presName="hierChild4" presStyleCnt="0"/>
      <dgm:spPr/>
    </dgm:pt>
    <dgm:pt modelId="{8007022C-FC42-42F8-8FFC-0A12FFDF6ABE}" type="pres">
      <dgm:prSet presAssocID="{EBF18BEC-10C3-4266-9FDE-34966F8F141F}" presName="hierChild5" presStyleCnt="0"/>
      <dgm:spPr/>
    </dgm:pt>
    <dgm:pt modelId="{3DCB8F28-4103-4163-B0EE-876F1FBE65BD}" type="pres">
      <dgm:prSet presAssocID="{1AA822FF-18EF-43C4-8E74-1D66BD242B7B}" presName="hierChild5" presStyleCnt="0"/>
      <dgm:spPr/>
    </dgm:pt>
    <dgm:pt modelId="{7EA8EFEB-FC88-4E1A-B43D-2371BC0F366F}" type="pres">
      <dgm:prSet presAssocID="{988E5F79-49FE-4FFE-9802-E4130200F830}" presName="Name37" presStyleLbl="parChTrans1D2" presStyleIdx="1" presStyleCnt="10"/>
      <dgm:spPr/>
    </dgm:pt>
    <dgm:pt modelId="{04BD9467-C776-49DC-8DD6-02413AA0AD26}" type="pres">
      <dgm:prSet presAssocID="{AF485258-CE50-42E1-A8C0-D10201E53E97}" presName="hierRoot2" presStyleCnt="0">
        <dgm:presLayoutVars>
          <dgm:hierBranch val="init"/>
        </dgm:presLayoutVars>
      </dgm:prSet>
      <dgm:spPr/>
    </dgm:pt>
    <dgm:pt modelId="{6F2A2E92-4047-432C-B03A-17F0103EC43D}" type="pres">
      <dgm:prSet presAssocID="{AF485258-CE50-42E1-A8C0-D10201E53E97}" presName="rootComposite" presStyleCnt="0"/>
      <dgm:spPr/>
    </dgm:pt>
    <dgm:pt modelId="{30202F11-545F-476C-AF8A-B68848CD1458}" type="pres">
      <dgm:prSet presAssocID="{AF485258-CE50-42E1-A8C0-D10201E53E97}" presName="rootText" presStyleLbl="node2" presStyleIdx="1" presStyleCnt="8" custScaleX="118410" custScaleY="189788" custLinFactX="100000" custLinFactNeighborX="130699" custLinFactNeighborY="2544">
        <dgm:presLayoutVars>
          <dgm:chPref val="3"/>
        </dgm:presLayoutVars>
      </dgm:prSet>
      <dgm:spPr>
        <a:prstGeom prst="roundRect">
          <a:avLst/>
        </a:prstGeom>
      </dgm:spPr>
    </dgm:pt>
    <dgm:pt modelId="{6804D3B0-048A-40E5-975E-C1C1F208B6E7}" type="pres">
      <dgm:prSet presAssocID="{AF485258-CE50-42E1-A8C0-D10201E53E97}" presName="rootConnector" presStyleLbl="node2" presStyleIdx="1" presStyleCnt="8"/>
      <dgm:spPr/>
    </dgm:pt>
    <dgm:pt modelId="{D0B6633A-606D-4B79-9755-2A6E62683780}" type="pres">
      <dgm:prSet presAssocID="{AF485258-CE50-42E1-A8C0-D10201E53E97}" presName="hierChild4" presStyleCnt="0"/>
      <dgm:spPr/>
    </dgm:pt>
    <dgm:pt modelId="{6D6CBA09-4D78-445D-BB60-C652D0F15BB8}" type="pres">
      <dgm:prSet presAssocID="{048D1A17-5CCD-400B-A3DA-0E0375B4E170}" presName="Name37" presStyleLbl="parChTrans1D3" presStyleIdx="3" presStyleCnt="32"/>
      <dgm:spPr/>
    </dgm:pt>
    <dgm:pt modelId="{B33526C1-74B9-4B63-8984-52CE833DED9A}" type="pres">
      <dgm:prSet presAssocID="{33EE36A3-2EEE-42D4-AE48-E208514A31DA}" presName="hierRoot2" presStyleCnt="0">
        <dgm:presLayoutVars>
          <dgm:hierBranch val="init"/>
        </dgm:presLayoutVars>
      </dgm:prSet>
      <dgm:spPr/>
    </dgm:pt>
    <dgm:pt modelId="{17D3455A-1921-41F6-983A-71AFEF4BC0A0}" type="pres">
      <dgm:prSet presAssocID="{33EE36A3-2EEE-42D4-AE48-E208514A31DA}" presName="rootComposite" presStyleCnt="0"/>
      <dgm:spPr/>
    </dgm:pt>
    <dgm:pt modelId="{C1E19EF7-EEBB-4440-9036-B476EB1515D5}" type="pres">
      <dgm:prSet presAssocID="{33EE36A3-2EEE-42D4-AE48-E208514A31DA}" presName="rootText" presStyleLbl="node3" presStyleIdx="3" presStyleCnt="32" custScaleX="95133" custScaleY="132656" custLinFactX="100000" custLinFactNeighborX="130406" custLinFactNeighborY="6013">
        <dgm:presLayoutVars>
          <dgm:chPref val="3"/>
        </dgm:presLayoutVars>
      </dgm:prSet>
      <dgm:spPr>
        <a:prstGeom prst="roundRect">
          <a:avLst/>
        </a:prstGeom>
      </dgm:spPr>
    </dgm:pt>
    <dgm:pt modelId="{A8F22469-3E91-43B1-9144-902FA6520E56}" type="pres">
      <dgm:prSet presAssocID="{33EE36A3-2EEE-42D4-AE48-E208514A31DA}" presName="rootConnector" presStyleLbl="node3" presStyleIdx="3" presStyleCnt="32"/>
      <dgm:spPr/>
    </dgm:pt>
    <dgm:pt modelId="{230D40F7-96BA-4B36-A74C-E139BE9D20E6}" type="pres">
      <dgm:prSet presAssocID="{33EE36A3-2EEE-42D4-AE48-E208514A31DA}" presName="hierChild4" presStyleCnt="0"/>
      <dgm:spPr/>
    </dgm:pt>
    <dgm:pt modelId="{B1696C89-DF2F-41C2-9774-B50E87EBE081}" type="pres">
      <dgm:prSet presAssocID="{33EE36A3-2EEE-42D4-AE48-E208514A31DA}" presName="hierChild5" presStyleCnt="0"/>
      <dgm:spPr/>
    </dgm:pt>
    <dgm:pt modelId="{3820FD1F-55A4-43C6-85D2-CA6FA4BDC254}" type="pres">
      <dgm:prSet presAssocID="{296BF473-C7CD-4A29-BF93-CDC12D88A552}" presName="Name37" presStyleLbl="parChTrans1D3" presStyleIdx="4" presStyleCnt="32"/>
      <dgm:spPr/>
    </dgm:pt>
    <dgm:pt modelId="{E3461150-F8BD-485D-9415-E8793D14D531}" type="pres">
      <dgm:prSet presAssocID="{44B4FF50-258D-4D9E-ACD0-4B39AFD24E38}" presName="hierRoot2" presStyleCnt="0">
        <dgm:presLayoutVars>
          <dgm:hierBranch val="init"/>
        </dgm:presLayoutVars>
      </dgm:prSet>
      <dgm:spPr/>
    </dgm:pt>
    <dgm:pt modelId="{09A74FE5-C885-494B-9710-B4B1D3428A44}" type="pres">
      <dgm:prSet presAssocID="{44B4FF50-258D-4D9E-ACD0-4B39AFD24E38}" presName="rootComposite" presStyleCnt="0"/>
      <dgm:spPr/>
    </dgm:pt>
    <dgm:pt modelId="{5001EE42-83F1-4D31-BE6A-7644C4A8F776}" type="pres">
      <dgm:prSet presAssocID="{44B4FF50-258D-4D9E-ACD0-4B39AFD24E38}" presName="rootText" presStyleLbl="node3" presStyleIdx="4" presStyleCnt="32" custScaleX="94963" custScaleY="133651" custLinFactX="100000" custLinFactNeighborX="130406" custLinFactNeighborY="10340">
        <dgm:presLayoutVars>
          <dgm:chPref val="3"/>
        </dgm:presLayoutVars>
      </dgm:prSet>
      <dgm:spPr>
        <a:prstGeom prst="roundRect">
          <a:avLst/>
        </a:prstGeom>
      </dgm:spPr>
    </dgm:pt>
    <dgm:pt modelId="{3A9AF3E3-BD6B-46E0-BEB7-2480AF038B00}" type="pres">
      <dgm:prSet presAssocID="{44B4FF50-258D-4D9E-ACD0-4B39AFD24E38}" presName="rootConnector" presStyleLbl="node3" presStyleIdx="4" presStyleCnt="32"/>
      <dgm:spPr/>
    </dgm:pt>
    <dgm:pt modelId="{534B907A-7621-496F-BA02-5C34ABB25E43}" type="pres">
      <dgm:prSet presAssocID="{44B4FF50-258D-4D9E-ACD0-4B39AFD24E38}" presName="hierChild4" presStyleCnt="0"/>
      <dgm:spPr/>
    </dgm:pt>
    <dgm:pt modelId="{D431872F-8525-469E-8C9E-DC874DAA6D2C}" type="pres">
      <dgm:prSet presAssocID="{44B4FF50-258D-4D9E-ACD0-4B39AFD24E38}" presName="hierChild5" presStyleCnt="0"/>
      <dgm:spPr/>
    </dgm:pt>
    <dgm:pt modelId="{51A9926F-A1DC-4D5F-AA72-6DD246FA7210}" type="pres">
      <dgm:prSet presAssocID="{AF485258-CE50-42E1-A8C0-D10201E53E97}" presName="hierChild5" presStyleCnt="0"/>
      <dgm:spPr/>
    </dgm:pt>
    <dgm:pt modelId="{C9D8B507-02A6-4A7F-9E3B-50ECF4D67143}" type="pres">
      <dgm:prSet presAssocID="{AEF4C861-91E7-4B12-BC27-BD1FEE8901C6}" presName="Name37" presStyleLbl="parChTrans1D2" presStyleIdx="2" presStyleCnt="10"/>
      <dgm:spPr/>
    </dgm:pt>
    <dgm:pt modelId="{CA8BF813-72CA-465D-AE8E-6F6F21720821}" type="pres">
      <dgm:prSet presAssocID="{249A7CB7-BE62-495F-BD34-7316D61035B5}" presName="hierRoot2" presStyleCnt="0">
        <dgm:presLayoutVars>
          <dgm:hierBranch val="init"/>
        </dgm:presLayoutVars>
      </dgm:prSet>
      <dgm:spPr/>
    </dgm:pt>
    <dgm:pt modelId="{A5E4AE8A-232E-47C9-9880-539663577486}" type="pres">
      <dgm:prSet presAssocID="{249A7CB7-BE62-495F-BD34-7316D61035B5}" presName="rootComposite" presStyleCnt="0"/>
      <dgm:spPr/>
    </dgm:pt>
    <dgm:pt modelId="{7BE942C0-F6C1-4FC3-97DC-1D09E77F4A26}" type="pres">
      <dgm:prSet presAssocID="{249A7CB7-BE62-495F-BD34-7316D61035B5}" presName="rootText" presStyleLbl="node2" presStyleIdx="2" presStyleCnt="8" custScaleX="119262" custScaleY="189788" custLinFactX="100000" custLinFactNeighborX="128067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AD488786-2868-42E7-92BC-F8A6CFA99D4E}" type="pres">
      <dgm:prSet presAssocID="{249A7CB7-BE62-495F-BD34-7316D61035B5}" presName="rootConnector" presStyleLbl="node2" presStyleIdx="2" presStyleCnt="8"/>
      <dgm:spPr/>
    </dgm:pt>
    <dgm:pt modelId="{B317913E-8908-4239-A63E-E19B4F59A003}" type="pres">
      <dgm:prSet presAssocID="{249A7CB7-BE62-495F-BD34-7316D61035B5}" presName="hierChild4" presStyleCnt="0"/>
      <dgm:spPr/>
    </dgm:pt>
    <dgm:pt modelId="{2B8F5875-0ACC-408B-966D-F25B926800C0}" type="pres">
      <dgm:prSet presAssocID="{EC916290-32BA-48F7-8820-6BE44B04E794}" presName="Name37" presStyleLbl="parChTrans1D3" presStyleIdx="5" presStyleCnt="32"/>
      <dgm:spPr/>
    </dgm:pt>
    <dgm:pt modelId="{82673D02-CEA7-4E39-9057-B11CB39768A4}" type="pres">
      <dgm:prSet presAssocID="{541879EE-29B7-4C96-B884-71E20C63B8B1}" presName="hierRoot2" presStyleCnt="0">
        <dgm:presLayoutVars>
          <dgm:hierBranch val="init"/>
        </dgm:presLayoutVars>
      </dgm:prSet>
      <dgm:spPr/>
    </dgm:pt>
    <dgm:pt modelId="{90C8DE97-3EFA-4EE8-A6A5-FB7A80E463E3}" type="pres">
      <dgm:prSet presAssocID="{541879EE-29B7-4C96-B884-71E20C63B8B1}" presName="rootComposite" presStyleCnt="0"/>
      <dgm:spPr/>
    </dgm:pt>
    <dgm:pt modelId="{4B4CF681-1024-4B91-8DD9-7982C12DDC0D}" type="pres">
      <dgm:prSet presAssocID="{541879EE-29B7-4C96-B884-71E20C63B8B1}" presName="rootText" presStyleLbl="node3" presStyleIdx="5" presStyleCnt="32" custScaleX="95133" custScaleY="132656" custLinFactX="100000" custLinFactY="237705" custLinFactNeighborX="127561" custLinFactNeighborY="300000">
        <dgm:presLayoutVars>
          <dgm:chPref val="3"/>
        </dgm:presLayoutVars>
      </dgm:prSet>
      <dgm:spPr>
        <a:prstGeom prst="roundRect">
          <a:avLst/>
        </a:prstGeom>
      </dgm:spPr>
    </dgm:pt>
    <dgm:pt modelId="{747565AF-8B74-42A9-B9B7-A1DF76123A98}" type="pres">
      <dgm:prSet presAssocID="{541879EE-29B7-4C96-B884-71E20C63B8B1}" presName="rootConnector" presStyleLbl="node3" presStyleIdx="5" presStyleCnt="32"/>
      <dgm:spPr/>
    </dgm:pt>
    <dgm:pt modelId="{5926CCAD-FC6F-4767-B663-2DD0868E333F}" type="pres">
      <dgm:prSet presAssocID="{541879EE-29B7-4C96-B884-71E20C63B8B1}" presName="hierChild4" presStyleCnt="0"/>
      <dgm:spPr/>
    </dgm:pt>
    <dgm:pt modelId="{E441BEDA-C36F-4CA1-BCAE-D4189E90A93F}" type="pres">
      <dgm:prSet presAssocID="{541879EE-29B7-4C96-B884-71E20C63B8B1}" presName="hierChild5" presStyleCnt="0"/>
      <dgm:spPr/>
    </dgm:pt>
    <dgm:pt modelId="{0A78FD08-7C8D-43D9-9E70-2F01BFCBE0FB}" type="pres">
      <dgm:prSet presAssocID="{23D8F410-212C-46EB-9A7E-3EFE5E92288A}" presName="Name37" presStyleLbl="parChTrans1D3" presStyleIdx="6" presStyleCnt="32"/>
      <dgm:spPr/>
    </dgm:pt>
    <dgm:pt modelId="{025CD230-708F-44AB-9830-AA455D1356CD}" type="pres">
      <dgm:prSet presAssocID="{8EEAC4DA-BC09-4280-B729-18E113C15749}" presName="hierRoot2" presStyleCnt="0">
        <dgm:presLayoutVars>
          <dgm:hierBranch val="init"/>
        </dgm:presLayoutVars>
      </dgm:prSet>
      <dgm:spPr/>
    </dgm:pt>
    <dgm:pt modelId="{D0804E78-4165-4746-B845-F508566AE850}" type="pres">
      <dgm:prSet presAssocID="{8EEAC4DA-BC09-4280-B729-18E113C15749}" presName="rootComposite" presStyleCnt="0"/>
      <dgm:spPr/>
    </dgm:pt>
    <dgm:pt modelId="{4E27CD99-9605-4F0B-AB7B-EC8F6B96A6D3}" type="pres">
      <dgm:prSet presAssocID="{8EEAC4DA-BC09-4280-B729-18E113C15749}" presName="rootText" presStyleLbl="node3" presStyleIdx="6" presStyleCnt="32" custScaleX="95133" custScaleY="132656" custLinFactX="100000" custLinFactY="-68643" custLinFactNeighborX="127561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B2CDD2A0-5DBA-41B5-AC07-1EB9708789D5}" type="pres">
      <dgm:prSet presAssocID="{8EEAC4DA-BC09-4280-B729-18E113C15749}" presName="rootConnector" presStyleLbl="node3" presStyleIdx="6" presStyleCnt="32"/>
      <dgm:spPr/>
    </dgm:pt>
    <dgm:pt modelId="{31456414-2169-420F-A587-B51EAE6FD470}" type="pres">
      <dgm:prSet presAssocID="{8EEAC4DA-BC09-4280-B729-18E113C15749}" presName="hierChild4" presStyleCnt="0"/>
      <dgm:spPr/>
    </dgm:pt>
    <dgm:pt modelId="{F9F5CF86-6F01-40F8-8279-BD32ED127FF0}" type="pres">
      <dgm:prSet presAssocID="{8EEAC4DA-BC09-4280-B729-18E113C15749}" presName="hierChild5" presStyleCnt="0"/>
      <dgm:spPr/>
    </dgm:pt>
    <dgm:pt modelId="{DD1EC716-4AC9-4691-839D-811E2057DF71}" type="pres">
      <dgm:prSet presAssocID="{0E05D4E2-62C7-4ADC-89BD-E2B735660DA5}" presName="Name37" presStyleLbl="parChTrans1D3" presStyleIdx="7" presStyleCnt="32"/>
      <dgm:spPr/>
    </dgm:pt>
    <dgm:pt modelId="{D17BAB45-F916-4D78-9FE7-77C1494CE1A3}" type="pres">
      <dgm:prSet presAssocID="{C7E85DE6-1B35-4A3A-8975-073D499DD337}" presName="hierRoot2" presStyleCnt="0">
        <dgm:presLayoutVars>
          <dgm:hierBranch val="init"/>
        </dgm:presLayoutVars>
      </dgm:prSet>
      <dgm:spPr/>
    </dgm:pt>
    <dgm:pt modelId="{AE6A76F0-BDD2-4469-AE15-FC9E6FED5BD3}" type="pres">
      <dgm:prSet presAssocID="{C7E85DE6-1B35-4A3A-8975-073D499DD337}" presName="rootComposite" presStyleCnt="0"/>
      <dgm:spPr/>
    </dgm:pt>
    <dgm:pt modelId="{D416EFE9-470D-4DCE-AEA1-6C1011A9C77E}" type="pres">
      <dgm:prSet presAssocID="{C7E85DE6-1B35-4A3A-8975-073D499DD337}" presName="rootText" presStyleLbl="node3" presStyleIdx="7" presStyleCnt="32" custScaleX="95133" custScaleY="132656" custLinFactX="100000" custLinFactNeighborX="127561" custLinFactNeighborY="12536">
        <dgm:presLayoutVars>
          <dgm:chPref val="3"/>
        </dgm:presLayoutVars>
      </dgm:prSet>
      <dgm:spPr>
        <a:prstGeom prst="roundRect">
          <a:avLst/>
        </a:prstGeom>
      </dgm:spPr>
    </dgm:pt>
    <dgm:pt modelId="{F603EA8A-EC45-4653-89B5-AF2A462D39B3}" type="pres">
      <dgm:prSet presAssocID="{C7E85DE6-1B35-4A3A-8975-073D499DD337}" presName="rootConnector" presStyleLbl="node3" presStyleIdx="7" presStyleCnt="32"/>
      <dgm:spPr/>
    </dgm:pt>
    <dgm:pt modelId="{453EBC08-4ACB-43EB-8608-DE9C3BA893A4}" type="pres">
      <dgm:prSet presAssocID="{C7E85DE6-1B35-4A3A-8975-073D499DD337}" presName="hierChild4" presStyleCnt="0"/>
      <dgm:spPr/>
    </dgm:pt>
    <dgm:pt modelId="{3F891E1F-5B76-4E54-B2FC-7FCB02D0245B}" type="pres">
      <dgm:prSet presAssocID="{C7E85DE6-1B35-4A3A-8975-073D499DD337}" presName="hierChild5" presStyleCnt="0"/>
      <dgm:spPr/>
    </dgm:pt>
    <dgm:pt modelId="{965C5CEB-738B-4D71-B89C-179D669C27EC}" type="pres">
      <dgm:prSet presAssocID="{29D59437-DB0D-47D2-803B-E3B1FFA0484F}" presName="Name37" presStyleLbl="parChTrans1D3" presStyleIdx="8" presStyleCnt="32"/>
      <dgm:spPr/>
    </dgm:pt>
    <dgm:pt modelId="{CA494B75-95DB-498E-93F7-2E60DF02F905}" type="pres">
      <dgm:prSet presAssocID="{2D903DD8-A93D-4492-AAE0-B10965A7BFA6}" presName="hierRoot2" presStyleCnt="0">
        <dgm:presLayoutVars>
          <dgm:hierBranch val="init"/>
        </dgm:presLayoutVars>
      </dgm:prSet>
      <dgm:spPr/>
    </dgm:pt>
    <dgm:pt modelId="{3C12352B-3EF4-40A5-A775-1655DD4848EF}" type="pres">
      <dgm:prSet presAssocID="{2D903DD8-A93D-4492-AAE0-B10965A7BFA6}" presName="rootComposite" presStyleCnt="0"/>
      <dgm:spPr/>
    </dgm:pt>
    <dgm:pt modelId="{6A16F731-919D-4EAE-BB22-5C55FF4FF98D}" type="pres">
      <dgm:prSet presAssocID="{2D903DD8-A93D-4492-AAE0-B10965A7BFA6}" presName="rootText" presStyleLbl="node3" presStyleIdx="8" presStyleCnt="32" custScaleX="100264" custScaleY="132656" custLinFactX="100000" custLinFactY="-137977" custLinFactNeighborX="127561" custLinFactNeighborY="-200000">
        <dgm:presLayoutVars>
          <dgm:chPref val="3"/>
        </dgm:presLayoutVars>
      </dgm:prSet>
      <dgm:spPr>
        <a:prstGeom prst="roundRect">
          <a:avLst/>
        </a:prstGeom>
      </dgm:spPr>
    </dgm:pt>
    <dgm:pt modelId="{8FC93175-C378-4CE6-8055-85AF5F54CD25}" type="pres">
      <dgm:prSet presAssocID="{2D903DD8-A93D-4492-AAE0-B10965A7BFA6}" presName="rootConnector" presStyleLbl="node3" presStyleIdx="8" presStyleCnt="32"/>
      <dgm:spPr/>
    </dgm:pt>
    <dgm:pt modelId="{6501975A-A44E-47AB-9AB8-7B03B7E5D77D}" type="pres">
      <dgm:prSet presAssocID="{2D903DD8-A93D-4492-AAE0-B10965A7BFA6}" presName="hierChild4" presStyleCnt="0"/>
      <dgm:spPr/>
    </dgm:pt>
    <dgm:pt modelId="{6EEA0D0E-FE99-4C5E-90B2-C1B5A4D4E4CA}" type="pres">
      <dgm:prSet presAssocID="{2D903DD8-A93D-4492-AAE0-B10965A7BFA6}" presName="hierChild5" presStyleCnt="0"/>
      <dgm:spPr/>
    </dgm:pt>
    <dgm:pt modelId="{767E5BD8-74B8-4471-81E1-17F16D010C9D}" type="pres">
      <dgm:prSet presAssocID="{249A7CB7-BE62-495F-BD34-7316D61035B5}" presName="hierChild5" presStyleCnt="0"/>
      <dgm:spPr/>
    </dgm:pt>
    <dgm:pt modelId="{054C17C0-D810-4889-8083-D6C680AA1DAC}" type="pres">
      <dgm:prSet presAssocID="{97DF10BB-DADB-4900-B2DB-1418F6EB013A}" presName="Name37" presStyleLbl="parChTrans1D2" presStyleIdx="3" presStyleCnt="10"/>
      <dgm:spPr/>
    </dgm:pt>
    <dgm:pt modelId="{F7881FB3-37B4-4AC5-B3AE-97AFA2C339B2}" type="pres">
      <dgm:prSet presAssocID="{3FB77779-AC2D-4A46-A89C-25E7087353E3}" presName="hierRoot2" presStyleCnt="0">
        <dgm:presLayoutVars>
          <dgm:hierBranch val="hang"/>
        </dgm:presLayoutVars>
      </dgm:prSet>
      <dgm:spPr/>
    </dgm:pt>
    <dgm:pt modelId="{5D54AA67-C63F-4717-AD8F-6212A4058F9C}" type="pres">
      <dgm:prSet presAssocID="{3FB77779-AC2D-4A46-A89C-25E7087353E3}" presName="rootComposite" presStyleCnt="0"/>
      <dgm:spPr/>
    </dgm:pt>
    <dgm:pt modelId="{41035B7E-C58F-4FAA-A0B8-5A5DFB7F1630}" type="pres">
      <dgm:prSet presAssocID="{3FB77779-AC2D-4A46-A89C-25E7087353E3}" presName="rootText" presStyleLbl="node2" presStyleIdx="3" presStyleCnt="8" custScaleX="118835" custScaleY="189788" custLinFactX="-100000" custLinFactNeighborX="-177303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82014507-5ABA-4EF3-B2DA-592FEBC16B08}" type="pres">
      <dgm:prSet presAssocID="{3FB77779-AC2D-4A46-A89C-25E7087353E3}" presName="rootConnector" presStyleLbl="node2" presStyleIdx="3" presStyleCnt="8"/>
      <dgm:spPr/>
    </dgm:pt>
    <dgm:pt modelId="{52082A7F-6795-469A-8A71-8CDBE1FA986E}" type="pres">
      <dgm:prSet presAssocID="{3FB77779-AC2D-4A46-A89C-25E7087353E3}" presName="hierChild4" presStyleCnt="0"/>
      <dgm:spPr/>
    </dgm:pt>
    <dgm:pt modelId="{22C1623B-D121-4920-9C0F-6FA06CA82043}" type="pres">
      <dgm:prSet presAssocID="{1799BF21-EBA8-4902-A8AE-A3BC33AD44C1}" presName="Name48" presStyleLbl="parChTrans1D3" presStyleIdx="9" presStyleCnt="32"/>
      <dgm:spPr/>
    </dgm:pt>
    <dgm:pt modelId="{482893AA-1C3B-4EAF-8E3B-B1F4176878BC}" type="pres">
      <dgm:prSet presAssocID="{572EDC80-7B16-43C8-9E99-CCE443E602C1}" presName="hierRoot2" presStyleCnt="0">
        <dgm:presLayoutVars>
          <dgm:hierBranch val="init"/>
        </dgm:presLayoutVars>
      </dgm:prSet>
      <dgm:spPr/>
    </dgm:pt>
    <dgm:pt modelId="{0E9E8AB5-379A-4660-BE63-1107C44BD482}" type="pres">
      <dgm:prSet presAssocID="{572EDC80-7B16-43C8-9E99-CCE443E602C1}" presName="rootComposite" presStyleCnt="0"/>
      <dgm:spPr/>
    </dgm:pt>
    <dgm:pt modelId="{8E886E21-A610-4A02-AE92-86F3105D906C}" type="pres">
      <dgm:prSet presAssocID="{572EDC80-7B16-43C8-9E99-CCE443E602C1}" presName="rootText" presStyleLbl="node3" presStyleIdx="9" presStyleCnt="32" custScaleX="94963" custScaleY="132656" custLinFactX="-100000" custLinFactNeighborX="-180107" custLinFactNeighborY="6012">
        <dgm:presLayoutVars>
          <dgm:chPref val="3"/>
        </dgm:presLayoutVars>
      </dgm:prSet>
      <dgm:spPr>
        <a:prstGeom prst="roundRect">
          <a:avLst/>
        </a:prstGeom>
      </dgm:spPr>
    </dgm:pt>
    <dgm:pt modelId="{68EA38C9-B1E1-4311-8B5C-E96DD1F53929}" type="pres">
      <dgm:prSet presAssocID="{572EDC80-7B16-43C8-9E99-CCE443E602C1}" presName="rootConnector" presStyleLbl="node3" presStyleIdx="9" presStyleCnt="32"/>
      <dgm:spPr/>
    </dgm:pt>
    <dgm:pt modelId="{D97D74D0-E921-4EB0-8D43-A04B4793A82E}" type="pres">
      <dgm:prSet presAssocID="{572EDC80-7B16-43C8-9E99-CCE443E602C1}" presName="hierChild4" presStyleCnt="0"/>
      <dgm:spPr/>
    </dgm:pt>
    <dgm:pt modelId="{7B3E6DBC-9C5B-46FC-8B9F-15D11C0E6444}" type="pres">
      <dgm:prSet presAssocID="{572EDC80-7B16-43C8-9E99-CCE443E602C1}" presName="hierChild5" presStyleCnt="0"/>
      <dgm:spPr/>
    </dgm:pt>
    <dgm:pt modelId="{B312A527-8329-4E99-A09C-FFA736CABA77}" type="pres">
      <dgm:prSet presAssocID="{E6C817BA-6BD5-4F41-984D-AED416AF48D0}" presName="Name48" presStyleLbl="parChTrans1D3" presStyleIdx="10" presStyleCnt="32"/>
      <dgm:spPr/>
    </dgm:pt>
    <dgm:pt modelId="{7616711C-830D-4129-96D0-08976D983873}" type="pres">
      <dgm:prSet presAssocID="{D0D38540-3A24-4508-B5F0-AE94D653D220}" presName="hierRoot2" presStyleCnt="0">
        <dgm:presLayoutVars>
          <dgm:hierBranch val="init"/>
        </dgm:presLayoutVars>
      </dgm:prSet>
      <dgm:spPr/>
    </dgm:pt>
    <dgm:pt modelId="{6B313964-26C0-492D-A579-32FCE56EA133}" type="pres">
      <dgm:prSet presAssocID="{D0D38540-3A24-4508-B5F0-AE94D653D220}" presName="rootComposite" presStyleCnt="0"/>
      <dgm:spPr/>
    </dgm:pt>
    <dgm:pt modelId="{009AAA38-B5A4-4EE9-B17F-8978C4103C2B}" type="pres">
      <dgm:prSet presAssocID="{D0D38540-3A24-4508-B5F0-AE94D653D220}" presName="rootText" presStyleLbl="node3" presStyleIdx="10" presStyleCnt="32" custScaleX="94624" custScaleY="132656" custLinFactX="-100000" custLinFactNeighborX="-168321" custLinFactNeighborY="6012">
        <dgm:presLayoutVars>
          <dgm:chPref val="3"/>
        </dgm:presLayoutVars>
      </dgm:prSet>
      <dgm:spPr>
        <a:prstGeom prst="roundRect">
          <a:avLst/>
        </a:prstGeom>
      </dgm:spPr>
    </dgm:pt>
    <dgm:pt modelId="{36F947DE-9553-4CB6-A428-C2CD3988E8D0}" type="pres">
      <dgm:prSet presAssocID="{D0D38540-3A24-4508-B5F0-AE94D653D220}" presName="rootConnector" presStyleLbl="node3" presStyleIdx="10" presStyleCnt="32"/>
      <dgm:spPr/>
    </dgm:pt>
    <dgm:pt modelId="{49C54348-7962-4759-BF0B-03F4D6DE4ABF}" type="pres">
      <dgm:prSet presAssocID="{D0D38540-3A24-4508-B5F0-AE94D653D220}" presName="hierChild4" presStyleCnt="0"/>
      <dgm:spPr/>
    </dgm:pt>
    <dgm:pt modelId="{F98DC30B-AAD2-429B-9EEB-95A7057A73C7}" type="pres">
      <dgm:prSet presAssocID="{D0D38540-3A24-4508-B5F0-AE94D653D220}" presName="hierChild5" presStyleCnt="0"/>
      <dgm:spPr/>
    </dgm:pt>
    <dgm:pt modelId="{0B4FE14E-26FC-456F-A32A-4F87EEE556FA}" type="pres">
      <dgm:prSet presAssocID="{7D3CBC2F-4AE6-434F-B223-2A3B90FB3B19}" presName="Name48" presStyleLbl="parChTrans1D3" presStyleIdx="11" presStyleCnt="32"/>
      <dgm:spPr/>
    </dgm:pt>
    <dgm:pt modelId="{3988FF07-704A-4DD2-B274-3E61B9F8A8FC}" type="pres">
      <dgm:prSet presAssocID="{7B0F0ABE-B1D2-4752-B518-89A733946312}" presName="hierRoot2" presStyleCnt="0">
        <dgm:presLayoutVars>
          <dgm:hierBranch val="init"/>
        </dgm:presLayoutVars>
      </dgm:prSet>
      <dgm:spPr/>
    </dgm:pt>
    <dgm:pt modelId="{9E0D308C-60E9-483D-B53B-6D510D7AC111}" type="pres">
      <dgm:prSet presAssocID="{7B0F0ABE-B1D2-4752-B518-89A733946312}" presName="rootComposite" presStyleCnt="0"/>
      <dgm:spPr/>
    </dgm:pt>
    <dgm:pt modelId="{86412BF4-4D61-4975-A17F-6D07536FD23F}" type="pres">
      <dgm:prSet presAssocID="{7B0F0ABE-B1D2-4752-B518-89A733946312}" presName="rootText" presStyleLbl="node3" presStyleIdx="11" presStyleCnt="32" custScaleX="94963" custScaleY="132656" custLinFactX="-100000" custLinFactNeighborX="-179366" custLinFactNeighborY="7212">
        <dgm:presLayoutVars>
          <dgm:chPref val="3"/>
        </dgm:presLayoutVars>
      </dgm:prSet>
      <dgm:spPr>
        <a:prstGeom prst="roundRect">
          <a:avLst/>
        </a:prstGeom>
      </dgm:spPr>
    </dgm:pt>
    <dgm:pt modelId="{2A98829A-1FF2-40D5-83CF-D7BAB5CCF2D8}" type="pres">
      <dgm:prSet presAssocID="{7B0F0ABE-B1D2-4752-B518-89A733946312}" presName="rootConnector" presStyleLbl="node3" presStyleIdx="11" presStyleCnt="32"/>
      <dgm:spPr/>
    </dgm:pt>
    <dgm:pt modelId="{E7FB59D7-7408-4D4D-B467-30F11C5ED472}" type="pres">
      <dgm:prSet presAssocID="{7B0F0ABE-B1D2-4752-B518-89A733946312}" presName="hierChild4" presStyleCnt="0"/>
      <dgm:spPr/>
    </dgm:pt>
    <dgm:pt modelId="{B8CB7213-C602-404E-93C3-A48C66C71028}" type="pres">
      <dgm:prSet presAssocID="{7B0F0ABE-B1D2-4752-B518-89A733946312}" presName="hierChild5" presStyleCnt="0"/>
      <dgm:spPr/>
    </dgm:pt>
    <dgm:pt modelId="{9125CC7A-650D-42F0-A8E4-747D155F52F5}" type="pres">
      <dgm:prSet presAssocID="{CCAABF68-DE67-41EC-898E-E1DEC11E7DF6}" presName="Name48" presStyleLbl="parChTrans1D3" presStyleIdx="12" presStyleCnt="32"/>
      <dgm:spPr/>
    </dgm:pt>
    <dgm:pt modelId="{8CD0A86C-E203-4154-A894-F921DECA73A3}" type="pres">
      <dgm:prSet presAssocID="{A911420E-F7C9-431E-BEDB-BB0DFA6FC658}" presName="hierRoot2" presStyleCnt="0">
        <dgm:presLayoutVars>
          <dgm:hierBranch val="init"/>
        </dgm:presLayoutVars>
      </dgm:prSet>
      <dgm:spPr/>
    </dgm:pt>
    <dgm:pt modelId="{52384C15-B94B-4B4F-B30E-3369075AEC93}" type="pres">
      <dgm:prSet presAssocID="{A911420E-F7C9-431E-BEDB-BB0DFA6FC658}" presName="rootComposite" presStyleCnt="0"/>
      <dgm:spPr/>
    </dgm:pt>
    <dgm:pt modelId="{E78A06C5-30C8-468C-BEC8-A99CFF993602}" type="pres">
      <dgm:prSet presAssocID="{A911420E-F7C9-431E-BEDB-BB0DFA6FC658}" presName="rootText" presStyleLbl="node3" presStyleIdx="12" presStyleCnt="32" custScaleX="94624" custScaleY="132656" custLinFactX="-100000" custLinFactNeighborX="-168321" custLinFactNeighborY="7213">
        <dgm:presLayoutVars>
          <dgm:chPref val="3"/>
        </dgm:presLayoutVars>
      </dgm:prSet>
      <dgm:spPr>
        <a:prstGeom prst="roundRect">
          <a:avLst/>
        </a:prstGeom>
      </dgm:spPr>
    </dgm:pt>
    <dgm:pt modelId="{2A11A02F-AA0A-456B-A58C-0066649A4294}" type="pres">
      <dgm:prSet presAssocID="{A911420E-F7C9-431E-BEDB-BB0DFA6FC658}" presName="rootConnector" presStyleLbl="node3" presStyleIdx="12" presStyleCnt="32"/>
      <dgm:spPr/>
    </dgm:pt>
    <dgm:pt modelId="{583649AB-7C92-42D4-B4B6-926419368D26}" type="pres">
      <dgm:prSet presAssocID="{A911420E-F7C9-431E-BEDB-BB0DFA6FC658}" presName="hierChild4" presStyleCnt="0"/>
      <dgm:spPr/>
    </dgm:pt>
    <dgm:pt modelId="{5EE18797-18CF-4904-B818-46612E4EBD1C}" type="pres">
      <dgm:prSet presAssocID="{A911420E-F7C9-431E-BEDB-BB0DFA6FC658}" presName="hierChild5" presStyleCnt="0"/>
      <dgm:spPr/>
    </dgm:pt>
    <dgm:pt modelId="{371668B5-CCDE-4196-9B84-67E4DB54CF54}" type="pres">
      <dgm:prSet presAssocID="{0EAE5C86-7F4B-4D11-B373-D5E1816B072D}" presName="Name48" presStyleLbl="parChTrans1D3" presStyleIdx="13" presStyleCnt="32"/>
      <dgm:spPr/>
    </dgm:pt>
    <dgm:pt modelId="{A5196584-CE6F-485C-B238-B8214370E84A}" type="pres">
      <dgm:prSet presAssocID="{7519F793-2831-4864-B3EF-31C42FA2FFBD}" presName="hierRoot2" presStyleCnt="0">
        <dgm:presLayoutVars>
          <dgm:hierBranch val="init"/>
        </dgm:presLayoutVars>
      </dgm:prSet>
      <dgm:spPr/>
    </dgm:pt>
    <dgm:pt modelId="{AD5374A0-23E3-41AB-99C9-A391037C98D6}" type="pres">
      <dgm:prSet presAssocID="{7519F793-2831-4864-B3EF-31C42FA2FFBD}" presName="rootComposite" presStyleCnt="0"/>
      <dgm:spPr/>
    </dgm:pt>
    <dgm:pt modelId="{82699B75-2C35-4BA8-B045-D751037D15DE}" type="pres">
      <dgm:prSet presAssocID="{7519F793-2831-4864-B3EF-31C42FA2FFBD}" presName="rootText" presStyleLbl="node3" presStyleIdx="13" presStyleCnt="32" custScaleX="94963" custScaleY="132656" custLinFactX="-100000" custLinFactNeighborX="-179365" custLinFactNeighborY="8413">
        <dgm:presLayoutVars>
          <dgm:chPref val="3"/>
        </dgm:presLayoutVars>
      </dgm:prSet>
      <dgm:spPr>
        <a:prstGeom prst="roundRect">
          <a:avLst/>
        </a:prstGeom>
      </dgm:spPr>
    </dgm:pt>
    <dgm:pt modelId="{E37EB28B-6DC5-4BAE-B0C8-9C0EE9864827}" type="pres">
      <dgm:prSet presAssocID="{7519F793-2831-4864-B3EF-31C42FA2FFBD}" presName="rootConnector" presStyleLbl="node3" presStyleIdx="13" presStyleCnt="32"/>
      <dgm:spPr/>
    </dgm:pt>
    <dgm:pt modelId="{D42B1420-870A-455D-8029-3E32F04B11CE}" type="pres">
      <dgm:prSet presAssocID="{7519F793-2831-4864-B3EF-31C42FA2FFBD}" presName="hierChild4" presStyleCnt="0"/>
      <dgm:spPr/>
    </dgm:pt>
    <dgm:pt modelId="{F6BFFC33-48CF-4F2D-943C-FF52CDEB4A18}" type="pres">
      <dgm:prSet presAssocID="{7519F793-2831-4864-B3EF-31C42FA2FFBD}" presName="hierChild5" presStyleCnt="0"/>
      <dgm:spPr/>
    </dgm:pt>
    <dgm:pt modelId="{E8D0351A-85DD-4173-9D4F-C22BB4832BDA}" type="pres">
      <dgm:prSet presAssocID="{6891CA95-D347-4E27-9685-784887EBDAB1}" presName="Name48" presStyleLbl="parChTrans1D3" presStyleIdx="14" presStyleCnt="32"/>
      <dgm:spPr/>
    </dgm:pt>
    <dgm:pt modelId="{CD078F4B-C303-4DAE-8377-E02D8FEFEABA}" type="pres">
      <dgm:prSet presAssocID="{DC1E637A-9D0B-469A-8958-4ADE4C2F5E09}" presName="hierRoot2" presStyleCnt="0">
        <dgm:presLayoutVars>
          <dgm:hierBranch val="init"/>
        </dgm:presLayoutVars>
      </dgm:prSet>
      <dgm:spPr/>
    </dgm:pt>
    <dgm:pt modelId="{10477FDF-810D-4DEF-AC75-53C79CB95B4D}" type="pres">
      <dgm:prSet presAssocID="{DC1E637A-9D0B-469A-8958-4ADE4C2F5E09}" presName="rootComposite" presStyleCnt="0"/>
      <dgm:spPr/>
    </dgm:pt>
    <dgm:pt modelId="{24ACE298-4018-4B83-A86E-599A8062FD3A}" type="pres">
      <dgm:prSet presAssocID="{DC1E637A-9D0B-469A-8958-4ADE4C2F5E09}" presName="rootText" presStyleLbl="node3" presStyleIdx="14" presStyleCnt="32" custScaleX="94624" custScaleY="132656" custLinFactX="-100000" custLinFactNeighborX="-168321" custLinFactNeighborY="8413">
        <dgm:presLayoutVars>
          <dgm:chPref val="3"/>
        </dgm:presLayoutVars>
      </dgm:prSet>
      <dgm:spPr>
        <a:prstGeom prst="roundRect">
          <a:avLst/>
        </a:prstGeom>
      </dgm:spPr>
    </dgm:pt>
    <dgm:pt modelId="{13BF2420-70A6-477C-B480-1814F6FB007A}" type="pres">
      <dgm:prSet presAssocID="{DC1E637A-9D0B-469A-8958-4ADE4C2F5E09}" presName="rootConnector" presStyleLbl="node3" presStyleIdx="14" presStyleCnt="32"/>
      <dgm:spPr/>
    </dgm:pt>
    <dgm:pt modelId="{99B5B389-C813-4AF8-8058-22D1926B1E9A}" type="pres">
      <dgm:prSet presAssocID="{DC1E637A-9D0B-469A-8958-4ADE4C2F5E09}" presName="hierChild4" presStyleCnt="0"/>
      <dgm:spPr/>
    </dgm:pt>
    <dgm:pt modelId="{FAD609B6-9FCF-44BE-B456-B723F6872447}" type="pres">
      <dgm:prSet presAssocID="{DC1E637A-9D0B-469A-8958-4ADE4C2F5E09}" presName="hierChild5" presStyleCnt="0"/>
      <dgm:spPr/>
    </dgm:pt>
    <dgm:pt modelId="{B6FDF522-A293-4BB3-89FA-AC26A903B2E0}" type="pres">
      <dgm:prSet presAssocID="{7DED0EF5-E9E6-4D34-B87E-80A9393A8223}" presName="Name48" presStyleLbl="parChTrans1D3" presStyleIdx="15" presStyleCnt="32"/>
      <dgm:spPr/>
    </dgm:pt>
    <dgm:pt modelId="{1284E886-A6C7-47AE-8C23-E3BA8D9ECD79}" type="pres">
      <dgm:prSet presAssocID="{F3F05517-5415-4A99-8936-F12A6086813C}" presName="hierRoot2" presStyleCnt="0">
        <dgm:presLayoutVars>
          <dgm:hierBranch val="init"/>
        </dgm:presLayoutVars>
      </dgm:prSet>
      <dgm:spPr/>
    </dgm:pt>
    <dgm:pt modelId="{60F6FD01-E569-49C2-9387-5A15CFF18F77}" type="pres">
      <dgm:prSet presAssocID="{F3F05517-5415-4A99-8936-F12A6086813C}" presName="rootComposite" presStyleCnt="0"/>
      <dgm:spPr/>
    </dgm:pt>
    <dgm:pt modelId="{8A0DA712-AF11-477B-9403-320833A90303}" type="pres">
      <dgm:prSet presAssocID="{F3F05517-5415-4A99-8936-F12A6086813C}" presName="rootText" presStyleLbl="node3" presStyleIdx="15" presStyleCnt="32" custScaleX="94793" custScaleY="134218" custLinFactX="-100000" custLinFactNeighborX="-179365" custLinFactNeighborY="12175">
        <dgm:presLayoutVars>
          <dgm:chPref val="3"/>
        </dgm:presLayoutVars>
      </dgm:prSet>
      <dgm:spPr>
        <a:prstGeom prst="roundRect">
          <a:avLst/>
        </a:prstGeom>
      </dgm:spPr>
    </dgm:pt>
    <dgm:pt modelId="{7DBCF00F-2DCC-41E4-A075-5B49EC6AA712}" type="pres">
      <dgm:prSet presAssocID="{F3F05517-5415-4A99-8936-F12A6086813C}" presName="rootConnector" presStyleLbl="node3" presStyleIdx="15" presStyleCnt="32"/>
      <dgm:spPr/>
    </dgm:pt>
    <dgm:pt modelId="{6BD9D554-082E-4764-A99E-00AD924BF759}" type="pres">
      <dgm:prSet presAssocID="{F3F05517-5415-4A99-8936-F12A6086813C}" presName="hierChild4" presStyleCnt="0"/>
      <dgm:spPr/>
    </dgm:pt>
    <dgm:pt modelId="{285B51BA-86B9-42CF-B838-086958AF7083}" type="pres">
      <dgm:prSet presAssocID="{F3F05517-5415-4A99-8936-F12A6086813C}" presName="hierChild5" presStyleCnt="0"/>
      <dgm:spPr/>
    </dgm:pt>
    <dgm:pt modelId="{FF3F9C5F-31D7-431C-AD3D-1BC5104B3859}" type="pres">
      <dgm:prSet presAssocID="{14468679-864E-4798-AC2F-666823BA43CE}" presName="Name48" presStyleLbl="parChTrans1D3" presStyleIdx="16" presStyleCnt="32"/>
      <dgm:spPr/>
    </dgm:pt>
    <dgm:pt modelId="{63DBE189-087E-4DF3-9B08-9F05564BA5FB}" type="pres">
      <dgm:prSet presAssocID="{9246E350-3845-41D5-956B-690903AE8A6D}" presName="hierRoot2" presStyleCnt="0">
        <dgm:presLayoutVars>
          <dgm:hierBranch val="init"/>
        </dgm:presLayoutVars>
      </dgm:prSet>
      <dgm:spPr/>
    </dgm:pt>
    <dgm:pt modelId="{D2CC6B29-C319-47B9-9270-2BDEB8063763}" type="pres">
      <dgm:prSet presAssocID="{9246E350-3845-41D5-956B-690903AE8A6D}" presName="rootComposite" presStyleCnt="0"/>
      <dgm:spPr/>
    </dgm:pt>
    <dgm:pt modelId="{0D9C4AE5-5339-422D-B217-D4803EAA56EB}" type="pres">
      <dgm:prSet presAssocID="{9246E350-3845-41D5-956B-690903AE8A6D}" presName="rootText" presStyleLbl="node3" presStyleIdx="16" presStyleCnt="32" custScaleX="94963" custScaleY="132656" custLinFactX="-100000" custLinFactNeighborX="-169062" custLinFactNeighborY="13737">
        <dgm:presLayoutVars>
          <dgm:chPref val="3"/>
        </dgm:presLayoutVars>
      </dgm:prSet>
      <dgm:spPr>
        <a:prstGeom prst="roundRect">
          <a:avLst/>
        </a:prstGeom>
      </dgm:spPr>
    </dgm:pt>
    <dgm:pt modelId="{5573E2A7-565A-4D8A-9A39-74E843723A4C}" type="pres">
      <dgm:prSet presAssocID="{9246E350-3845-41D5-956B-690903AE8A6D}" presName="rootConnector" presStyleLbl="node3" presStyleIdx="16" presStyleCnt="32"/>
      <dgm:spPr/>
    </dgm:pt>
    <dgm:pt modelId="{0C0DAD3C-545F-43EA-AF8B-806F6DE00757}" type="pres">
      <dgm:prSet presAssocID="{9246E350-3845-41D5-956B-690903AE8A6D}" presName="hierChild4" presStyleCnt="0"/>
      <dgm:spPr/>
    </dgm:pt>
    <dgm:pt modelId="{E897C475-3B55-42F2-ACFB-40B4D33878A6}" type="pres">
      <dgm:prSet presAssocID="{9246E350-3845-41D5-956B-690903AE8A6D}" presName="hierChild5" presStyleCnt="0"/>
      <dgm:spPr/>
    </dgm:pt>
    <dgm:pt modelId="{AF26D602-EA6D-4ADD-B204-8ACAC87F1340}" type="pres">
      <dgm:prSet presAssocID="{1CF89B35-8E28-425A-A94E-44FCDE96D4AB}" presName="Name48" presStyleLbl="parChTrans1D3" presStyleIdx="17" presStyleCnt="32"/>
      <dgm:spPr/>
    </dgm:pt>
    <dgm:pt modelId="{318CA0A6-654B-42E5-9C52-EA39D1B0F8ED}" type="pres">
      <dgm:prSet presAssocID="{9FE7E3C6-8D94-4321-B326-C6008882665F}" presName="hierRoot2" presStyleCnt="0">
        <dgm:presLayoutVars>
          <dgm:hierBranch val="init"/>
        </dgm:presLayoutVars>
      </dgm:prSet>
      <dgm:spPr/>
    </dgm:pt>
    <dgm:pt modelId="{9E408255-7E0A-4412-9571-EC347BECE7E7}" type="pres">
      <dgm:prSet presAssocID="{9FE7E3C6-8D94-4321-B326-C6008882665F}" presName="rootComposite" presStyleCnt="0"/>
      <dgm:spPr/>
    </dgm:pt>
    <dgm:pt modelId="{BA74ACCA-4CE1-4878-9181-9939C0763B4D}" type="pres">
      <dgm:prSet presAssocID="{9FE7E3C6-8D94-4321-B326-C6008882665F}" presName="rootText" presStyleLbl="node3" presStyleIdx="17" presStyleCnt="32" custScaleX="94624" custScaleY="132656" custLinFactX="-100000" custLinFactNeighborX="-180106" custLinFactNeighborY="13376">
        <dgm:presLayoutVars>
          <dgm:chPref val="3"/>
        </dgm:presLayoutVars>
      </dgm:prSet>
      <dgm:spPr>
        <a:prstGeom prst="roundRect">
          <a:avLst/>
        </a:prstGeom>
      </dgm:spPr>
    </dgm:pt>
    <dgm:pt modelId="{9BDFD2F7-154E-45CA-AEF3-7A2102B0FF2B}" type="pres">
      <dgm:prSet presAssocID="{9FE7E3C6-8D94-4321-B326-C6008882665F}" presName="rootConnector" presStyleLbl="node3" presStyleIdx="17" presStyleCnt="32"/>
      <dgm:spPr/>
    </dgm:pt>
    <dgm:pt modelId="{6453E66B-F412-4813-8A5C-A91D3F9B9E43}" type="pres">
      <dgm:prSet presAssocID="{9FE7E3C6-8D94-4321-B326-C6008882665F}" presName="hierChild4" presStyleCnt="0"/>
      <dgm:spPr/>
    </dgm:pt>
    <dgm:pt modelId="{E979EA3A-93CA-407E-926F-8C1229FDE494}" type="pres">
      <dgm:prSet presAssocID="{9FE7E3C6-8D94-4321-B326-C6008882665F}" presName="hierChild5" presStyleCnt="0"/>
      <dgm:spPr/>
    </dgm:pt>
    <dgm:pt modelId="{A79A699A-52C5-4BD9-A81C-65DFFA3F1D35}" type="pres">
      <dgm:prSet presAssocID="{B3CB2059-710D-453B-AF45-FC073BCD4F22}" presName="Name48" presStyleLbl="parChTrans1D3" presStyleIdx="18" presStyleCnt="32"/>
      <dgm:spPr/>
    </dgm:pt>
    <dgm:pt modelId="{2E8D286F-116B-44ED-A659-7A6B3BFDD7C1}" type="pres">
      <dgm:prSet presAssocID="{B4A54A17-97DF-4E1A-93B7-1F0CE9800027}" presName="hierRoot2" presStyleCnt="0">
        <dgm:presLayoutVars>
          <dgm:hierBranch val="init"/>
        </dgm:presLayoutVars>
      </dgm:prSet>
      <dgm:spPr/>
    </dgm:pt>
    <dgm:pt modelId="{577EA6E8-5419-42EE-8203-A4D6337A9E46}" type="pres">
      <dgm:prSet presAssocID="{B4A54A17-97DF-4E1A-93B7-1F0CE9800027}" presName="rootComposite" presStyleCnt="0"/>
      <dgm:spPr/>
    </dgm:pt>
    <dgm:pt modelId="{91781677-1715-4F08-8A1A-E84CE7E4BC9C}" type="pres">
      <dgm:prSet presAssocID="{B4A54A17-97DF-4E1A-93B7-1F0CE9800027}" presName="rootText" presStyleLbl="node3" presStyleIdx="18" presStyleCnt="32" custScaleX="94963" custScaleY="132656" custLinFactX="-100000" custLinFactNeighborX="-169062" custLinFactNeighborY="13376">
        <dgm:presLayoutVars>
          <dgm:chPref val="3"/>
        </dgm:presLayoutVars>
      </dgm:prSet>
      <dgm:spPr>
        <a:prstGeom prst="roundRect">
          <a:avLst/>
        </a:prstGeom>
      </dgm:spPr>
    </dgm:pt>
    <dgm:pt modelId="{7D698CE0-C525-4C73-9ABE-BC4BD9C766CB}" type="pres">
      <dgm:prSet presAssocID="{B4A54A17-97DF-4E1A-93B7-1F0CE9800027}" presName="rootConnector" presStyleLbl="node3" presStyleIdx="18" presStyleCnt="32"/>
      <dgm:spPr/>
    </dgm:pt>
    <dgm:pt modelId="{68C7A18C-6657-4AAA-9222-644AD2DC2A71}" type="pres">
      <dgm:prSet presAssocID="{B4A54A17-97DF-4E1A-93B7-1F0CE9800027}" presName="hierChild4" presStyleCnt="0"/>
      <dgm:spPr/>
    </dgm:pt>
    <dgm:pt modelId="{6EB32637-3734-49D7-9C6A-7E0E926A9FCA}" type="pres">
      <dgm:prSet presAssocID="{B4A54A17-97DF-4E1A-93B7-1F0CE9800027}" presName="hierChild5" presStyleCnt="0"/>
      <dgm:spPr/>
    </dgm:pt>
    <dgm:pt modelId="{412E5A82-1F4F-4FEB-BC3C-257F765ED237}" type="pres">
      <dgm:prSet presAssocID="{3FB77779-AC2D-4A46-A89C-25E7087353E3}" presName="hierChild5" presStyleCnt="0"/>
      <dgm:spPr/>
    </dgm:pt>
    <dgm:pt modelId="{96F90BD7-E6CB-4FC0-B657-B61E550B065F}" type="pres">
      <dgm:prSet presAssocID="{B1B92914-AF38-4251-854D-04C3969BD9FB}" presName="Name37" presStyleLbl="parChTrans1D2" presStyleIdx="4" presStyleCnt="10"/>
      <dgm:spPr/>
    </dgm:pt>
    <dgm:pt modelId="{640CC168-31C0-4DA7-BD4F-F6F949468E9B}" type="pres">
      <dgm:prSet presAssocID="{E7CB6A8B-51DB-4D0A-B247-63BD0F9CFD72}" presName="hierRoot2" presStyleCnt="0">
        <dgm:presLayoutVars>
          <dgm:hierBranch val="init"/>
        </dgm:presLayoutVars>
      </dgm:prSet>
      <dgm:spPr/>
    </dgm:pt>
    <dgm:pt modelId="{2B859FEA-EED9-4327-B8D6-265D38FF0F21}" type="pres">
      <dgm:prSet presAssocID="{E7CB6A8B-51DB-4D0A-B247-63BD0F9CFD72}" presName="rootComposite" presStyleCnt="0"/>
      <dgm:spPr/>
    </dgm:pt>
    <dgm:pt modelId="{6B6D94AB-5B70-40EF-AE2C-4C7FF524A040}" type="pres">
      <dgm:prSet presAssocID="{E7CB6A8B-51DB-4D0A-B247-63BD0F9CFD72}" presName="rootText" presStyleLbl="node2" presStyleIdx="4" presStyleCnt="8" custScaleX="118835" custScaleY="189788" custLinFactNeighborX="17018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540C41B5-77D1-4472-867E-4DF813A143E7}" type="pres">
      <dgm:prSet presAssocID="{E7CB6A8B-51DB-4D0A-B247-63BD0F9CFD72}" presName="rootConnector" presStyleLbl="node2" presStyleIdx="4" presStyleCnt="8"/>
      <dgm:spPr/>
    </dgm:pt>
    <dgm:pt modelId="{6C358D4F-406E-4E59-8E51-4153AC5DC179}" type="pres">
      <dgm:prSet presAssocID="{E7CB6A8B-51DB-4D0A-B247-63BD0F9CFD72}" presName="hierChild4" presStyleCnt="0"/>
      <dgm:spPr/>
    </dgm:pt>
    <dgm:pt modelId="{391B4CB6-ABBC-4716-983E-3FC5E0DB592A}" type="pres">
      <dgm:prSet presAssocID="{1C8AB533-7AFA-47CD-A4C5-703243E1CEE6}" presName="Name37" presStyleLbl="parChTrans1D3" presStyleIdx="19" presStyleCnt="32"/>
      <dgm:spPr/>
    </dgm:pt>
    <dgm:pt modelId="{359B3DD4-CB80-41BC-AA4A-638981D1CC44}" type="pres">
      <dgm:prSet presAssocID="{AEDBCD5F-70CA-478D-B4D7-60CCA1BF8301}" presName="hierRoot2" presStyleCnt="0">
        <dgm:presLayoutVars>
          <dgm:hierBranch val="init"/>
        </dgm:presLayoutVars>
      </dgm:prSet>
      <dgm:spPr/>
    </dgm:pt>
    <dgm:pt modelId="{24D4BD63-10FD-4B83-ABB7-B1B579070CB7}" type="pres">
      <dgm:prSet presAssocID="{AEDBCD5F-70CA-478D-B4D7-60CCA1BF8301}" presName="rootComposite" presStyleCnt="0"/>
      <dgm:spPr/>
    </dgm:pt>
    <dgm:pt modelId="{6BE77C23-A9CD-4918-B3C3-958412B8E0B9}" type="pres">
      <dgm:prSet presAssocID="{AEDBCD5F-70CA-478D-B4D7-60CCA1BF8301}" presName="rootText" presStyleLbl="node3" presStyleIdx="19" presStyleCnt="32" custScaleX="94963" custScaleY="132656" custLinFactNeighborX="16619" custLinFactNeighborY="10134">
        <dgm:presLayoutVars>
          <dgm:chPref val="3"/>
        </dgm:presLayoutVars>
      </dgm:prSet>
      <dgm:spPr>
        <a:prstGeom prst="roundRect">
          <a:avLst/>
        </a:prstGeom>
      </dgm:spPr>
    </dgm:pt>
    <dgm:pt modelId="{20E41012-91B5-4690-B861-9A8DCC6DAB56}" type="pres">
      <dgm:prSet presAssocID="{AEDBCD5F-70CA-478D-B4D7-60CCA1BF8301}" presName="rootConnector" presStyleLbl="node3" presStyleIdx="19" presStyleCnt="32"/>
      <dgm:spPr/>
    </dgm:pt>
    <dgm:pt modelId="{9DEC7412-13B7-4635-BA1E-3298E1306024}" type="pres">
      <dgm:prSet presAssocID="{AEDBCD5F-70CA-478D-B4D7-60CCA1BF8301}" presName="hierChild4" presStyleCnt="0"/>
      <dgm:spPr/>
    </dgm:pt>
    <dgm:pt modelId="{2AC2AAE2-5BF5-4A58-9CE4-D6DDFCA5BA2F}" type="pres">
      <dgm:prSet presAssocID="{AEDBCD5F-70CA-478D-B4D7-60CCA1BF8301}" presName="hierChild5" presStyleCnt="0"/>
      <dgm:spPr/>
    </dgm:pt>
    <dgm:pt modelId="{B560695C-07F3-4D60-A701-4DB0284F86BC}" type="pres">
      <dgm:prSet presAssocID="{411F750F-13E6-470E-991A-65134656FE22}" presName="Name37" presStyleLbl="parChTrans1D3" presStyleIdx="20" presStyleCnt="32"/>
      <dgm:spPr/>
    </dgm:pt>
    <dgm:pt modelId="{42BE2B80-E59B-4BEB-A792-CD30A8BDA640}" type="pres">
      <dgm:prSet presAssocID="{670F83E9-FDBD-4BDD-966E-817EE8CA4E24}" presName="hierRoot2" presStyleCnt="0">
        <dgm:presLayoutVars>
          <dgm:hierBranch val="init"/>
        </dgm:presLayoutVars>
      </dgm:prSet>
      <dgm:spPr/>
    </dgm:pt>
    <dgm:pt modelId="{384941FA-E2BC-44C7-917A-CF2E06FB9865}" type="pres">
      <dgm:prSet presAssocID="{670F83E9-FDBD-4BDD-966E-817EE8CA4E24}" presName="rootComposite" presStyleCnt="0"/>
      <dgm:spPr/>
    </dgm:pt>
    <dgm:pt modelId="{04039FC7-DFA7-437A-AAE0-F6BB5EBB9A46}" type="pres">
      <dgm:prSet presAssocID="{670F83E9-FDBD-4BDD-966E-817EE8CA4E24}" presName="rootText" presStyleLbl="node3" presStyleIdx="20" presStyleCnt="32" custScaleX="94963" custScaleY="132656" custLinFactY="100000" custLinFactNeighborX="16619" custLinFactNeighborY="106732">
        <dgm:presLayoutVars>
          <dgm:chPref val="3"/>
        </dgm:presLayoutVars>
      </dgm:prSet>
      <dgm:spPr>
        <a:prstGeom prst="roundRect">
          <a:avLst/>
        </a:prstGeom>
      </dgm:spPr>
    </dgm:pt>
    <dgm:pt modelId="{2095A78B-D0EB-49F8-9F03-12647C78EA8A}" type="pres">
      <dgm:prSet presAssocID="{670F83E9-FDBD-4BDD-966E-817EE8CA4E24}" presName="rootConnector" presStyleLbl="node3" presStyleIdx="20" presStyleCnt="32"/>
      <dgm:spPr/>
    </dgm:pt>
    <dgm:pt modelId="{D0092A74-563F-4F88-9581-8EB319F1CA39}" type="pres">
      <dgm:prSet presAssocID="{670F83E9-FDBD-4BDD-966E-817EE8CA4E24}" presName="hierChild4" presStyleCnt="0"/>
      <dgm:spPr/>
    </dgm:pt>
    <dgm:pt modelId="{3694D5D3-4B43-48BB-8C14-0837B8E6AEAB}" type="pres">
      <dgm:prSet presAssocID="{670F83E9-FDBD-4BDD-966E-817EE8CA4E24}" presName="hierChild5" presStyleCnt="0"/>
      <dgm:spPr/>
    </dgm:pt>
    <dgm:pt modelId="{8FFB40E6-DAE6-4B1D-9B52-31EEA15F14BE}" type="pres">
      <dgm:prSet presAssocID="{2C828F9C-6DB5-4FA2-AD26-51B47C9D5EF0}" presName="Name37" presStyleLbl="parChTrans1D3" presStyleIdx="21" presStyleCnt="32"/>
      <dgm:spPr/>
    </dgm:pt>
    <dgm:pt modelId="{370071EF-0E2C-4FF7-AD61-305C934FD4D4}" type="pres">
      <dgm:prSet presAssocID="{DDE71C4B-5BD9-4140-9A74-53E3B0A9A77B}" presName="hierRoot2" presStyleCnt="0">
        <dgm:presLayoutVars>
          <dgm:hierBranch val="init"/>
        </dgm:presLayoutVars>
      </dgm:prSet>
      <dgm:spPr/>
    </dgm:pt>
    <dgm:pt modelId="{D1E7C122-8145-4D1B-A834-274CEF206A90}" type="pres">
      <dgm:prSet presAssocID="{DDE71C4B-5BD9-4140-9A74-53E3B0A9A77B}" presName="rootComposite" presStyleCnt="0"/>
      <dgm:spPr/>
    </dgm:pt>
    <dgm:pt modelId="{A1BC81F0-68E8-4609-976A-F1E195CCAE23}" type="pres">
      <dgm:prSet presAssocID="{DDE71C4B-5BD9-4140-9A74-53E3B0A9A77B}" presName="rootText" presStyleLbl="node3" presStyleIdx="21" presStyleCnt="32" custScaleY="134476" custLinFactY="-65141" custLinFactNeighborX="16619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D00FD23E-D9DB-411C-BC49-A0520689413E}" type="pres">
      <dgm:prSet presAssocID="{DDE71C4B-5BD9-4140-9A74-53E3B0A9A77B}" presName="rootConnector" presStyleLbl="node3" presStyleIdx="21" presStyleCnt="32"/>
      <dgm:spPr/>
    </dgm:pt>
    <dgm:pt modelId="{6B460413-A4FB-472D-96E1-0124EB4B5580}" type="pres">
      <dgm:prSet presAssocID="{DDE71C4B-5BD9-4140-9A74-53E3B0A9A77B}" presName="hierChild4" presStyleCnt="0"/>
      <dgm:spPr/>
    </dgm:pt>
    <dgm:pt modelId="{1BCCAF8D-2CA7-4254-A4B9-562FC13FAEC9}" type="pres">
      <dgm:prSet presAssocID="{DDE71C4B-5BD9-4140-9A74-53E3B0A9A77B}" presName="hierChild5" presStyleCnt="0"/>
      <dgm:spPr/>
    </dgm:pt>
    <dgm:pt modelId="{239B2362-B3E5-4DD3-9219-34A7207BF246}" type="pres">
      <dgm:prSet presAssocID="{3E5790F4-46AE-4FD7-856D-8304A34D9F77}" presName="Name37" presStyleLbl="parChTrans1D3" presStyleIdx="22" presStyleCnt="32"/>
      <dgm:spPr/>
    </dgm:pt>
    <dgm:pt modelId="{ACD8E4D3-2FA1-40EA-9F9D-6F94EF49DC44}" type="pres">
      <dgm:prSet presAssocID="{732B3008-A9D1-47E6-9B57-432E36B80F30}" presName="hierRoot2" presStyleCnt="0">
        <dgm:presLayoutVars>
          <dgm:hierBranch val="init"/>
        </dgm:presLayoutVars>
      </dgm:prSet>
      <dgm:spPr/>
    </dgm:pt>
    <dgm:pt modelId="{86B8633F-2EA0-4970-A664-4C9B1205D5EB}" type="pres">
      <dgm:prSet presAssocID="{732B3008-A9D1-47E6-9B57-432E36B80F30}" presName="rootComposite" presStyleCnt="0"/>
      <dgm:spPr/>
    </dgm:pt>
    <dgm:pt modelId="{0BFF054B-414E-4D7D-A42B-CF131062364A}" type="pres">
      <dgm:prSet presAssocID="{732B3008-A9D1-47E6-9B57-432E36B80F30}" presName="rootText" presStyleLbl="node3" presStyleIdx="22" presStyleCnt="32" custScaleX="95304" custScaleY="131778" custLinFactNeighborX="14199" custLinFactNeighborY="59652">
        <dgm:presLayoutVars>
          <dgm:chPref val="3"/>
        </dgm:presLayoutVars>
      </dgm:prSet>
      <dgm:spPr>
        <a:prstGeom prst="roundRect">
          <a:avLst/>
        </a:prstGeom>
      </dgm:spPr>
    </dgm:pt>
    <dgm:pt modelId="{722B9FDE-2E70-4106-920E-E824C292317C}" type="pres">
      <dgm:prSet presAssocID="{732B3008-A9D1-47E6-9B57-432E36B80F30}" presName="rootConnector" presStyleLbl="node3" presStyleIdx="22" presStyleCnt="32"/>
      <dgm:spPr/>
    </dgm:pt>
    <dgm:pt modelId="{02B88046-54A9-4315-92FC-0355CF1F1928}" type="pres">
      <dgm:prSet presAssocID="{732B3008-A9D1-47E6-9B57-432E36B80F30}" presName="hierChild4" presStyleCnt="0"/>
      <dgm:spPr/>
    </dgm:pt>
    <dgm:pt modelId="{415C8A05-87CE-42C7-BFC3-DD076021EBA4}" type="pres">
      <dgm:prSet presAssocID="{732B3008-A9D1-47E6-9B57-432E36B80F30}" presName="hierChild5" presStyleCnt="0"/>
      <dgm:spPr/>
    </dgm:pt>
    <dgm:pt modelId="{C572A0DF-54F8-47B3-A8B1-CAD6E626BDB7}" type="pres">
      <dgm:prSet presAssocID="{E7CB6A8B-51DB-4D0A-B247-63BD0F9CFD72}" presName="hierChild5" presStyleCnt="0"/>
      <dgm:spPr/>
    </dgm:pt>
    <dgm:pt modelId="{C3EBFE4F-8076-435A-9717-393B3AD83EE5}" type="pres">
      <dgm:prSet presAssocID="{A95D0AE1-F29F-4BF7-B8AF-D64E4D9D355F}" presName="Name37" presStyleLbl="parChTrans1D2" presStyleIdx="5" presStyleCnt="10"/>
      <dgm:spPr/>
    </dgm:pt>
    <dgm:pt modelId="{6D4EB490-011A-475C-B1FC-B1C23B0C26FA}" type="pres">
      <dgm:prSet presAssocID="{750655A1-2D49-4F87-8BF3-7FB2B4A9F374}" presName="hierRoot2" presStyleCnt="0">
        <dgm:presLayoutVars>
          <dgm:hierBranch val="init"/>
        </dgm:presLayoutVars>
      </dgm:prSet>
      <dgm:spPr/>
    </dgm:pt>
    <dgm:pt modelId="{25CCC078-CF15-4B6C-B0F1-D3641736BB56}" type="pres">
      <dgm:prSet presAssocID="{750655A1-2D49-4F87-8BF3-7FB2B4A9F374}" presName="rootComposite" presStyleCnt="0"/>
      <dgm:spPr/>
    </dgm:pt>
    <dgm:pt modelId="{FC6EF572-F01F-47C9-9958-0067120F0BCB}" type="pres">
      <dgm:prSet presAssocID="{750655A1-2D49-4F87-8BF3-7FB2B4A9F374}" presName="rootText" presStyleLbl="node2" presStyleIdx="5" presStyleCnt="8" custScaleX="118623" custScaleY="193052" custLinFactNeighborX="4191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2F80226F-8166-41FC-A9A7-220E9C598C50}" type="pres">
      <dgm:prSet presAssocID="{750655A1-2D49-4F87-8BF3-7FB2B4A9F374}" presName="rootConnector" presStyleLbl="node2" presStyleIdx="5" presStyleCnt="8"/>
      <dgm:spPr/>
    </dgm:pt>
    <dgm:pt modelId="{D2D5BF37-7911-474A-B3C8-7A08DA918A8C}" type="pres">
      <dgm:prSet presAssocID="{750655A1-2D49-4F87-8BF3-7FB2B4A9F374}" presName="hierChild4" presStyleCnt="0"/>
      <dgm:spPr/>
    </dgm:pt>
    <dgm:pt modelId="{1B8C2B83-F3AD-46CE-B258-1AE899E468B9}" type="pres">
      <dgm:prSet presAssocID="{A2B57E56-7D7F-4DDD-BFC7-CE2CEC43DFB6}" presName="Name37" presStyleLbl="parChTrans1D3" presStyleIdx="23" presStyleCnt="32"/>
      <dgm:spPr/>
    </dgm:pt>
    <dgm:pt modelId="{43E067B4-F53F-40AB-9A2F-014DA2C317CA}" type="pres">
      <dgm:prSet presAssocID="{6704C532-3D52-4230-B806-8F9EA0F301B9}" presName="hierRoot2" presStyleCnt="0">
        <dgm:presLayoutVars>
          <dgm:hierBranch val="init"/>
        </dgm:presLayoutVars>
      </dgm:prSet>
      <dgm:spPr/>
    </dgm:pt>
    <dgm:pt modelId="{3DC1EA3E-5186-4131-B33A-E91267CAA6C2}" type="pres">
      <dgm:prSet presAssocID="{6704C532-3D52-4230-B806-8F9EA0F301B9}" presName="rootComposite" presStyleCnt="0"/>
      <dgm:spPr/>
    </dgm:pt>
    <dgm:pt modelId="{BE4B3BE3-564A-4229-8890-AB89ACCEBD53}" type="pres">
      <dgm:prSet presAssocID="{6704C532-3D52-4230-B806-8F9EA0F301B9}" presName="rootText" presStyleLbl="node3" presStyleIdx="23" presStyleCnt="32" custScaleX="94121" custScaleY="132656" custLinFactNeighborX="3844" custLinFactNeighborY="11335">
        <dgm:presLayoutVars>
          <dgm:chPref val="3"/>
        </dgm:presLayoutVars>
      </dgm:prSet>
      <dgm:spPr>
        <a:prstGeom prst="roundRect">
          <a:avLst/>
        </a:prstGeom>
      </dgm:spPr>
    </dgm:pt>
    <dgm:pt modelId="{B9F1757D-60F3-49AF-814A-B373C4F664BB}" type="pres">
      <dgm:prSet presAssocID="{6704C532-3D52-4230-B806-8F9EA0F301B9}" presName="rootConnector" presStyleLbl="node3" presStyleIdx="23" presStyleCnt="32"/>
      <dgm:spPr/>
    </dgm:pt>
    <dgm:pt modelId="{7ECC856B-5A6E-4560-9233-324C6813BA2E}" type="pres">
      <dgm:prSet presAssocID="{6704C532-3D52-4230-B806-8F9EA0F301B9}" presName="hierChild4" presStyleCnt="0"/>
      <dgm:spPr/>
    </dgm:pt>
    <dgm:pt modelId="{5D043357-A0A0-469A-87AB-7BC5E7137845}" type="pres">
      <dgm:prSet presAssocID="{6704C532-3D52-4230-B806-8F9EA0F301B9}" presName="hierChild5" presStyleCnt="0"/>
      <dgm:spPr/>
    </dgm:pt>
    <dgm:pt modelId="{A957B4DD-0910-4616-B5FD-D70A485C417D}" type="pres">
      <dgm:prSet presAssocID="{9DB6788D-F5D1-4963-B431-66E5796DB9C5}" presName="Name37" presStyleLbl="parChTrans1D3" presStyleIdx="24" presStyleCnt="32"/>
      <dgm:spPr/>
    </dgm:pt>
    <dgm:pt modelId="{72539186-293D-4097-B035-AF40E4A947A7}" type="pres">
      <dgm:prSet presAssocID="{8301186C-7560-42BB-85DD-73F539623E40}" presName="hierRoot2" presStyleCnt="0">
        <dgm:presLayoutVars>
          <dgm:hierBranch val="init"/>
        </dgm:presLayoutVars>
      </dgm:prSet>
      <dgm:spPr/>
    </dgm:pt>
    <dgm:pt modelId="{B0B73258-AFAC-4ED2-A6D0-18D3199E4C6D}" type="pres">
      <dgm:prSet presAssocID="{8301186C-7560-42BB-85DD-73F539623E40}" presName="rootComposite" presStyleCnt="0"/>
      <dgm:spPr/>
    </dgm:pt>
    <dgm:pt modelId="{C744B192-7666-4338-992D-A6DE125432F1}" type="pres">
      <dgm:prSet presAssocID="{8301186C-7560-42BB-85DD-73F539623E40}" presName="rootText" presStyleLbl="node3" presStyleIdx="24" presStyleCnt="32" custScaleX="94963" custScaleY="171685" custLinFactNeighborX="3844" custLinFactNeighborY="12726">
        <dgm:presLayoutVars>
          <dgm:chPref val="3"/>
        </dgm:presLayoutVars>
      </dgm:prSet>
      <dgm:spPr>
        <a:prstGeom prst="roundRect">
          <a:avLst/>
        </a:prstGeom>
      </dgm:spPr>
    </dgm:pt>
    <dgm:pt modelId="{1EDF3BDC-5341-42F2-B306-F14C82C8B373}" type="pres">
      <dgm:prSet presAssocID="{8301186C-7560-42BB-85DD-73F539623E40}" presName="rootConnector" presStyleLbl="node3" presStyleIdx="24" presStyleCnt="32"/>
      <dgm:spPr/>
    </dgm:pt>
    <dgm:pt modelId="{796532B1-B651-467B-B6A0-331017DE3FFF}" type="pres">
      <dgm:prSet presAssocID="{8301186C-7560-42BB-85DD-73F539623E40}" presName="hierChild4" presStyleCnt="0"/>
      <dgm:spPr/>
    </dgm:pt>
    <dgm:pt modelId="{742BFAF8-4224-4C32-8387-225EE463BEC9}" type="pres">
      <dgm:prSet presAssocID="{8301186C-7560-42BB-85DD-73F539623E40}" presName="hierChild5" presStyleCnt="0"/>
      <dgm:spPr/>
    </dgm:pt>
    <dgm:pt modelId="{E36177BA-F46F-40DB-9752-C6F92097060C}" type="pres">
      <dgm:prSet presAssocID="{726BDE81-1A46-483D-B4A4-098C59BD4C98}" presName="Name37" presStyleLbl="parChTrans1D3" presStyleIdx="25" presStyleCnt="32"/>
      <dgm:spPr/>
    </dgm:pt>
    <dgm:pt modelId="{D361EC7F-4CF0-404C-AC2F-6F1F982DE699}" type="pres">
      <dgm:prSet presAssocID="{02CF9822-9F70-440E-8C56-1843B37F14DE}" presName="hierRoot2" presStyleCnt="0">
        <dgm:presLayoutVars>
          <dgm:hierBranch val="init"/>
        </dgm:presLayoutVars>
      </dgm:prSet>
      <dgm:spPr/>
    </dgm:pt>
    <dgm:pt modelId="{8CFDE824-9553-4FD9-8A87-2A830B95B1D5}" type="pres">
      <dgm:prSet presAssocID="{02CF9822-9F70-440E-8C56-1843B37F14DE}" presName="rootComposite" presStyleCnt="0"/>
      <dgm:spPr/>
    </dgm:pt>
    <dgm:pt modelId="{13B1484F-A533-43B9-A925-F929FC312AA0}" type="pres">
      <dgm:prSet presAssocID="{02CF9822-9F70-440E-8C56-1843B37F14DE}" presName="rootText" presStyleLbl="node3" presStyleIdx="25" presStyleCnt="32" custScaleX="94963" custScaleY="133651" custLinFactNeighborX="3537" custLinFactNeighborY="12932">
        <dgm:presLayoutVars>
          <dgm:chPref val="3"/>
        </dgm:presLayoutVars>
      </dgm:prSet>
      <dgm:spPr>
        <a:prstGeom prst="roundRect">
          <a:avLst/>
        </a:prstGeom>
      </dgm:spPr>
    </dgm:pt>
    <dgm:pt modelId="{FDE61EBF-E9D0-4E19-9F8F-509B3BD50AA0}" type="pres">
      <dgm:prSet presAssocID="{02CF9822-9F70-440E-8C56-1843B37F14DE}" presName="rootConnector" presStyleLbl="node3" presStyleIdx="25" presStyleCnt="32"/>
      <dgm:spPr/>
    </dgm:pt>
    <dgm:pt modelId="{CB8E437F-9620-432A-BBF5-F7E2CB30F04D}" type="pres">
      <dgm:prSet presAssocID="{02CF9822-9F70-440E-8C56-1843B37F14DE}" presName="hierChild4" presStyleCnt="0"/>
      <dgm:spPr/>
    </dgm:pt>
    <dgm:pt modelId="{88C68A79-4B48-46EC-ADD2-55EDA35B2CA9}" type="pres">
      <dgm:prSet presAssocID="{02CF9822-9F70-440E-8C56-1843B37F14DE}" presName="hierChild5" presStyleCnt="0"/>
      <dgm:spPr/>
    </dgm:pt>
    <dgm:pt modelId="{8A218BEE-8BA8-4305-B9FC-69F0C156722B}" type="pres">
      <dgm:prSet presAssocID="{750655A1-2D49-4F87-8BF3-7FB2B4A9F374}" presName="hierChild5" presStyleCnt="0"/>
      <dgm:spPr/>
    </dgm:pt>
    <dgm:pt modelId="{EC471EAE-8551-4D9E-80E6-AFEE605AE6FE}" type="pres">
      <dgm:prSet presAssocID="{2F3F5FAE-D2AD-46FF-966F-397552EA49DA}" presName="Name37" presStyleLbl="parChTrans1D2" presStyleIdx="6" presStyleCnt="10"/>
      <dgm:spPr/>
    </dgm:pt>
    <dgm:pt modelId="{698E5F1B-881D-4918-A2D2-F29A742D4DB7}" type="pres">
      <dgm:prSet presAssocID="{5E66FC88-BC3D-488F-830F-F4D95B38ACC0}" presName="hierRoot2" presStyleCnt="0">
        <dgm:presLayoutVars>
          <dgm:hierBranch val="init"/>
        </dgm:presLayoutVars>
      </dgm:prSet>
      <dgm:spPr/>
    </dgm:pt>
    <dgm:pt modelId="{0B790547-9E09-4B22-8C29-3BA37B0DAF09}" type="pres">
      <dgm:prSet presAssocID="{5E66FC88-BC3D-488F-830F-F4D95B38ACC0}" presName="rootComposite" presStyleCnt="0"/>
      <dgm:spPr/>
    </dgm:pt>
    <dgm:pt modelId="{0AF9EA55-E3E3-4332-B89A-FF3C2D3A9603}" type="pres">
      <dgm:prSet presAssocID="{5E66FC88-BC3D-488F-830F-F4D95B38ACC0}" presName="rootText" presStyleLbl="node2" presStyleIdx="6" presStyleCnt="8" custScaleX="118623" custScaleY="190199" custLinFactNeighborX="1345" custLinFactNeighborY="3325">
        <dgm:presLayoutVars>
          <dgm:chPref val="3"/>
        </dgm:presLayoutVars>
      </dgm:prSet>
      <dgm:spPr>
        <a:prstGeom prst="roundRect">
          <a:avLst/>
        </a:prstGeom>
      </dgm:spPr>
    </dgm:pt>
    <dgm:pt modelId="{78E11EBE-A4C8-4890-9729-97391B91284E}" type="pres">
      <dgm:prSet presAssocID="{5E66FC88-BC3D-488F-830F-F4D95B38ACC0}" presName="rootConnector" presStyleLbl="node2" presStyleIdx="6" presStyleCnt="8"/>
      <dgm:spPr/>
    </dgm:pt>
    <dgm:pt modelId="{F651D2F7-3533-439F-A12B-30E57DAFE4BA}" type="pres">
      <dgm:prSet presAssocID="{5E66FC88-BC3D-488F-830F-F4D95B38ACC0}" presName="hierChild4" presStyleCnt="0"/>
      <dgm:spPr/>
    </dgm:pt>
    <dgm:pt modelId="{8820B491-DDFA-4E88-9F36-B1CC60B59DF4}" type="pres">
      <dgm:prSet presAssocID="{F21AFB02-51C1-4A68-9FCD-5D8C65EF95D5}" presName="Name37" presStyleLbl="parChTrans1D3" presStyleIdx="26" presStyleCnt="32"/>
      <dgm:spPr/>
    </dgm:pt>
    <dgm:pt modelId="{6A2E5B5D-09BC-4BBF-B8C8-E01FC2E05DA4}" type="pres">
      <dgm:prSet presAssocID="{D6B47A93-0302-46B1-B73B-3CC9FDB87859}" presName="hierRoot2" presStyleCnt="0">
        <dgm:presLayoutVars>
          <dgm:hierBranch val="init"/>
        </dgm:presLayoutVars>
      </dgm:prSet>
      <dgm:spPr/>
    </dgm:pt>
    <dgm:pt modelId="{CD86C701-1A2C-489B-86B1-1680FDB6D167}" type="pres">
      <dgm:prSet presAssocID="{D6B47A93-0302-46B1-B73B-3CC9FDB87859}" presName="rootComposite" presStyleCnt="0"/>
      <dgm:spPr/>
    </dgm:pt>
    <dgm:pt modelId="{A7554A27-E76F-4704-B2D0-B19E7A8B1EE1}" type="pres">
      <dgm:prSet presAssocID="{D6B47A93-0302-46B1-B73B-3CC9FDB87859}" presName="rootText" presStyleLbl="node3" presStyleIdx="26" presStyleCnt="32" custScaleX="110381" custScaleY="171545" custLinFactNeighborX="999" custLinFactNeighborY="9914">
        <dgm:presLayoutVars>
          <dgm:chPref val="3"/>
        </dgm:presLayoutVars>
      </dgm:prSet>
      <dgm:spPr>
        <a:prstGeom prst="roundRect">
          <a:avLst/>
        </a:prstGeom>
      </dgm:spPr>
    </dgm:pt>
    <dgm:pt modelId="{E404822A-83C4-4EB0-B8C8-0B2D45F70697}" type="pres">
      <dgm:prSet presAssocID="{D6B47A93-0302-46B1-B73B-3CC9FDB87859}" presName="rootConnector" presStyleLbl="node3" presStyleIdx="26" presStyleCnt="32"/>
      <dgm:spPr/>
    </dgm:pt>
    <dgm:pt modelId="{F4EB6489-08B6-40C0-9533-EB35CF3E4EEE}" type="pres">
      <dgm:prSet presAssocID="{D6B47A93-0302-46B1-B73B-3CC9FDB87859}" presName="hierChild4" presStyleCnt="0"/>
      <dgm:spPr/>
    </dgm:pt>
    <dgm:pt modelId="{13BD2E55-ACF0-4DD2-8743-02CF4256D2E3}" type="pres">
      <dgm:prSet presAssocID="{D6B47A93-0302-46B1-B73B-3CC9FDB87859}" presName="hierChild5" presStyleCnt="0"/>
      <dgm:spPr/>
    </dgm:pt>
    <dgm:pt modelId="{F3AF831C-CD61-4854-BE78-8C669A03DF2D}" type="pres">
      <dgm:prSet presAssocID="{9DC1F110-806E-447B-AEF9-2F30CF89ADEE}" presName="Name37" presStyleLbl="parChTrans1D3" presStyleIdx="27" presStyleCnt="32"/>
      <dgm:spPr/>
    </dgm:pt>
    <dgm:pt modelId="{6EB3EDC2-2749-4B0E-B631-ECDDCEC34816}" type="pres">
      <dgm:prSet presAssocID="{90E465AD-1903-46ED-8F44-9B0E773077A7}" presName="hierRoot2" presStyleCnt="0">
        <dgm:presLayoutVars>
          <dgm:hierBranch val="init"/>
        </dgm:presLayoutVars>
      </dgm:prSet>
      <dgm:spPr/>
    </dgm:pt>
    <dgm:pt modelId="{22FC5AAC-C27E-48EF-B128-6F733157AD5F}" type="pres">
      <dgm:prSet presAssocID="{90E465AD-1903-46ED-8F44-9B0E773077A7}" presName="rootComposite" presStyleCnt="0"/>
      <dgm:spPr/>
    </dgm:pt>
    <dgm:pt modelId="{65CE45B9-8DBF-4987-ACAA-D35076A9C19E}" type="pres">
      <dgm:prSet presAssocID="{90E465AD-1903-46ED-8F44-9B0E773077A7}" presName="rootText" presStyleLbl="node3" presStyleIdx="27" presStyleCnt="32" custScaleX="110381" custScaleY="95212" custLinFactNeighborX="999" custLinFactNeighborY="11304">
        <dgm:presLayoutVars>
          <dgm:chPref val="3"/>
        </dgm:presLayoutVars>
      </dgm:prSet>
      <dgm:spPr>
        <a:prstGeom prst="roundRect">
          <a:avLst/>
        </a:prstGeom>
      </dgm:spPr>
    </dgm:pt>
    <dgm:pt modelId="{9EE0E2C7-6EE3-42F1-82CF-4C9C8DB77261}" type="pres">
      <dgm:prSet presAssocID="{90E465AD-1903-46ED-8F44-9B0E773077A7}" presName="rootConnector" presStyleLbl="node3" presStyleIdx="27" presStyleCnt="32"/>
      <dgm:spPr/>
    </dgm:pt>
    <dgm:pt modelId="{33ED133B-92C1-41A2-93F4-AE85A22396A6}" type="pres">
      <dgm:prSet presAssocID="{90E465AD-1903-46ED-8F44-9B0E773077A7}" presName="hierChild4" presStyleCnt="0"/>
      <dgm:spPr/>
    </dgm:pt>
    <dgm:pt modelId="{4A633944-1950-486E-98F5-F77F3FBF2B09}" type="pres">
      <dgm:prSet presAssocID="{90E465AD-1903-46ED-8F44-9B0E773077A7}" presName="hierChild5" presStyleCnt="0"/>
      <dgm:spPr/>
    </dgm:pt>
    <dgm:pt modelId="{C4CBCB04-F3DA-420D-BFEF-13D1A6E21B20}" type="pres">
      <dgm:prSet presAssocID="{39FF5245-5ABE-4D4E-A43B-3A6B19C50089}" presName="Name37" presStyleLbl="parChTrans1D3" presStyleIdx="28" presStyleCnt="32"/>
      <dgm:spPr/>
    </dgm:pt>
    <dgm:pt modelId="{B19A6D50-9C74-4293-8175-9F05DD7D6754}" type="pres">
      <dgm:prSet presAssocID="{D1B15D60-EA68-4008-8DCA-F28EAACBD911}" presName="hierRoot2" presStyleCnt="0">
        <dgm:presLayoutVars>
          <dgm:hierBranch val="init"/>
        </dgm:presLayoutVars>
      </dgm:prSet>
      <dgm:spPr/>
    </dgm:pt>
    <dgm:pt modelId="{D2ED05B6-7D96-48F2-9E78-8FB141E190A5}" type="pres">
      <dgm:prSet presAssocID="{D1B15D60-EA68-4008-8DCA-F28EAACBD911}" presName="rootComposite" presStyleCnt="0"/>
      <dgm:spPr/>
    </dgm:pt>
    <dgm:pt modelId="{5CF7A8B9-0D1A-4E94-8B0C-74BCD47DAE7F}" type="pres">
      <dgm:prSet presAssocID="{D1B15D60-EA68-4008-8DCA-F28EAACBD911}" presName="rootText" presStyleLbl="node3" presStyleIdx="28" presStyleCnt="32" custScaleX="110381" custScaleY="188793" custLinFactNeighborX="999" custLinFactNeighborY="7540">
        <dgm:presLayoutVars>
          <dgm:chPref val="3"/>
        </dgm:presLayoutVars>
      </dgm:prSet>
      <dgm:spPr>
        <a:prstGeom prst="roundRect">
          <a:avLst/>
        </a:prstGeom>
      </dgm:spPr>
    </dgm:pt>
    <dgm:pt modelId="{EB04DB03-E0A9-4682-8EBE-C6C6B5EB120A}" type="pres">
      <dgm:prSet presAssocID="{D1B15D60-EA68-4008-8DCA-F28EAACBD911}" presName="rootConnector" presStyleLbl="node3" presStyleIdx="28" presStyleCnt="32"/>
      <dgm:spPr/>
    </dgm:pt>
    <dgm:pt modelId="{22E3A2F6-F954-456C-B6F7-9662CB889D28}" type="pres">
      <dgm:prSet presAssocID="{D1B15D60-EA68-4008-8DCA-F28EAACBD911}" presName="hierChild4" presStyleCnt="0"/>
      <dgm:spPr/>
    </dgm:pt>
    <dgm:pt modelId="{A7962554-C626-433F-8059-7F86AE516F7A}" type="pres">
      <dgm:prSet presAssocID="{D1B15D60-EA68-4008-8DCA-F28EAACBD911}" presName="hierChild5" presStyleCnt="0"/>
      <dgm:spPr/>
    </dgm:pt>
    <dgm:pt modelId="{96CB97DB-CBD3-45F3-B994-AA8DA81079A1}" type="pres">
      <dgm:prSet presAssocID="{5E66FC88-BC3D-488F-830F-F4D95B38ACC0}" presName="hierChild5" presStyleCnt="0"/>
      <dgm:spPr/>
    </dgm:pt>
    <dgm:pt modelId="{53C0382C-9489-4095-A72C-2519391CE14D}" type="pres">
      <dgm:prSet presAssocID="{60BDA0AA-9B61-4F80-B57A-FDD7476CD39C}" presName="Name37" presStyleLbl="parChTrans1D2" presStyleIdx="7" presStyleCnt="10"/>
      <dgm:spPr/>
    </dgm:pt>
    <dgm:pt modelId="{95E76E80-A96D-4B18-A36E-6548F5D4F044}" type="pres">
      <dgm:prSet presAssocID="{BBDCAE0F-2696-4EB5-AEA4-3AE0391DE5E2}" presName="hierRoot2" presStyleCnt="0">
        <dgm:presLayoutVars>
          <dgm:hierBranch val="init"/>
        </dgm:presLayoutVars>
      </dgm:prSet>
      <dgm:spPr/>
    </dgm:pt>
    <dgm:pt modelId="{C76258EC-6613-473A-B9AA-BCDB98560D3A}" type="pres">
      <dgm:prSet presAssocID="{BBDCAE0F-2696-4EB5-AEA4-3AE0391DE5E2}" presName="rootComposite" presStyleCnt="0"/>
      <dgm:spPr/>
    </dgm:pt>
    <dgm:pt modelId="{16815A20-C701-4F0D-9E06-879261061715}" type="pres">
      <dgm:prSet presAssocID="{BBDCAE0F-2696-4EB5-AEA4-3AE0391DE5E2}" presName="rootText" presStyleLbl="node2" presStyleIdx="7" presStyleCnt="8" custScaleX="118410" custScaleY="189616">
        <dgm:presLayoutVars>
          <dgm:chPref val="3"/>
        </dgm:presLayoutVars>
      </dgm:prSet>
      <dgm:spPr>
        <a:prstGeom prst="roundRect">
          <a:avLst/>
        </a:prstGeom>
      </dgm:spPr>
    </dgm:pt>
    <dgm:pt modelId="{E8579440-7270-4DDB-990A-5E742608BF1C}" type="pres">
      <dgm:prSet presAssocID="{BBDCAE0F-2696-4EB5-AEA4-3AE0391DE5E2}" presName="rootConnector" presStyleLbl="node2" presStyleIdx="7" presStyleCnt="8"/>
      <dgm:spPr/>
    </dgm:pt>
    <dgm:pt modelId="{08B9C986-128F-4E2A-8C03-A3ECA4B9B077}" type="pres">
      <dgm:prSet presAssocID="{BBDCAE0F-2696-4EB5-AEA4-3AE0391DE5E2}" presName="hierChild4" presStyleCnt="0"/>
      <dgm:spPr/>
    </dgm:pt>
    <dgm:pt modelId="{48B1BC13-10EF-4FC0-946B-34EE3B8D1493}" type="pres">
      <dgm:prSet presAssocID="{F025FB63-2DA1-4652-A096-9E7CBA10B1E9}" presName="Name37" presStyleLbl="parChTrans1D3" presStyleIdx="29" presStyleCnt="32"/>
      <dgm:spPr/>
    </dgm:pt>
    <dgm:pt modelId="{D5CB1B46-77E0-416D-985C-522119CF4C9B}" type="pres">
      <dgm:prSet presAssocID="{CED303CB-E580-4D4C-895B-CDEEECC583C7}" presName="hierRoot2" presStyleCnt="0">
        <dgm:presLayoutVars>
          <dgm:hierBranch val="init"/>
        </dgm:presLayoutVars>
      </dgm:prSet>
      <dgm:spPr/>
    </dgm:pt>
    <dgm:pt modelId="{15FB7CA8-568F-4F89-856A-8D0FA58C683A}" type="pres">
      <dgm:prSet presAssocID="{CED303CB-E580-4D4C-895B-CDEEECC583C7}" presName="rootComposite" presStyleCnt="0"/>
      <dgm:spPr/>
    </dgm:pt>
    <dgm:pt modelId="{CA53ACFF-FDE5-4744-8568-C4EB442E2537}" type="pres">
      <dgm:prSet presAssocID="{CED303CB-E580-4D4C-895B-CDEEECC583C7}" presName="rootText" presStyleLbl="node3" presStyleIdx="29" presStyleCnt="32" custScaleX="94963" custScaleY="132466" custLinFactNeighborX="-8828" custLinFactNeighborY="10496">
        <dgm:presLayoutVars>
          <dgm:chPref val="3"/>
        </dgm:presLayoutVars>
      </dgm:prSet>
      <dgm:spPr>
        <a:prstGeom prst="roundRect">
          <a:avLst/>
        </a:prstGeom>
      </dgm:spPr>
    </dgm:pt>
    <dgm:pt modelId="{D2B5CE20-64BB-49AB-BBAD-DBEA4C31A954}" type="pres">
      <dgm:prSet presAssocID="{CED303CB-E580-4D4C-895B-CDEEECC583C7}" presName="rootConnector" presStyleLbl="node3" presStyleIdx="29" presStyleCnt="32"/>
      <dgm:spPr/>
    </dgm:pt>
    <dgm:pt modelId="{D7E3F481-59F6-46ED-87F1-8B3888C220BE}" type="pres">
      <dgm:prSet presAssocID="{CED303CB-E580-4D4C-895B-CDEEECC583C7}" presName="hierChild4" presStyleCnt="0"/>
      <dgm:spPr/>
    </dgm:pt>
    <dgm:pt modelId="{0FBC43A2-52FE-445E-A944-694887340F39}" type="pres">
      <dgm:prSet presAssocID="{CED303CB-E580-4D4C-895B-CDEEECC583C7}" presName="hierChild5" presStyleCnt="0"/>
      <dgm:spPr/>
    </dgm:pt>
    <dgm:pt modelId="{750E246A-9582-438D-B7C1-29AC7F823167}" type="pres">
      <dgm:prSet presAssocID="{5850EE6C-681E-4D45-8C69-04EC5DB8ADAB}" presName="Name37" presStyleLbl="parChTrans1D3" presStyleIdx="30" presStyleCnt="32"/>
      <dgm:spPr/>
    </dgm:pt>
    <dgm:pt modelId="{4844B7E4-28A5-464F-8DCD-A6AFE4BDE127}" type="pres">
      <dgm:prSet presAssocID="{EF00817E-712C-449F-B043-F1B49CA0DC24}" presName="hierRoot2" presStyleCnt="0">
        <dgm:presLayoutVars>
          <dgm:hierBranch val="init"/>
        </dgm:presLayoutVars>
      </dgm:prSet>
      <dgm:spPr/>
    </dgm:pt>
    <dgm:pt modelId="{7389C59C-EA80-4267-9424-AA5AD2F89FB7}" type="pres">
      <dgm:prSet presAssocID="{EF00817E-712C-449F-B043-F1B49CA0DC24}" presName="rootComposite" presStyleCnt="0"/>
      <dgm:spPr/>
    </dgm:pt>
    <dgm:pt modelId="{57A1798F-42E9-404E-8DB4-93411AE4E60E}" type="pres">
      <dgm:prSet presAssocID="{EF00817E-712C-449F-B043-F1B49CA0DC24}" presName="rootText" presStyleLbl="node3" presStyleIdx="30" presStyleCnt="32" custScaleX="94963" custScaleY="125882" custLinFactNeighborX="-8828" custLinFactNeighborY="22803">
        <dgm:presLayoutVars>
          <dgm:chPref val="3"/>
        </dgm:presLayoutVars>
      </dgm:prSet>
      <dgm:spPr>
        <a:prstGeom prst="roundRect">
          <a:avLst/>
        </a:prstGeom>
      </dgm:spPr>
    </dgm:pt>
    <dgm:pt modelId="{96EC6836-9BFE-43A6-AD4B-AD1559DDAFE2}" type="pres">
      <dgm:prSet presAssocID="{EF00817E-712C-449F-B043-F1B49CA0DC24}" presName="rootConnector" presStyleLbl="node3" presStyleIdx="30" presStyleCnt="32"/>
      <dgm:spPr/>
    </dgm:pt>
    <dgm:pt modelId="{8CD63E17-4E14-40FE-BABF-CCCD905930E2}" type="pres">
      <dgm:prSet presAssocID="{EF00817E-712C-449F-B043-F1B49CA0DC24}" presName="hierChild4" presStyleCnt="0"/>
      <dgm:spPr/>
    </dgm:pt>
    <dgm:pt modelId="{C5883B4A-C0FC-4E92-9CFC-50F81596A66F}" type="pres">
      <dgm:prSet presAssocID="{EF00817E-712C-449F-B043-F1B49CA0DC24}" presName="hierChild5" presStyleCnt="0"/>
      <dgm:spPr/>
    </dgm:pt>
    <dgm:pt modelId="{881B7A75-A554-4FEE-83D5-E70B0D264234}" type="pres">
      <dgm:prSet presAssocID="{3F3A9FA3-71A6-4BD0-A2D0-21B434E8F35D}" presName="Name37" presStyleLbl="parChTrans1D3" presStyleIdx="31" presStyleCnt="32"/>
      <dgm:spPr/>
    </dgm:pt>
    <dgm:pt modelId="{31113F4A-5AA1-4247-806D-164B0D46A475}" type="pres">
      <dgm:prSet presAssocID="{4CA315C3-03C3-4975-A292-37D2E93A1062}" presName="hierRoot2" presStyleCnt="0">
        <dgm:presLayoutVars>
          <dgm:hierBranch val="init"/>
        </dgm:presLayoutVars>
      </dgm:prSet>
      <dgm:spPr/>
    </dgm:pt>
    <dgm:pt modelId="{A4655ED4-D11F-420A-A5F6-627580B75BFC}" type="pres">
      <dgm:prSet presAssocID="{4CA315C3-03C3-4975-A292-37D2E93A1062}" presName="rootComposite" presStyleCnt="0"/>
      <dgm:spPr/>
    </dgm:pt>
    <dgm:pt modelId="{7C500FE2-A6D8-42E7-8978-BDDAAA33A033}" type="pres">
      <dgm:prSet presAssocID="{4CA315C3-03C3-4975-A292-37D2E93A1062}" presName="rootText" presStyleLbl="node3" presStyleIdx="31" presStyleCnt="32" custScaleX="94963" custScaleY="180170" custLinFactNeighborX="-11563" custLinFactNeighborY="35110">
        <dgm:presLayoutVars>
          <dgm:chPref val="3"/>
        </dgm:presLayoutVars>
      </dgm:prSet>
      <dgm:spPr>
        <a:prstGeom prst="roundRect">
          <a:avLst/>
        </a:prstGeom>
      </dgm:spPr>
    </dgm:pt>
    <dgm:pt modelId="{8F5C7E46-5BAC-4DC1-ABBC-A1885C53811E}" type="pres">
      <dgm:prSet presAssocID="{4CA315C3-03C3-4975-A292-37D2E93A1062}" presName="rootConnector" presStyleLbl="node3" presStyleIdx="31" presStyleCnt="32"/>
      <dgm:spPr/>
    </dgm:pt>
    <dgm:pt modelId="{96E4F93A-248A-4FB6-9C32-26729BD18187}" type="pres">
      <dgm:prSet presAssocID="{4CA315C3-03C3-4975-A292-37D2E93A1062}" presName="hierChild4" presStyleCnt="0"/>
      <dgm:spPr/>
    </dgm:pt>
    <dgm:pt modelId="{DC135D7C-D712-4BC9-AAA4-CE6A0D87122B}" type="pres">
      <dgm:prSet presAssocID="{4CA315C3-03C3-4975-A292-37D2E93A1062}" presName="hierChild5" presStyleCnt="0"/>
      <dgm:spPr/>
    </dgm:pt>
    <dgm:pt modelId="{8AFB9E5E-CBCC-47C0-92E5-EF0F10F6017D}" type="pres">
      <dgm:prSet presAssocID="{BBDCAE0F-2696-4EB5-AEA4-3AE0391DE5E2}" presName="hierChild5" presStyleCnt="0"/>
      <dgm:spPr/>
    </dgm:pt>
    <dgm:pt modelId="{F9F6A6F0-DB6F-4CDF-B841-EF506F81B694}" type="pres">
      <dgm:prSet presAssocID="{BE131821-10B9-40A9-AB26-EACAF5BFFF8E}" presName="hierChild3" presStyleCnt="0"/>
      <dgm:spPr/>
    </dgm:pt>
    <dgm:pt modelId="{87BF2036-20FB-43FF-A431-FF24E4D909B9}" type="pres">
      <dgm:prSet presAssocID="{2A7EB071-5490-4A8F-8663-A3F84A3191F9}" presName="Name111" presStyleLbl="parChTrans1D2" presStyleIdx="8" presStyleCnt="10"/>
      <dgm:spPr/>
    </dgm:pt>
    <dgm:pt modelId="{363CE699-3826-4F74-B225-0D183C2D5DE5}" type="pres">
      <dgm:prSet presAssocID="{6940001C-AF4F-4F68-BEDB-9583B40A598D}" presName="hierRoot3" presStyleCnt="0">
        <dgm:presLayoutVars>
          <dgm:hierBranch val="init"/>
        </dgm:presLayoutVars>
      </dgm:prSet>
      <dgm:spPr/>
    </dgm:pt>
    <dgm:pt modelId="{8E9E2C97-F42A-4D43-B56B-E7101F56393F}" type="pres">
      <dgm:prSet presAssocID="{6940001C-AF4F-4F68-BEDB-9583B40A598D}" presName="rootComposite3" presStyleCnt="0"/>
      <dgm:spPr/>
    </dgm:pt>
    <dgm:pt modelId="{61D10743-62FE-446D-BCC2-A90DC4C8C230}" type="pres">
      <dgm:prSet presAssocID="{6940001C-AF4F-4F68-BEDB-9583B40A598D}" presName="rootText3" presStyleLbl="asst1" presStyleIdx="0" presStyleCnt="2" custScaleX="263992" custScaleY="250792" custLinFactX="-89269" custLinFactNeighborX="-100000" custLinFactNeighborY="-4653">
        <dgm:presLayoutVars>
          <dgm:chPref val="3"/>
        </dgm:presLayoutVars>
      </dgm:prSet>
      <dgm:spPr>
        <a:prstGeom prst="roundRect">
          <a:avLst/>
        </a:prstGeom>
      </dgm:spPr>
    </dgm:pt>
    <dgm:pt modelId="{83A6FF14-B423-473D-9DC6-EA31B00EAC1F}" type="pres">
      <dgm:prSet presAssocID="{6940001C-AF4F-4F68-BEDB-9583B40A598D}" presName="rootConnector3" presStyleLbl="asst1" presStyleIdx="0" presStyleCnt="2"/>
      <dgm:spPr/>
    </dgm:pt>
    <dgm:pt modelId="{AAEDAC1D-3EA7-498F-87F0-071F133D4511}" type="pres">
      <dgm:prSet presAssocID="{6940001C-AF4F-4F68-BEDB-9583B40A598D}" presName="hierChild6" presStyleCnt="0"/>
      <dgm:spPr/>
    </dgm:pt>
    <dgm:pt modelId="{896A82F6-48FA-40C5-9A94-9C02B9644525}" type="pres">
      <dgm:prSet presAssocID="{6940001C-AF4F-4F68-BEDB-9583B40A598D}" presName="hierChild7" presStyleCnt="0"/>
      <dgm:spPr/>
    </dgm:pt>
    <dgm:pt modelId="{C456D9C2-EF2C-457F-9C0A-35BE8F487B68}" type="pres">
      <dgm:prSet presAssocID="{AD8871D7-4C50-442F-96D4-9DD08A619B1D}" presName="Name111" presStyleLbl="parChTrans1D2" presStyleIdx="9" presStyleCnt="10"/>
      <dgm:spPr/>
    </dgm:pt>
    <dgm:pt modelId="{AD8D908E-51F9-43B4-95EF-6C782CF92273}" type="pres">
      <dgm:prSet presAssocID="{BA4F4F97-54D7-40FF-A03F-94AC0E212597}" presName="hierRoot3" presStyleCnt="0">
        <dgm:presLayoutVars>
          <dgm:hierBranch val="init"/>
        </dgm:presLayoutVars>
      </dgm:prSet>
      <dgm:spPr/>
    </dgm:pt>
    <dgm:pt modelId="{72F915E9-3F6A-4856-819B-ECBA019E4947}" type="pres">
      <dgm:prSet presAssocID="{BA4F4F97-54D7-40FF-A03F-94AC0E212597}" presName="rootComposite3" presStyleCnt="0"/>
      <dgm:spPr/>
    </dgm:pt>
    <dgm:pt modelId="{AC13BA0D-A860-4CA2-9DB1-8D11919DD366}" type="pres">
      <dgm:prSet presAssocID="{BA4F4F97-54D7-40FF-A03F-94AC0E212597}" presName="rootText3" presStyleLbl="asst1" presStyleIdx="1" presStyleCnt="2" custScaleX="263992" custScaleY="251617" custLinFactX="67938" custLinFactNeighborX="100000" custLinFactNeighborY="-19122">
        <dgm:presLayoutVars>
          <dgm:chPref val="3"/>
        </dgm:presLayoutVars>
      </dgm:prSet>
      <dgm:spPr>
        <a:prstGeom prst="roundRect">
          <a:avLst/>
        </a:prstGeom>
      </dgm:spPr>
    </dgm:pt>
    <dgm:pt modelId="{9AB89F3D-4F59-4776-8B42-811962603A31}" type="pres">
      <dgm:prSet presAssocID="{BA4F4F97-54D7-40FF-A03F-94AC0E212597}" presName="rootConnector3" presStyleLbl="asst1" presStyleIdx="1" presStyleCnt="2"/>
      <dgm:spPr/>
    </dgm:pt>
    <dgm:pt modelId="{5CD5DCFD-1A6D-4B7E-9185-491BB0DA9565}" type="pres">
      <dgm:prSet presAssocID="{BA4F4F97-54D7-40FF-A03F-94AC0E212597}" presName="hierChild6" presStyleCnt="0"/>
      <dgm:spPr/>
    </dgm:pt>
    <dgm:pt modelId="{83EFF496-D005-4DD0-8087-44C835D3DCB9}" type="pres">
      <dgm:prSet presAssocID="{BA4F4F97-54D7-40FF-A03F-94AC0E212597}" presName="hierChild7" presStyleCnt="0"/>
      <dgm:spPr/>
    </dgm:pt>
  </dgm:ptLst>
  <dgm:cxnLst>
    <dgm:cxn modelId="{65C0B400-130D-4B5F-8FA2-5ED9DB3AEFF3}" type="presOf" srcId="{7B0F0ABE-B1D2-4752-B518-89A733946312}" destId="{86412BF4-4D61-4975-A17F-6D07536FD23F}" srcOrd="0" destOrd="0" presId="urn:microsoft.com/office/officeart/2005/8/layout/orgChart1"/>
    <dgm:cxn modelId="{2F7E1102-EA1C-4A24-94D8-56BD467AEB53}" srcId="{3FB77779-AC2D-4A46-A89C-25E7087353E3}" destId="{F3F05517-5415-4A99-8936-F12A6086813C}" srcOrd="6" destOrd="0" parTransId="{7DED0EF5-E9E6-4D34-B87E-80A9393A8223}" sibTransId="{568FECF4-D69D-4B09-B782-E13285140740}"/>
    <dgm:cxn modelId="{79A50806-7588-49A6-B595-6CC35F40029C}" type="presOf" srcId="{B1B92914-AF38-4251-854D-04C3969BD9FB}" destId="{96F90BD7-E6CB-4FC0-B657-B61E550B065F}" srcOrd="0" destOrd="0" presId="urn:microsoft.com/office/officeart/2005/8/layout/orgChart1"/>
    <dgm:cxn modelId="{A75B4506-B572-4755-8BCB-FA320C07ECB7}" type="presOf" srcId="{6FF472C3-8A11-4EC9-9045-B9872EAC5159}" destId="{358BBC75-DDF3-4DB5-B72F-378BBB37CA95}" srcOrd="0" destOrd="0" presId="urn:microsoft.com/office/officeart/2005/8/layout/orgChart1"/>
    <dgm:cxn modelId="{63C78807-9230-46DA-AF37-A2F5DE799C04}" srcId="{BBDCAE0F-2696-4EB5-AEA4-3AE0391DE5E2}" destId="{CED303CB-E580-4D4C-895B-CDEEECC583C7}" srcOrd="0" destOrd="0" parTransId="{F025FB63-2DA1-4652-A096-9E7CBA10B1E9}" sibTransId="{45E15EBD-F910-4748-8228-537FC6203E22}"/>
    <dgm:cxn modelId="{FC8FA007-ADA8-40C5-A03B-66B647A42140}" srcId="{AF485258-CE50-42E1-A8C0-D10201E53E97}" destId="{33EE36A3-2EEE-42D4-AE48-E208514A31DA}" srcOrd="0" destOrd="0" parTransId="{048D1A17-5CCD-400B-A3DA-0E0375B4E170}" sibTransId="{D3059F77-4B1E-4883-A1E8-8FA7CB4F4A2B}"/>
    <dgm:cxn modelId="{1CCEEA07-0C34-4D18-90D9-3999733EFB3A}" type="presOf" srcId="{D1B15D60-EA68-4008-8DCA-F28EAACBD911}" destId="{EB04DB03-E0A9-4682-8EBE-C6C6B5EB120A}" srcOrd="1" destOrd="0" presId="urn:microsoft.com/office/officeart/2005/8/layout/orgChart1"/>
    <dgm:cxn modelId="{B485EF07-53F3-4D86-96FD-E4C36E6A8105}" type="presOf" srcId="{9DC1F110-806E-447B-AEF9-2F30CF89ADEE}" destId="{F3AF831C-CD61-4854-BE78-8C669A03DF2D}" srcOrd="0" destOrd="0" presId="urn:microsoft.com/office/officeart/2005/8/layout/orgChart1"/>
    <dgm:cxn modelId="{9AB3BC0D-A74F-4D4B-AD86-CBA312CA575B}" type="presOf" srcId="{EAA9B9E1-C053-4D7F-A24C-1F0918538D16}" destId="{963B40D2-19D6-4635-B6EB-02CD04C2278E}" srcOrd="1" destOrd="0" presId="urn:microsoft.com/office/officeart/2005/8/layout/orgChart1"/>
    <dgm:cxn modelId="{073C6F0E-224E-43AB-BB56-C42FB9168250}" type="presOf" srcId="{7D3CBC2F-4AE6-434F-B223-2A3B90FB3B19}" destId="{0B4FE14E-26FC-456F-A32A-4F87EEE556FA}" srcOrd="0" destOrd="0" presId="urn:microsoft.com/office/officeart/2005/8/layout/orgChart1"/>
    <dgm:cxn modelId="{F8E9A511-664E-44F0-81D1-D90B93F45F2C}" type="presOf" srcId="{732B3008-A9D1-47E6-9B57-432E36B80F30}" destId="{722B9FDE-2E70-4106-920E-E824C292317C}" srcOrd="1" destOrd="0" presId="urn:microsoft.com/office/officeart/2005/8/layout/orgChart1"/>
    <dgm:cxn modelId="{E7113513-2FFA-4D57-B7E8-80816A78790A}" type="presOf" srcId="{CED303CB-E580-4D4C-895B-CDEEECC583C7}" destId="{CA53ACFF-FDE5-4744-8568-C4EB442E2537}" srcOrd="0" destOrd="0" presId="urn:microsoft.com/office/officeart/2005/8/layout/orgChart1"/>
    <dgm:cxn modelId="{12DE1C17-A2E5-48A2-A3AC-FD0B19161FE0}" type="presOf" srcId="{249A7CB7-BE62-495F-BD34-7316D61035B5}" destId="{7BE942C0-F6C1-4FC3-97DC-1D09E77F4A26}" srcOrd="0" destOrd="0" presId="urn:microsoft.com/office/officeart/2005/8/layout/orgChart1"/>
    <dgm:cxn modelId="{8A5E5F17-76A0-4B8A-8DC0-291D862B17E6}" srcId="{1AA822FF-18EF-43C4-8E74-1D66BD242B7B}" destId="{EAA9B9E1-C053-4D7F-A24C-1F0918538D16}" srcOrd="0" destOrd="0" parTransId="{B47E73C3-57A1-4C97-9F20-F0A99561B71E}" sibTransId="{8B122784-B291-4D3F-A70A-70080F1C6EA4}"/>
    <dgm:cxn modelId="{D26A8118-688C-4C93-AA4E-AAD22E0B522A}" srcId="{3FB77779-AC2D-4A46-A89C-25E7087353E3}" destId="{D0D38540-3A24-4508-B5F0-AE94D653D220}" srcOrd="1" destOrd="0" parTransId="{E6C817BA-6BD5-4F41-984D-AED416AF48D0}" sibTransId="{2FBC541A-30F4-4CFD-B56E-A329D2D6894D}"/>
    <dgm:cxn modelId="{26C0C719-0DF6-42FA-915F-6D78EAE1665D}" srcId="{3FB77779-AC2D-4A46-A89C-25E7087353E3}" destId="{A911420E-F7C9-431E-BEDB-BB0DFA6FC658}" srcOrd="3" destOrd="0" parTransId="{CCAABF68-DE67-41EC-898E-E1DEC11E7DF6}" sibTransId="{20D13640-302A-45C5-A7E5-BF4507116BBD}"/>
    <dgm:cxn modelId="{2AD2421B-C1B9-4ACE-9672-66856D24B19C}" type="presOf" srcId="{D6B47A93-0302-46B1-B73B-3CC9FDB87859}" destId="{E404822A-83C4-4EB0-B8C8-0B2D45F70697}" srcOrd="1" destOrd="0" presId="urn:microsoft.com/office/officeart/2005/8/layout/orgChart1"/>
    <dgm:cxn modelId="{1A19911B-7207-4331-8DB2-DCD105FDC051}" srcId="{249A7CB7-BE62-495F-BD34-7316D61035B5}" destId="{8EEAC4DA-BC09-4280-B729-18E113C15749}" srcOrd="1" destOrd="0" parTransId="{23D8F410-212C-46EB-9A7E-3EFE5E92288A}" sibTransId="{4730FDEC-E6C4-4705-AB80-B0ACCBB6F949}"/>
    <dgm:cxn modelId="{4668171C-88E9-4117-8BB8-1BA7D886244A}" srcId="{BE131821-10B9-40A9-AB26-EACAF5BFFF8E}" destId="{BBDCAE0F-2696-4EB5-AEA4-3AE0391DE5E2}" srcOrd="7" destOrd="0" parTransId="{60BDA0AA-9B61-4F80-B57A-FDD7476CD39C}" sibTransId="{AF15E746-4ACD-4716-A8FB-E086A2E2009A}"/>
    <dgm:cxn modelId="{4E6DDB1C-93C9-40C4-AAD1-D4941049F6F5}" type="presOf" srcId="{6940001C-AF4F-4F68-BEDB-9583B40A598D}" destId="{83A6FF14-B423-473D-9DC6-EA31B00EAC1F}" srcOrd="1" destOrd="0" presId="urn:microsoft.com/office/officeart/2005/8/layout/orgChart1"/>
    <dgm:cxn modelId="{AAD15A1F-27B5-4B08-B259-FC526939B7CC}" type="presOf" srcId="{CED303CB-E580-4D4C-895B-CDEEECC583C7}" destId="{D2B5CE20-64BB-49AB-BBAD-DBEA4C31A954}" srcOrd="1" destOrd="0" presId="urn:microsoft.com/office/officeart/2005/8/layout/orgChart1"/>
    <dgm:cxn modelId="{E9550320-02A1-4874-ACF2-A65C6429981D}" type="presOf" srcId="{BA4F4F97-54D7-40FF-A03F-94AC0E212597}" destId="{AC13BA0D-A860-4CA2-9DB1-8D11919DD366}" srcOrd="0" destOrd="0" presId="urn:microsoft.com/office/officeart/2005/8/layout/orgChart1"/>
    <dgm:cxn modelId="{8691CB20-2A67-495D-8F01-9BC472F20DDA}" type="presOf" srcId="{AEDBCD5F-70CA-478D-B4D7-60CCA1BF8301}" destId="{20E41012-91B5-4690-B861-9A8DCC6DAB56}" srcOrd="1" destOrd="0" presId="urn:microsoft.com/office/officeart/2005/8/layout/orgChart1"/>
    <dgm:cxn modelId="{E3C0D922-61AE-426F-A64D-C3467FAFDF7F}" type="presOf" srcId="{D0D38540-3A24-4508-B5F0-AE94D653D220}" destId="{009AAA38-B5A4-4EE9-B17F-8978C4103C2B}" srcOrd="0" destOrd="0" presId="urn:microsoft.com/office/officeart/2005/8/layout/orgChart1"/>
    <dgm:cxn modelId="{64FC1324-5E90-4A95-B26B-644A3567471C}" type="presOf" srcId="{B3CB2059-710D-453B-AF45-FC073BCD4F22}" destId="{A79A699A-52C5-4BD9-A81C-65DFFA3F1D35}" srcOrd="0" destOrd="0" presId="urn:microsoft.com/office/officeart/2005/8/layout/orgChart1"/>
    <dgm:cxn modelId="{175B7D27-44AE-4C9E-9622-6D17D13C7495}" type="presOf" srcId="{9246E350-3845-41D5-956B-690903AE8A6D}" destId="{5573E2A7-565A-4D8A-9A39-74E843723A4C}" srcOrd="1" destOrd="0" presId="urn:microsoft.com/office/officeart/2005/8/layout/orgChart1"/>
    <dgm:cxn modelId="{8015C628-D1E7-464C-AEA8-6BB7C5BEAC6B}" type="presOf" srcId="{AF485258-CE50-42E1-A8C0-D10201E53E97}" destId="{30202F11-545F-476C-AF8A-B68848CD1458}" srcOrd="0" destOrd="0" presId="urn:microsoft.com/office/officeart/2005/8/layout/orgChart1"/>
    <dgm:cxn modelId="{9E371729-D8BB-4FAB-B852-E69096931FDA}" type="presOf" srcId="{3FB77779-AC2D-4A46-A89C-25E7087353E3}" destId="{41035B7E-C58F-4FAA-A0B8-5A5DFB7F1630}" srcOrd="0" destOrd="0" presId="urn:microsoft.com/office/officeart/2005/8/layout/orgChart1"/>
    <dgm:cxn modelId="{260E3129-5D3B-43D0-92EB-B4B0EEF4669E}" type="presOf" srcId="{0E05D4E2-62C7-4ADC-89BD-E2B735660DA5}" destId="{DD1EC716-4AC9-4691-839D-811E2057DF71}" srcOrd="0" destOrd="0" presId="urn:microsoft.com/office/officeart/2005/8/layout/orgChart1"/>
    <dgm:cxn modelId="{E9C2F229-434B-4FA4-A6CC-9C4B6D2C7A7E}" srcId="{3FB77779-AC2D-4A46-A89C-25E7087353E3}" destId="{572EDC80-7B16-43C8-9E99-CCE443E602C1}" srcOrd="0" destOrd="0" parTransId="{1799BF21-EBA8-4902-A8AE-A3BC33AD44C1}" sibTransId="{2AF14DAD-E709-42E2-AF3B-3038D8A9A536}"/>
    <dgm:cxn modelId="{84E7342C-914C-4343-9D73-50BC5516FDEF}" type="presOf" srcId="{8301186C-7560-42BB-85DD-73F539623E40}" destId="{1EDF3BDC-5341-42F2-B306-F14C82C8B373}" srcOrd="1" destOrd="0" presId="urn:microsoft.com/office/officeart/2005/8/layout/orgChart1"/>
    <dgm:cxn modelId="{940AE82F-3C82-4C5C-B3B6-B7A0CAE61A2D}" srcId="{1AA822FF-18EF-43C4-8E74-1D66BD242B7B}" destId="{EBF18BEC-10C3-4266-9FDE-34966F8F141F}" srcOrd="2" destOrd="0" parTransId="{52077E47-5B10-46C8-823C-7B2B0368724B}" sibTransId="{E2FEC711-0526-43C0-884B-FE704C733F9A}"/>
    <dgm:cxn modelId="{D498FB32-AEAA-44C3-9F65-CD0C2FA75C04}" srcId="{BBDCAE0F-2696-4EB5-AEA4-3AE0391DE5E2}" destId="{EF00817E-712C-449F-B043-F1B49CA0DC24}" srcOrd="1" destOrd="0" parTransId="{5850EE6C-681E-4D45-8C69-04EC5DB8ADAB}" sibTransId="{F3C0FCC7-8317-4304-8AA6-2109F8D7DD4B}"/>
    <dgm:cxn modelId="{E6200D33-A326-4602-9615-AEF7296878FF}" type="presOf" srcId="{7519F793-2831-4864-B3EF-31C42FA2FFBD}" destId="{82699B75-2C35-4BA8-B045-D751037D15DE}" srcOrd="0" destOrd="0" presId="urn:microsoft.com/office/officeart/2005/8/layout/orgChart1"/>
    <dgm:cxn modelId="{689B5933-5BD4-4C58-8213-27958E82777D}" type="presOf" srcId="{4CA315C3-03C3-4975-A292-37D2E93A1062}" destId="{8F5C7E46-5BAC-4DC1-ABBC-A1885C53811E}" srcOrd="1" destOrd="0" presId="urn:microsoft.com/office/officeart/2005/8/layout/orgChart1"/>
    <dgm:cxn modelId="{AF25E436-A5E8-48C4-9FCE-056C8FBE6038}" srcId="{E7CB6A8B-51DB-4D0A-B247-63BD0F9CFD72}" destId="{AEDBCD5F-70CA-478D-B4D7-60CCA1BF8301}" srcOrd="0" destOrd="0" parTransId="{1C8AB533-7AFA-47CD-A4C5-703243E1CEE6}" sibTransId="{C6819590-5E9B-41B0-A70F-0FB12E64B4CC}"/>
    <dgm:cxn modelId="{568F2337-A9CD-490B-A8DB-81FC0AEF9445}" type="presOf" srcId="{EF00817E-712C-449F-B043-F1B49CA0DC24}" destId="{96EC6836-9BFE-43A6-AD4B-AD1559DDAFE2}" srcOrd="1" destOrd="0" presId="urn:microsoft.com/office/officeart/2005/8/layout/orgChart1"/>
    <dgm:cxn modelId="{6165FA37-C9AB-4724-BE30-21239CAAC637}" type="presOf" srcId="{0A638D03-54A6-42BE-9558-62571268DB40}" destId="{8FABB0E7-F234-4B6F-A557-0FE372825CF6}" srcOrd="1" destOrd="0" presId="urn:microsoft.com/office/officeart/2005/8/layout/orgChart1"/>
    <dgm:cxn modelId="{08FC4738-488A-4362-A3F0-FA9D2D927AC9}" srcId="{750655A1-2D49-4F87-8BF3-7FB2B4A9F374}" destId="{8301186C-7560-42BB-85DD-73F539623E40}" srcOrd="1" destOrd="0" parTransId="{9DB6788D-F5D1-4963-B431-66E5796DB9C5}" sibTransId="{797514A9-CEB7-4DC0-9D23-F4F4A0C1FF88}"/>
    <dgm:cxn modelId="{952C803B-C5D6-4190-A53C-DEB53BA34BE3}" type="presOf" srcId="{3FB77779-AC2D-4A46-A89C-25E7087353E3}" destId="{82014507-5ABA-4EF3-B2DA-592FEBC16B08}" srcOrd="1" destOrd="0" presId="urn:microsoft.com/office/officeart/2005/8/layout/orgChart1"/>
    <dgm:cxn modelId="{8D3C3F3E-BB30-48EC-AA9E-C8CCAF75207E}" type="presOf" srcId="{296BF473-C7CD-4A29-BF93-CDC12D88A552}" destId="{3820FD1F-55A4-43C6-85D2-CA6FA4BDC254}" srcOrd="0" destOrd="0" presId="urn:microsoft.com/office/officeart/2005/8/layout/orgChart1"/>
    <dgm:cxn modelId="{E09E085B-A000-48EB-A8E7-81ED69C0F16C}" type="presOf" srcId="{9DB6788D-F5D1-4963-B431-66E5796DB9C5}" destId="{A957B4DD-0910-4616-B5FD-D70A485C417D}" srcOrd="0" destOrd="0" presId="urn:microsoft.com/office/officeart/2005/8/layout/orgChart1"/>
    <dgm:cxn modelId="{DE0A895B-6A58-4CB9-A575-6F37D98DCF03}" type="presOf" srcId="{048D1A17-5CCD-400B-A3DA-0E0375B4E170}" destId="{6D6CBA09-4D78-445D-BB60-C652D0F15BB8}" srcOrd="0" destOrd="0" presId="urn:microsoft.com/office/officeart/2005/8/layout/orgChart1"/>
    <dgm:cxn modelId="{12EEDB5B-0BE2-4555-9135-2FD5AE798100}" srcId="{3FB77779-AC2D-4A46-A89C-25E7087353E3}" destId="{9FE7E3C6-8D94-4321-B326-C6008882665F}" srcOrd="8" destOrd="0" parTransId="{1CF89B35-8E28-425A-A94E-44FCDE96D4AB}" sibTransId="{0C9F7302-544D-4194-8C54-658AF36BAAA3}"/>
    <dgm:cxn modelId="{A4F53B5C-2F69-4743-9C03-F7A31E2C8FA5}" type="presOf" srcId="{572EDC80-7B16-43C8-9E99-CCE443E602C1}" destId="{68EA38C9-B1E1-4311-8B5C-E96DD1F53929}" srcOrd="1" destOrd="0" presId="urn:microsoft.com/office/officeart/2005/8/layout/orgChart1"/>
    <dgm:cxn modelId="{6D525D5F-A0AF-498E-9279-BD76DDF3D958}" type="presOf" srcId="{249A7CB7-BE62-495F-BD34-7316D61035B5}" destId="{AD488786-2868-42E7-92BC-F8A6CFA99D4E}" srcOrd="1" destOrd="0" presId="urn:microsoft.com/office/officeart/2005/8/layout/orgChart1"/>
    <dgm:cxn modelId="{978C8760-48C8-4ED2-9688-92A122C223C8}" type="presOf" srcId="{8EEAC4DA-BC09-4280-B729-18E113C15749}" destId="{B2CDD2A0-5DBA-41B5-AC07-1EB9708789D5}" srcOrd="1" destOrd="0" presId="urn:microsoft.com/office/officeart/2005/8/layout/orgChart1"/>
    <dgm:cxn modelId="{EB8E0341-137C-4755-AD64-BDF97D872902}" srcId="{5E66FC88-BC3D-488F-830F-F4D95B38ACC0}" destId="{D1B15D60-EA68-4008-8DCA-F28EAACBD911}" srcOrd="2" destOrd="0" parTransId="{39FF5245-5ABE-4D4E-A43B-3A6B19C50089}" sibTransId="{515BC5E6-AD48-4C4C-AAE4-ECBE7B77F4D0}"/>
    <dgm:cxn modelId="{854F3361-154C-46C5-A556-5B55370C10DD}" type="presOf" srcId="{C7E85DE6-1B35-4A3A-8975-073D499DD337}" destId="{F603EA8A-EC45-4653-89B5-AF2A462D39B3}" srcOrd="1" destOrd="0" presId="urn:microsoft.com/office/officeart/2005/8/layout/orgChart1"/>
    <dgm:cxn modelId="{AEBA8561-74E4-4897-8E8F-A5864FC2F857}" type="presOf" srcId="{D6B47A93-0302-46B1-B73B-3CC9FDB87859}" destId="{A7554A27-E76F-4704-B2D0-B19E7A8B1EE1}" srcOrd="0" destOrd="0" presId="urn:microsoft.com/office/officeart/2005/8/layout/orgChart1"/>
    <dgm:cxn modelId="{E27BA061-6C26-4503-BD53-CD61D4984996}" srcId="{AF485258-CE50-42E1-A8C0-D10201E53E97}" destId="{44B4FF50-258D-4D9E-ACD0-4B39AFD24E38}" srcOrd="1" destOrd="0" parTransId="{296BF473-C7CD-4A29-BF93-CDC12D88A552}" sibTransId="{A31DE3E5-9B35-46A4-8211-9F0A012A0361}"/>
    <dgm:cxn modelId="{45970862-7B33-46BD-A7E9-769C0C51AAD3}" type="presOf" srcId="{2C828F9C-6DB5-4FA2-AD26-51B47C9D5EF0}" destId="{8FFB40E6-DAE6-4B1D-9B52-31EEA15F14BE}" srcOrd="0" destOrd="0" presId="urn:microsoft.com/office/officeart/2005/8/layout/orgChart1"/>
    <dgm:cxn modelId="{E1560743-CB05-4A35-B8BA-703886E8438D}" srcId="{BBDCAE0F-2696-4EB5-AEA4-3AE0391DE5E2}" destId="{4CA315C3-03C3-4975-A292-37D2E93A1062}" srcOrd="2" destOrd="0" parTransId="{3F3A9FA3-71A6-4BD0-A2D0-21B434E8F35D}" sibTransId="{0963B32D-F18E-4078-A02B-EE9C42D8A8E1}"/>
    <dgm:cxn modelId="{3A790B43-E28B-4A91-A01D-C9DD10FA32A9}" srcId="{1AA822FF-18EF-43C4-8E74-1D66BD242B7B}" destId="{0A638D03-54A6-42BE-9558-62571268DB40}" srcOrd="1" destOrd="0" parTransId="{AE33D971-4CDC-438C-A056-A9FAB700E216}" sibTransId="{2D666171-1A25-4CA8-812A-1FF2D620D0C3}"/>
    <dgm:cxn modelId="{81956963-F5AA-4E61-81F5-BA1CB91AE006}" type="presOf" srcId="{9246E350-3845-41D5-956B-690903AE8A6D}" destId="{0D9C4AE5-5339-422D-B217-D4803EAA56EB}" srcOrd="0" destOrd="0" presId="urn:microsoft.com/office/officeart/2005/8/layout/orgChart1"/>
    <dgm:cxn modelId="{332C7543-E9D3-4503-AD0A-742AE78E0A3E}" srcId="{E7CB6A8B-51DB-4D0A-B247-63BD0F9CFD72}" destId="{670F83E9-FDBD-4BDD-966E-817EE8CA4E24}" srcOrd="1" destOrd="0" parTransId="{411F750F-13E6-470E-991A-65134656FE22}" sibTransId="{C38C5819-FD02-409F-B14E-D31A935CD26C}"/>
    <dgm:cxn modelId="{EE856065-25D7-45C3-82F7-15F02E792767}" srcId="{BE131821-10B9-40A9-AB26-EACAF5BFFF8E}" destId="{BA4F4F97-54D7-40FF-A03F-94AC0E212597}" srcOrd="9" destOrd="0" parTransId="{AD8871D7-4C50-442F-96D4-9DD08A619B1D}" sibTransId="{8F10F97E-80DA-4AC2-8DA5-11681AE33552}"/>
    <dgm:cxn modelId="{AE6E4F45-C3E9-48F3-85DB-61A031195DE0}" type="presOf" srcId="{1CF89B35-8E28-425A-A94E-44FCDE96D4AB}" destId="{AF26D602-EA6D-4ADD-B204-8ACAC87F1340}" srcOrd="0" destOrd="0" presId="urn:microsoft.com/office/officeart/2005/8/layout/orgChart1"/>
    <dgm:cxn modelId="{8EC29E65-6B9D-41DD-9840-29ED3F715AEE}" type="presOf" srcId="{732B3008-A9D1-47E6-9B57-432E36B80F30}" destId="{0BFF054B-414E-4D7D-A42B-CF131062364A}" srcOrd="0" destOrd="0" presId="urn:microsoft.com/office/officeart/2005/8/layout/orgChart1"/>
    <dgm:cxn modelId="{B7360546-07D1-4447-B1E0-0541FAD76A55}" type="presOf" srcId="{44B4FF50-258D-4D9E-ACD0-4B39AFD24E38}" destId="{5001EE42-83F1-4D31-BE6A-7644C4A8F776}" srcOrd="0" destOrd="0" presId="urn:microsoft.com/office/officeart/2005/8/layout/orgChart1"/>
    <dgm:cxn modelId="{10FBC046-DE89-4FFD-929A-5AACD298DA61}" type="presOf" srcId="{4CA315C3-03C3-4975-A292-37D2E93A1062}" destId="{7C500FE2-A6D8-42E7-8978-BDDAAA33A033}" srcOrd="0" destOrd="0" presId="urn:microsoft.com/office/officeart/2005/8/layout/orgChart1"/>
    <dgm:cxn modelId="{AD62D949-198C-40FE-9A09-92D7EA5ED49C}" type="presOf" srcId="{29D59437-DB0D-47D2-803B-E3B1FFA0484F}" destId="{965C5CEB-738B-4D71-B89C-179D669C27EC}" srcOrd="0" destOrd="0" presId="urn:microsoft.com/office/officeart/2005/8/layout/orgChart1"/>
    <dgm:cxn modelId="{67FA066D-E8A4-48E1-A8FB-FF5A2382C6B7}" type="presOf" srcId="{B4A54A17-97DF-4E1A-93B7-1F0CE9800027}" destId="{91781677-1715-4F08-8A1A-E84CE7E4BC9C}" srcOrd="0" destOrd="0" presId="urn:microsoft.com/office/officeart/2005/8/layout/orgChart1"/>
    <dgm:cxn modelId="{9AE7BD6D-C389-43A6-8824-58D13949BA78}" srcId="{BE131821-10B9-40A9-AB26-EACAF5BFFF8E}" destId="{6940001C-AF4F-4F68-BEDB-9583B40A598D}" srcOrd="8" destOrd="0" parTransId="{2A7EB071-5490-4A8F-8663-A3F84A3191F9}" sibTransId="{9C4DC4CF-F72D-40E3-AB89-80FB6F8455A9}"/>
    <dgm:cxn modelId="{95A3DA6D-9389-4C8E-9B7D-5D7889F2E02B}" type="presOf" srcId="{90E465AD-1903-46ED-8F44-9B0E773077A7}" destId="{9EE0E2C7-6EE3-42F1-82CF-4C9C8DB77261}" srcOrd="1" destOrd="0" presId="urn:microsoft.com/office/officeart/2005/8/layout/orgChart1"/>
    <dgm:cxn modelId="{CB7AE24E-2738-4EC0-9815-9DE7E02E1BFB}" srcId="{BE131821-10B9-40A9-AB26-EACAF5BFFF8E}" destId="{5E66FC88-BC3D-488F-830F-F4D95B38ACC0}" srcOrd="6" destOrd="0" parTransId="{2F3F5FAE-D2AD-46FF-966F-397552EA49DA}" sibTransId="{9C1ED5E7-A7D4-48C6-B229-2398BEAAD875}"/>
    <dgm:cxn modelId="{BF116C6F-B359-4E96-8B99-A61D086C1E81}" type="presOf" srcId="{F3F05517-5415-4A99-8936-F12A6086813C}" destId="{8A0DA712-AF11-477B-9403-320833A90303}" srcOrd="0" destOrd="0" presId="urn:microsoft.com/office/officeart/2005/8/layout/orgChart1"/>
    <dgm:cxn modelId="{1D7C3971-A027-44FD-83C2-D73C60183C9A}" type="presOf" srcId="{7DED0EF5-E9E6-4D34-B87E-80A9393A8223}" destId="{B6FDF522-A293-4BB3-89FA-AC26A903B2E0}" srcOrd="0" destOrd="0" presId="urn:microsoft.com/office/officeart/2005/8/layout/orgChart1"/>
    <dgm:cxn modelId="{998CAB53-5AE4-47B7-AC83-B928E2D7A4D3}" type="presOf" srcId="{F025FB63-2DA1-4652-A096-9E7CBA10B1E9}" destId="{48B1BC13-10EF-4FC0-946B-34EE3B8D1493}" srcOrd="0" destOrd="0" presId="urn:microsoft.com/office/officeart/2005/8/layout/orgChart1"/>
    <dgm:cxn modelId="{4541DC73-25F8-417A-8FE4-1DBBD2BB8D66}" type="presOf" srcId="{6891CA95-D347-4E27-9685-784887EBDAB1}" destId="{E8D0351A-85DD-4173-9D4F-C22BB4832BDA}" srcOrd="0" destOrd="0" presId="urn:microsoft.com/office/officeart/2005/8/layout/orgChart1"/>
    <dgm:cxn modelId="{C2150C74-C0C1-450A-A8F2-4E2F539644CB}" type="presOf" srcId="{E7CB6A8B-51DB-4D0A-B247-63BD0F9CFD72}" destId="{6B6D94AB-5B70-40EF-AE2C-4C7FF524A040}" srcOrd="0" destOrd="0" presId="urn:microsoft.com/office/officeart/2005/8/layout/orgChart1"/>
    <dgm:cxn modelId="{CD985E75-46FF-4D76-8A03-0F7F6E4D38FE}" type="presOf" srcId="{02CF9822-9F70-440E-8C56-1843B37F14DE}" destId="{FDE61EBF-E9D0-4E19-9F8F-509B3BD50AA0}" srcOrd="1" destOrd="0" presId="urn:microsoft.com/office/officeart/2005/8/layout/orgChart1"/>
    <dgm:cxn modelId="{56600E57-456F-4831-ADF1-FB828067C37F}" type="presOf" srcId="{3F3A9FA3-71A6-4BD0-A2D0-21B434E8F35D}" destId="{881B7A75-A554-4FEE-83D5-E70B0D264234}" srcOrd="0" destOrd="0" presId="urn:microsoft.com/office/officeart/2005/8/layout/orgChart1"/>
    <dgm:cxn modelId="{5E5F8777-C3A7-43CB-AB75-1091D1D0C596}" type="presOf" srcId="{7B0F0ABE-B1D2-4752-B518-89A733946312}" destId="{2A98829A-1FF2-40D5-83CF-D7BAB5CCF2D8}" srcOrd="1" destOrd="0" presId="urn:microsoft.com/office/officeart/2005/8/layout/orgChart1"/>
    <dgm:cxn modelId="{4BAFF157-860F-457E-9E92-E8AB0B261289}" srcId="{5E66FC88-BC3D-488F-830F-F4D95B38ACC0}" destId="{90E465AD-1903-46ED-8F44-9B0E773077A7}" srcOrd="1" destOrd="0" parTransId="{9DC1F110-806E-447B-AEF9-2F30CF89ADEE}" sibTransId="{04C34FC9-E986-4C94-8F83-11C30BCAE3E5}"/>
    <dgm:cxn modelId="{6DDF9E58-6350-43D9-BB87-9B4898D5BBA1}" type="presOf" srcId="{541879EE-29B7-4C96-B884-71E20C63B8B1}" destId="{4B4CF681-1024-4B91-8DD9-7982C12DDC0D}" srcOrd="0" destOrd="0" presId="urn:microsoft.com/office/officeart/2005/8/layout/orgChart1"/>
    <dgm:cxn modelId="{DD20407B-B26A-4BB4-A772-34D6AF39F289}" type="presOf" srcId="{5850EE6C-681E-4D45-8C69-04EC5DB8ADAB}" destId="{750E246A-9582-438D-B7C1-29AC7F823167}" srcOrd="0" destOrd="0" presId="urn:microsoft.com/office/officeart/2005/8/layout/orgChart1"/>
    <dgm:cxn modelId="{CCA4D57C-A6EF-4698-AFA2-8DA0138C034A}" srcId="{5E66FC88-BC3D-488F-830F-F4D95B38ACC0}" destId="{D6B47A93-0302-46B1-B73B-3CC9FDB87859}" srcOrd="0" destOrd="0" parTransId="{F21AFB02-51C1-4A68-9FCD-5D8C65EF95D5}" sibTransId="{A80E6558-A931-4E0B-BF6C-41865CDF0951}"/>
    <dgm:cxn modelId="{428E5A7F-59F5-40DF-A072-6BD2C08D1F47}" type="presOf" srcId="{DC1E637A-9D0B-469A-8958-4ADE4C2F5E09}" destId="{13BF2420-70A6-477C-B480-1814F6FB007A}" srcOrd="1" destOrd="0" presId="urn:microsoft.com/office/officeart/2005/8/layout/orgChart1"/>
    <dgm:cxn modelId="{172BC27F-8228-4EF1-9AE4-09A55B38655B}" srcId="{249A7CB7-BE62-495F-BD34-7316D61035B5}" destId="{2D903DD8-A93D-4492-AAE0-B10965A7BFA6}" srcOrd="3" destOrd="0" parTransId="{29D59437-DB0D-47D2-803B-E3B1FFA0484F}" sibTransId="{AED98732-148C-44BC-9ACE-165D39EA0E82}"/>
    <dgm:cxn modelId="{AAEE9B80-84AD-444C-A474-B08DC1725400}" type="presOf" srcId="{33EE36A3-2EEE-42D4-AE48-E208514A31DA}" destId="{A8F22469-3E91-43B1-9144-902FA6520E56}" srcOrd="1" destOrd="0" presId="urn:microsoft.com/office/officeart/2005/8/layout/orgChart1"/>
    <dgm:cxn modelId="{3D8B9F80-D6E5-431A-B145-3DD1BC968BB6}" type="presOf" srcId="{52077E47-5B10-46C8-823C-7B2B0368724B}" destId="{78C49271-2307-40FC-B2EA-59660EA88870}" srcOrd="0" destOrd="0" presId="urn:microsoft.com/office/officeart/2005/8/layout/orgChart1"/>
    <dgm:cxn modelId="{D320F281-2A8C-417E-AD19-FB07D3C1B320}" type="presOf" srcId="{A95D0AE1-F29F-4BF7-B8AF-D64E4D9D355F}" destId="{C3EBFE4F-8076-435A-9717-393B3AD83EE5}" srcOrd="0" destOrd="0" presId="urn:microsoft.com/office/officeart/2005/8/layout/orgChart1"/>
    <dgm:cxn modelId="{02CF1282-C6EC-45DD-A5EF-1678EB9E3616}" type="presOf" srcId="{750655A1-2D49-4F87-8BF3-7FB2B4A9F374}" destId="{2F80226F-8166-41FC-A9A7-220E9C598C50}" srcOrd="1" destOrd="0" presId="urn:microsoft.com/office/officeart/2005/8/layout/orgChart1"/>
    <dgm:cxn modelId="{1F061386-CB91-447B-9A47-7CBAB8244244}" type="presOf" srcId="{44B4FF50-258D-4D9E-ACD0-4B39AFD24E38}" destId="{3A9AF3E3-BD6B-46E0-BEB7-2480AF038B00}" srcOrd="1" destOrd="0" presId="urn:microsoft.com/office/officeart/2005/8/layout/orgChart1"/>
    <dgm:cxn modelId="{35775B86-F70B-4B01-9454-4F1310967F2C}" type="presOf" srcId="{EF00817E-712C-449F-B043-F1B49CA0DC24}" destId="{57A1798F-42E9-404E-8DB4-93411AE4E60E}" srcOrd="0" destOrd="0" presId="urn:microsoft.com/office/officeart/2005/8/layout/orgChart1"/>
    <dgm:cxn modelId="{140A7486-1454-4BF6-91A2-5D72A76703E7}" type="presOf" srcId="{5E66FC88-BC3D-488F-830F-F4D95B38ACC0}" destId="{78E11EBE-A4C8-4890-9729-97391B91284E}" srcOrd="1" destOrd="0" presId="urn:microsoft.com/office/officeart/2005/8/layout/orgChart1"/>
    <dgm:cxn modelId="{84F0CF88-6BB3-4429-AA2B-8444F4DCF298}" srcId="{249A7CB7-BE62-495F-BD34-7316D61035B5}" destId="{541879EE-29B7-4C96-B884-71E20C63B8B1}" srcOrd="0" destOrd="0" parTransId="{EC916290-32BA-48F7-8820-6BE44B04E794}" sibTransId="{05DE3C2D-3F9C-4112-B587-034F0DA334CD}"/>
    <dgm:cxn modelId="{6E144289-EC85-4144-AB43-5F70DAD50A13}" type="presOf" srcId="{1799BF21-EBA8-4902-A8AE-A3BC33AD44C1}" destId="{22C1623B-D121-4920-9C0F-6FA06CA82043}" srcOrd="0" destOrd="0" presId="urn:microsoft.com/office/officeart/2005/8/layout/orgChart1"/>
    <dgm:cxn modelId="{60164F89-256F-4A3E-BE9F-848B1D5EC015}" srcId="{E7CB6A8B-51DB-4D0A-B247-63BD0F9CFD72}" destId="{DDE71C4B-5BD9-4140-9A74-53E3B0A9A77B}" srcOrd="2" destOrd="0" parTransId="{2C828F9C-6DB5-4FA2-AD26-51B47C9D5EF0}" sibTransId="{286AD783-1A5E-4E2A-89EF-D9CEBE396B11}"/>
    <dgm:cxn modelId="{1CF1FF8B-2D9C-4E4B-820B-B5648D313E03}" type="presOf" srcId="{A911420E-F7C9-431E-BEDB-BB0DFA6FC658}" destId="{E78A06C5-30C8-468C-BEC8-A99CFF993602}" srcOrd="0" destOrd="0" presId="urn:microsoft.com/office/officeart/2005/8/layout/orgChart1"/>
    <dgm:cxn modelId="{0C0A988C-A9F9-4BE8-9F76-68761ADFB120}" type="presOf" srcId="{BE131821-10B9-40A9-AB26-EACAF5BFFF8E}" destId="{A860C31A-F3B7-42B7-86B5-67FA8D067A87}" srcOrd="1" destOrd="0" presId="urn:microsoft.com/office/officeart/2005/8/layout/orgChart1"/>
    <dgm:cxn modelId="{9330EF8C-2F21-48FE-A900-DBC56117756F}" type="presOf" srcId="{1AA822FF-18EF-43C4-8E74-1D66BD242B7B}" destId="{3B6A59E3-1C4C-4EBC-B15F-766D51010839}" srcOrd="1" destOrd="0" presId="urn:microsoft.com/office/officeart/2005/8/layout/orgChart1"/>
    <dgm:cxn modelId="{DD5B3D8E-0F45-484D-A1EB-A9FDA9B725C6}" type="presOf" srcId="{988E5F79-49FE-4FFE-9802-E4130200F830}" destId="{7EA8EFEB-FC88-4E1A-B43D-2371BC0F366F}" srcOrd="0" destOrd="0" presId="urn:microsoft.com/office/officeart/2005/8/layout/orgChart1"/>
    <dgm:cxn modelId="{2D44908E-1609-4DFF-BA09-DE866CBB5F6C}" type="presOf" srcId="{EBF18BEC-10C3-4266-9FDE-34966F8F141F}" destId="{12F2576C-A960-46B6-827B-B743CFCEF1BD}" srcOrd="1" destOrd="0" presId="urn:microsoft.com/office/officeart/2005/8/layout/orgChart1"/>
    <dgm:cxn modelId="{60BDEB91-37E8-40E1-B1D0-FBDAE7CE599E}" srcId="{BE131821-10B9-40A9-AB26-EACAF5BFFF8E}" destId="{3FB77779-AC2D-4A46-A89C-25E7087353E3}" srcOrd="3" destOrd="0" parTransId="{97DF10BB-DADB-4900-B2DB-1418F6EB013A}" sibTransId="{FF14092F-B481-480E-98C0-8A2CB3522838}"/>
    <dgm:cxn modelId="{998D7A93-5B62-4FCF-B62A-E7970CA6FF81}" type="presOf" srcId="{AD8871D7-4C50-442F-96D4-9DD08A619B1D}" destId="{C456D9C2-EF2C-457F-9C0A-35BE8F487B68}" srcOrd="0" destOrd="0" presId="urn:microsoft.com/office/officeart/2005/8/layout/orgChart1"/>
    <dgm:cxn modelId="{1AF57F94-93B6-45A6-907B-08F94508B9A2}" type="presOf" srcId="{EAA9B9E1-C053-4D7F-A24C-1F0918538D16}" destId="{6CCCF7B6-E213-468E-8C8D-7D6A043B3E81}" srcOrd="0" destOrd="0" presId="urn:microsoft.com/office/officeart/2005/8/layout/orgChart1"/>
    <dgm:cxn modelId="{58912897-0611-4232-9544-8AD450D1847B}" type="presOf" srcId="{F21AFB02-51C1-4A68-9FCD-5D8C65EF95D5}" destId="{8820B491-DDFA-4E88-9F36-B1CC60B59DF4}" srcOrd="0" destOrd="0" presId="urn:microsoft.com/office/officeart/2005/8/layout/orgChart1"/>
    <dgm:cxn modelId="{67927297-7358-4DFB-B44C-566B1CD987F2}" type="presOf" srcId="{33EE36A3-2EEE-42D4-AE48-E208514A31DA}" destId="{C1E19EF7-EEBB-4440-9036-B476EB1515D5}" srcOrd="0" destOrd="0" presId="urn:microsoft.com/office/officeart/2005/8/layout/orgChart1"/>
    <dgm:cxn modelId="{3FD7C998-4324-4952-B0E4-A7BFBEAEEFC4}" type="presOf" srcId="{97DF10BB-DADB-4900-B2DB-1418F6EB013A}" destId="{054C17C0-D810-4889-8083-D6C680AA1DAC}" srcOrd="0" destOrd="0" presId="urn:microsoft.com/office/officeart/2005/8/layout/orgChart1"/>
    <dgm:cxn modelId="{D118FF99-C0F6-4450-8DE0-3616F6136DE0}" type="presOf" srcId="{39FF5245-5ABE-4D4E-A43B-3A6B19C50089}" destId="{C4CBCB04-F3DA-420D-BFEF-13D1A6E21B20}" srcOrd="0" destOrd="0" presId="urn:microsoft.com/office/officeart/2005/8/layout/orgChart1"/>
    <dgm:cxn modelId="{8698CC9A-B48F-42C6-A5C0-2D53A88CF9CC}" srcId="{BE131821-10B9-40A9-AB26-EACAF5BFFF8E}" destId="{AF485258-CE50-42E1-A8C0-D10201E53E97}" srcOrd="1" destOrd="0" parTransId="{988E5F79-49FE-4FFE-9802-E4130200F830}" sibTransId="{2205AB58-605C-4F03-B597-2B1648FFAE8F}"/>
    <dgm:cxn modelId="{4605139B-D45F-4EA7-B5FC-EA175E6A0C3D}" type="presOf" srcId="{2D903DD8-A93D-4492-AAE0-B10965A7BFA6}" destId="{8FC93175-C378-4CE6-8055-85AF5F54CD25}" srcOrd="1" destOrd="0" presId="urn:microsoft.com/office/officeart/2005/8/layout/orgChart1"/>
    <dgm:cxn modelId="{1451C39C-3D38-43E2-ACAA-62234955BB42}" type="presOf" srcId="{02CF9822-9F70-440E-8C56-1843B37F14DE}" destId="{13B1484F-A533-43B9-A925-F929FC312AA0}" srcOrd="0" destOrd="0" presId="urn:microsoft.com/office/officeart/2005/8/layout/orgChart1"/>
    <dgm:cxn modelId="{3B6CB09D-CCEA-4B25-9398-9E17687B4618}" srcId="{3FB77779-AC2D-4A46-A89C-25E7087353E3}" destId="{7519F793-2831-4864-B3EF-31C42FA2FFBD}" srcOrd="4" destOrd="0" parTransId="{0EAE5C86-7F4B-4D11-B373-D5E1816B072D}" sibTransId="{DAFDEE7A-3C36-42CF-9253-F5E27CE6C61D}"/>
    <dgm:cxn modelId="{A45282A1-CFEA-43AF-AF8E-31A21A7004E8}" type="presOf" srcId="{8301186C-7560-42BB-85DD-73F539623E40}" destId="{C744B192-7666-4338-992D-A6DE125432F1}" srcOrd="0" destOrd="0" presId="urn:microsoft.com/office/officeart/2005/8/layout/orgChart1"/>
    <dgm:cxn modelId="{0BD2ABA2-AA25-41B6-8EA6-09448799AC05}" type="presOf" srcId="{EBF18BEC-10C3-4266-9FDE-34966F8F141F}" destId="{15238C5C-ACAC-439E-B015-3AB5630CD992}" srcOrd="0" destOrd="0" presId="urn:microsoft.com/office/officeart/2005/8/layout/orgChart1"/>
    <dgm:cxn modelId="{4FEDE0A4-BF3F-4F38-9712-3745B52C4B46}" type="presOf" srcId="{D1B15D60-EA68-4008-8DCA-F28EAACBD911}" destId="{5CF7A8B9-0D1A-4E94-8B0C-74BCD47DAE7F}" srcOrd="0" destOrd="0" presId="urn:microsoft.com/office/officeart/2005/8/layout/orgChart1"/>
    <dgm:cxn modelId="{A93D99A7-9D32-4439-BA32-C23D4373D2EE}" type="presOf" srcId="{670F83E9-FDBD-4BDD-966E-817EE8CA4E24}" destId="{04039FC7-DFA7-437A-AAE0-F6BB5EBB9A46}" srcOrd="0" destOrd="0" presId="urn:microsoft.com/office/officeart/2005/8/layout/orgChart1"/>
    <dgm:cxn modelId="{3B11CEA7-F03B-457D-A4F1-0CF27ACF7B6D}" type="presOf" srcId="{726BDE81-1A46-483D-B4A4-098C59BD4C98}" destId="{E36177BA-F46F-40DB-9752-C6F92097060C}" srcOrd="0" destOrd="0" presId="urn:microsoft.com/office/officeart/2005/8/layout/orgChart1"/>
    <dgm:cxn modelId="{6DDF1BA8-2A27-4233-8755-FE0C57C5A835}" type="presOf" srcId="{1C8AB533-7AFA-47CD-A4C5-703243E1CEE6}" destId="{391B4CB6-ABBC-4716-983E-3FC5E0DB592A}" srcOrd="0" destOrd="0" presId="urn:microsoft.com/office/officeart/2005/8/layout/orgChart1"/>
    <dgm:cxn modelId="{3F2CC8A9-E9E4-448D-AE75-8E67CD56E8B6}" type="presOf" srcId="{B4A54A17-97DF-4E1A-93B7-1F0CE9800027}" destId="{7D698CE0-C525-4C73-9ABE-BC4BD9C766CB}" srcOrd="1" destOrd="0" presId="urn:microsoft.com/office/officeart/2005/8/layout/orgChart1"/>
    <dgm:cxn modelId="{513ED3A9-1D52-4FA6-B44C-35C533C29C16}" type="presOf" srcId="{BE131821-10B9-40A9-AB26-EACAF5BFFF8E}" destId="{4D96C31E-9D83-4832-891A-C83DF3BEE219}" srcOrd="0" destOrd="0" presId="urn:microsoft.com/office/officeart/2005/8/layout/orgChart1"/>
    <dgm:cxn modelId="{3A003AAB-03AF-48AD-A01B-2F3224070FC1}" srcId="{3FB77779-AC2D-4A46-A89C-25E7087353E3}" destId="{B4A54A17-97DF-4E1A-93B7-1F0CE9800027}" srcOrd="9" destOrd="0" parTransId="{B3CB2059-710D-453B-AF45-FC073BCD4F22}" sibTransId="{5C1A5B81-509A-4B95-8920-3CDFA9C76C91}"/>
    <dgm:cxn modelId="{822677AE-9A4F-401F-BEEE-37D93EE61D7D}" srcId="{249A7CB7-BE62-495F-BD34-7316D61035B5}" destId="{C7E85DE6-1B35-4A3A-8975-073D499DD337}" srcOrd="2" destOrd="0" parTransId="{0E05D4E2-62C7-4ADC-89BD-E2B735660DA5}" sibTransId="{174D423F-09C5-4C44-BEE0-706D9AB588FA}"/>
    <dgm:cxn modelId="{61B9C9AE-C742-4BE2-B9AE-ACD1D3A52FCC}" type="presOf" srcId="{2D903DD8-A93D-4492-AAE0-B10965A7BFA6}" destId="{6A16F731-919D-4EAE-BB22-5C55FF4FF98D}" srcOrd="0" destOrd="0" presId="urn:microsoft.com/office/officeart/2005/8/layout/orgChart1"/>
    <dgm:cxn modelId="{32ABCDAE-AFF7-4C62-8A9D-E8E8B44E964C}" type="presOf" srcId="{BBDCAE0F-2696-4EB5-AEA4-3AE0391DE5E2}" destId="{16815A20-C701-4F0D-9E06-879261061715}" srcOrd="0" destOrd="0" presId="urn:microsoft.com/office/officeart/2005/8/layout/orgChart1"/>
    <dgm:cxn modelId="{647EEDB2-AD24-4AED-9190-707590A13CEF}" srcId="{BE131821-10B9-40A9-AB26-EACAF5BFFF8E}" destId="{E7CB6A8B-51DB-4D0A-B247-63BD0F9CFD72}" srcOrd="4" destOrd="0" parTransId="{B1B92914-AF38-4251-854D-04C3969BD9FB}" sibTransId="{3F9F3FD9-779D-44AE-91E6-1CC757BC55C8}"/>
    <dgm:cxn modelId="{616568B3-8B21-4237-B440-92CB1C28F5BE}" type="presOf" srcId="{60BDA0AA-9B61-4F80-B57A-FDD7476CD39C}" destId="{53C0382C-9489-4095-A72C-2519391CE14D}" srcOrd="0" destOrd="0" presId="urn:microsoft.com/office/officeart/2005/8/layout/orgChart1"/>
    <dgm:cxn modelId="{28899FB4-9655-41E4-AB61-54EC1BEA84AC}" type="presOf" srcId="{572EDC80-7B16-43C8-9E99-CCE443E602C1}" destId="{8E886E21-A610-4A02-AE92-86F3105D906C}" srcOrd="0" destOrd="0" presId="urn:microsoft.com/office/officeart/2005/8/layout/orgChart1"/>
    <dgm:cxn modelId="{5EBB14B6-BB98-4485-B706-2C23927A070B}" type="presOf" srcId="{23D8F410-212C-46EB-9A7E-3EFE5E92288A}" destId="{0A78FD08-7C8D-43D9-9E70-2F01BFCBE0FB}" srcOrd="0" destOrd="0" presId="urn:microsoft.com/office/officeart/2005/8/layout/orgChart1"/>
    <dgm:cxn modelId="{A08861B6-CFBA-40A2-B989-779C26C645DD}" type="presOf" srcId="{6704C532-3D52-4230-B806-8F9EA0F301B9}" destId="{BE4B3BE3-564A-4229-8890-AB89ACCEBD53}" srcOrd="0" destOrd="0" presId="urn:microsoft.com/office/officeart/2005/8/layout/orgChart1"/>
    <dgm:cxn modelId="{20915BB7-7B09-4539-9306-C39D44339EB0}" srcId="{3FB77779-AC2D-4A46-A89C-25E7087353E3}" destId="{7B0F0ABE-B1D2-4752-B518-89A733946312}" srcOrd="2" destOrd="0" parTransId="{7D3CBC2F-4AE6-434F-B223-2A3B90FB3B19}" sibTransId="{0C0F3F25-CE0B-405A-A729-5DBBF9E73FB0}"/>
    <dgm:cxn modelId="{6F74EEB8-3FFB-4D75-B0F3-91FC003FC996}" type="presOf" srcId="{AEDBCD5F-70CA-478D-B4D7-60CCA1BF8301}" destId="{6BE77C23-A9CD-4918-B3C3-958412B8E0B9}" srcOrd="0" destOrd="0" presId="urn:microsoft.com/office/officeart/2005/8/layout/orgChart1"/>
    <dgm:cxn modelId="{037142BA-CFE6-4C49-BC77-697A4A209CF6}" type="presOf" srcId="{D0D38540-3A24-4508-B5F0-AE94D653D220}" destId="{36F947DE-9553-4CB6-A428-C2CD3988E8D0}" srcOrd="1" destOrd="0" presId="urn:microsoft.com/office/officeart/2005/8/layout/orgChart1"/>
    <dgm:cxn modelId="{D32595BA-059E-4DFC-96D7-F1192AE30D2D}" type="presOf" srcId="{E6C817BA-6BD5-4F41-984D-AED416AF48D0}" destId="{B312A527-8329-4E99-A09C-FFA736CABA77}" srcOrd="0" destOrd="0" presId="urn:microsoft.com/office/officeart/2005/8/layout/orgChart1"/>
    <dgm:cxn modelId="{B76978BB-327F-4AC5-9FD7-0F05B1AE1F1D}" srcId="{E7CB6A8B-51DB-4D0A-B247-63BD0F9CFD72}" destId="{732B3008-A9D1-47E6-9B57-432E36B80F30}" srcOrd="3" destOrd="0" parTransId="{3E5790F4-46AE-4FD7-856D-8304A34D9F77}" sibTransId="{E03EFDA5-6252-4340-95D6-6A57C126D65B}"/>
    <dgm:cxn modelId="{F05F20C0-95C3-4AE9-A3BD-B7D2D4386A2A}" type="presOf" srcId="{750655A1-2D49-4F87-8BF3-7FB2B4A9F374}" destId="{FC6EF572-F01F-47C9-9958-0067120F0BCB}" srcOrd="0" destOrd="0" presId="urn:microsoft.com/office/officeart/2005/8/layout/orgChart1"/>
    <dgm:cxn modelId="{29668CC1-D26D-4096-909C-F1AC6D3537BB}" type="presOf" srcId="{F3838904-1695-45C6-A59C-C42603206F47}" destId="{721ADBAB-CE8B-48EC-9D39-4697C7CC9F87}" srcOrd="0" destOrd="0" presId="urn:microsoft.com/office/officeart/2005/8/layout/orgChart1"/>
    <dgm:cxn modelId="{585BFBC2-DD3F-44C6-B201-A70E7D8EFAC4}" type="presOf" srcId="{0EAE5C86-7F4B-4D11-B373-D5E1816B072D}" destId="{371668B5-CCDE-4196-9B84-67E4DB54CF54}" srcOrd="0" destOrd="0" presId="urn:microsoft.com/office/officeart/2005/8/layout/orgChart1"/>
    <dgm:cxn modelId="{48295EC3-654E-4409-89F4-1503F471379F}" type="presOf" srcId="{DDE71C4B-5BD9-4140-9A74-53E3B0A9A77B}" destId="{D00FD23E-D9DB-411C-BC49-A0520689413E}" srcOrd="1" destOrd="0" presId="urn:microsoft.com/office/officeart/2005/8/layout/orgChart1"/>
    <dgm:cxn modelId="{971886C5-C85E-4497-BFD7-06CADB1C8A83}" type="presOf" srcId="{0A638D03-54A6-42BE-9558-62571268DB40}" destId="{60601FF3-F432-478D-804E-EC4DA4D562E3}" srcOrd="0" destOrd="0" presId="urn:microsoft.com/office/officeart/2005/8/layout/orgChart1"/>
    <dgm:cxn modelId="{8D18DFC5-956D-40D4-B4D7-E11E66090825}" type="presOf" srcId="{BBDCAE0F-2696-4EB5-AEA4-3AE0391DE5E2}" destId="{E8579440-7270-4DDB-990A-5E742608BF1C}" srcOrd="1" destOrd="0" presId="urn:microsoft.com/office/officeart/2005/8/layout/orgChart1"/>
    <dgm:cxn modelId="{23D2FAC6-481B-4939-BD12-216D17974B7F}" type="presOf" srcId="{8EEAC4DA-BC09-4280-B729-18E113C15749}" destId="{4E27CD99-9605-4F0B-AB7B-EC8F6B96A6D3}" srcOrd="0" destOrd="0" presId="urn:microsoft.com/office/officeart/2005/8/layout/orgChart1"/>
    <dgm:cxn modelId="{BE952ACB-A2C5-44FC-9E45-A9983F1552D5}" srcId="{750655A1-2D49-4F87-8BF3-7FB2B4A9F374}" destId="{6704C532-3D52-4230-B806-8F9EA0F301B9}" srcOrd="0" destOrd="0" parTransId="{A2B57E56-7D7F-4DDD-BFC7-CE2CEC43DFB6}" sibTransId="{DACA2285-8C68-46D4-94D2-19753D505DEA}"/>
    <dgm:cxn modelId="{1D4EFCCC-DCF6-4A15-B94C-3CCD175FCB23}" type="presOf" srcId="{C7E85DE6-1B35-4A3A-8975-073D499DD337}" destId="{D416EFE9-470D-4DCE-AEA1-6C1011A9C77E}" srcOrd="0" destOrd="0" presId="urn:microsoft.com/office/officeart/2005/8/layout/orgChart1"/>
    <dgm:cxn modelId="{BEF80FCE-3CEA-483E-8399-172288B1F4B0}" type="presOf" srcId="{14468679-864E-4798-AC2F-666823BA43CE}" destId="{FF3F9C5F-31D7-431C-AD3D-1BC5104B3859}" srcOrd="0" destOrd="0" presId="urn:microsoft.com/office/officeart/2005/8/layout/orgChart1"/>
    <dgm:cxn modelId="{F722C2CE-ADB0-4833-9733-E1E5371F0750}" type="presOf" srcId="{3E5790F4-46AE-4FD7-856D-8304A34D9F77}" destId="{239B2362-B3E5-4DD3-9219-34A7207BF246}" srcOrd="0" destOrd="0" presId="urn:microsoft.com/office/officeart/2005/8/layout/orgChart1"/>
    <dgm:cxn modelId="{261955D1-E4CE-41EE-8451-70322D85E438}" srcId="{BE131821-10B9-40A9-AB26-EACAF5BFFF8E}" destId="{1AA822FF-18EF-43C4-8E74-1D66BD242B7B}" srcOrd="0" destOrd="0" parTransId="{F3838904-1695-45C6-A59C-C42603206F47}" sibTransId="{FBF8AFE9-7FBF-4703-A833-7395EEA96CB8}"/>
    <dgm:cxn modelId="{474793D1-15A9-4B95-9D1F-0A9F73CEF6E6}" type="presOf" srcId="{411F750F-13E6-470E-991A-65134656FE22}" destId="{B560695C-07F3-4D60-A701-4DB0284F86BC}" srcOrd="0" destOrd="0" presId="urn:microsoft.com/office/officeart/2005/8/layout/orgChart1"/>
    <dgm:cxn modelId="{B8D0E0D1-2689-4E0E-8069-E1A807B1E36F}" srcId="{BE131821-10B9-40A9-AB26-EACAF5BFFF8E}" destId="{249A7CB7-BE62-495F-BD34-7316D61035B5}" srcOrd="2" destOrd="0" parTransId="{AEF4C861-91E7-4B12-BC27-BD1FEE8901C6}" sibTransId="{6610C935-A0F6-40C0-B4A6-3EAB1891864A}"/>
    <dgm:cxn modelId="{4C83B5D2-F96A-4F7A-B65D-4438305FE1DA}" type="presOf" srcId="{DDE71C4B-5BD9-4140-9A74-53E3B0A9A77B}" destId="{A1BC81F0-68E8-4609-976A-F1E195CCAE23}" srcOrd="0" destOrd="0" presId="urn:microsoft.com/office/officeart/2005/8/layout/orgChart1"/>
    <dgm:cxn modelId="{B59264D3-E943-4214-87C1-CA8BB879DA0E}" type="presOf" srcId="{9FE7E3C6-8D94-4321-B326-C6008882665F}" destId="{BA74ACCA-4CE1-4878-9181-9939C0763B4D}" srcOrd="0" destOrd="0" presId="urn:microsoft.com/office/officeart/2005/8/layout/orgChart1"/>
    <dgm:cxn modelId="{57BC98D5-DF88-4F8C-801E-26EF1A74C995}" srcId="{3FB77779-AC2D-4A46-A89C-25E7087353E3}" destId="{DC1E637A-9D0B-469A-8958-4ADE4C2F5E09}" srcOrd="5" destOrd="0" parTransId="{6891CA95-D347-4E27-9685-784887EBDAB1}" sibTransId="{241A994A-ABD4-490E-B7FA-D8F047B48CE8}"/>
    <dgm:cxn modelId="{CB5CBBD5-5551-45E8-A273-EA3201631F01}" type="presOf" srcId="{F3F05517-5415-4A99-8936-F12A6086813C}" destId="{7DBCF00F-2DCC-41E4-A075-5B49EC6AA712}" srcOrd="1" destOrd="0" presId="urn:microsoft.com/office/officeart/2005/8/layout/orgChart1"/>
    <dgm:cxn modelId="{E2997BD6-A83A-41CD-A5A7-C4DE423C3A3D}" type="presOf" srcId="{B47E73C3-57A1-4C97-9F20-F0A99561B71E}" destId="{1E76CD65-54CC-4B0D-94B9-E240093A13C5}" srcOrd="0" destOrd="0" presId="urn:microsoft.com/office/officeart/2005/8/layout/orgChart1"/>
    <dgm:cxn modelId="{D82B93D6-8398-46AB-A76F-568487D12A2C}" type="presOf" srcId="{5E66FC88-BC3D-488F-830F-F4D95B38ACC0}" destId="{0AF9EA55-E3E3-4332-B89A-FF3C2D3A9603}" srcOrd="0" destOrd="0" presId="urn:microsoft.com/office/officeart/2005/8/layout/orgChart1"/>
    <dgm:cxn modelId="{4A8A00D9-996E-4BE3-B64A-BF8184C6293A}" type="presOf" srcId="{CCAABF68-DE67-41EC-898E-E1DEC11E7DF6}" destId="{9125CC7A-650D-42F0-A8E4-747D155F52F5}" srcOrd="0" destOrd="0" presId="urn:microsoft.com/office/officeart/2005/8/layout/orgChart1"/>
    <dgm:cxn modelId="{5658A2DA-60FA-401F-822D-BF5B1220AA85}" type="presOf" srcId="{AE33D971-4CDC-438C-A056-A9FAB700E216}" destId="{BA6BFACE-F77C-4F94-BB4C-F48DA57B2E8F}" srcOrd="0" destOrd="0" presId="urn:microsoft.com/office/officeart/2005/8/layout/orgChart1"/>
    <dgm:cxn modelId="{E2308CDC-3212-45D0-A9CE-50ECC2E4FE17}" type="presOf" srcId="{DC1E637A-9D0B-469A-8958-4ADE4C2F5E09}" destId="{24ACE298-4018-4B83-A86E-599A8062FD3A}" srcOrd="0" destOrd="0" presId="urn:microsoft.com/office/officeart/2005/8/layout/orgChart1"/>
    <dgm:cxn modelId="{5F5E34DE-72B9-4CD1-87E5-36A25AC4C617}" type="presOf" srcId="{A911420E-F7C9-431E-BEDB-BB0DFA6FC658}" destId="{2A11A02F-AA0A-456B-A58C-0066649A4294}" srcOrd="1" destOrd="0" presId="urn:microsoft.com/office/officeart/2005/8/layout/orgChart1"/>
    <dgm:cxn modelId="{C96163E0-511C-422D-9803-8BEB6CFEF6BD}" srcId="{3FB77779-AC2D-4A46-A89C-25E7087353E3}" destId="{9246E350-3845-41D5-956B-690903AE8A6D}" srcOrd="7" destOrd="0" parTransId="{14468679-864E-4798-AC2F-666823BA43CE}" sibTransId="{0D5D5543-D4AB-4AFB-87A9-3655BAB9623E}"/>
    <dgm:cxn modelId="{1BA200E2-6CE5-43A3-BF41-8A4D3502BDD2}" type="presOf" srcId="{90E465AD-1903-46ED-8F44-9B0E773077A7}" destId="{65CE45B9-8DBF-4987-ACAA-D35076A9C19E}" srcOrd="0" destOrd="0" presId="urn:microsoft.com/office/officeart/2005/8/layout/orgChart1"/>
    <dgm:cxn modelId="{31BCE8E3-4E0F-4F29-8E31-8F471F8778C9}" type="presOf" srcId="{541879EE-29B7-4C96-B884-71E20C63B8B1}" destId="{747565AF-8B74-42A9-B9B7-A1DF76123A98}" srcOrd="1" destOrd="0" presId="urn:microsoft.com/office/officeart/2005/8/layout/orgChart1"/>
    <dgm:cxn modelId="{0BA68EE4-1AF4-41F7-892E-109392C609AB}" type="presOf" srcId="{9FE7E3C6-8D94-4321-B326-C6008882665F}" destId="{9BDFD2F7-154E-45CA-AEF3-7A2102B0FF2B}" srcOrd="1" destOrd="0" presId="urn:microsoft.com/office/officeart/2005/8/layout/orgChart1"/>
    <dgm:cxn modelId="{0591ACE4-9429-4D22-9152-E95A238418B6}" srcId="{BE131821-10B9-40A9-AB26-EACAF5BFFF8E}" destId="{750655A1-2D49-4F87-8BF3-7FB2B4A9F374}" srcOrd="5" destOrd="0" parTransId="{A95D0AE1-F29F-4BF7-B8AF-D64E4D9D355F}" sibTransId="{DB0A56EE-865B-4E91-9714-F53B3706B6E1}"/>
    <dgm:cxn modelId="{B039C7E4-F4D9-432E-9A13-DBD0A19AE628}" type="presOf" srcId="{BA4F4F97-54D7-40FF-A03F-94AC0E212597}" destId="{9AB89F3D-4F59-4776-8B42-811962603A31}" srcOrd="1" destOrd="0" presId="urn:microsoft.com/office/officeart/2005/8/layout/orgChart1"/>
    <dgm:cxn modelId="{F4C881E5-6B8D-45D8-AC1B-ACB52A9CC722}" type="presOf" srcId="{2F3F5FAE-D2AD-46FF-966F-397552EA49DA}" destId="{EC471EAE-8551-4D9E-80E6-AFEE605AE6FE}" srcOrd="0" destOrd="0" presId="urn:microsoft.com/office/officeart/2005/8/layout/orgChart1"/>
    <dgm:cxn modelId="{58D7CAE6-E0ED-405E-9229-E69F54227B54}" srcId="{750655A1-2D49-4F87-8BF3-7FB2B4A9F374}" destId="{02CF9822-9F70-440E-8C56-1843B37F14DE}" srcOrd="2" destOrd="0" parTransId="{726BDE81-1A46-483D-B4A4-098C59BD4C98}" sibTransId="{29055AE4-B31F-4DA2-B467-0CA523CA462E}"/>
    <dgm:cxn modelId="{BD4386E9-7C88-4A1C-809C-99592B1AF243}" type="presOf" srcId="{E7CB6A8B-51DB-4D0A-B247-63BD0F9CFD72}" destId="{540C41B5-77D1-4472-867E-4DF813A143E7}" srcOrd="1" destOrd="0" presId="urn:microsoft.com/office/officeart/2005/8/layout/orgChart1"/>
    <dgm:cxn modelId="{C92003EC-ADE7-4BE9-A4B8-E3068565CE36}" srcId="{6FF472C3-8A11-4EC9-9045-B9872EAC5159}" destId="{BE131821-10B9-40A9-AB26-EACAF5BFFF8E}" srcOrd="0" destOrd="0" parTransId="{75789F25-24FF-4982-95C7-C45590FCF98F}" sibTransId="{E76B2134-0EF8-4B88-934A-338A56436E7F}"/>
    <dgm:cxn modelId="{32B1D1EC-6B61-4226-B965-DD4919BFC402}" type="presOf" srcId="{AEF4C861-91E7-4B12-BC27-BD1FEE8901C6}" destId="{C9D8B507-02A6-4A7F-9E3B-50ECF4D67143}" srcOrd="0" destOrd="0" presId="urn:microsoft.com/office/officeart/2005/8/layout/orgChart1"/>
    <dgm:cxn modelId="{7181D3F4-C077-43C6-82E9-555AEC4E99F2}" type="presOf" srcId="{670F83E9-FDBD-4BDD-966E-817EE8CA4E24}" destId="{2095A78B-D0EB-49F8-9F03-12647C78EA8A}" srcOrd="1" destOrd="0" presId="urn:microsoft.com/office/officeart/2005/8/layout/orgChart1"/>
    <dgm:cxn modelId="{6AED94F5-760D-432F-A7FC-703313FC3DE0}" type="presOf" srcId="{AF485258-CE50-42E1-A8C0-D10201E53E97}" destId="{6804D3B0-048A-40E5-975E-C1C1F208B6E7}" srcOrd="1" destOrd="0" presId="urn:microsoft.com/office/officeart/2005/8/layout/orgChart1"/>
    <dgm:cxn modelId="{955FBCF6-F28A-49D2-9BE3-81519A296CD0}" type="presOf" srcId="{2A7EB071-5490-4A8F-8663-A3F84A3191F9}" destId="{87BF2036-20FB-43FF-A431-FF24E4D909B9}" srcOrd="0" destOrd="0" presId="urn:microsoft.com/office/officeart/2005/8/layout/orgChart1"/>
    <dgm:cxn modelId="{AAD137F7-73EE-4B00-8455-E2A1DD1B50DE}" type="presOf" srcId="{6940001C-AF4F-4F68-BEDB-9583B40A598D}" destId="{61D10743-62FE-446D-BCC2-A90DC4C8C230}" srcOrd="0" destOrd="0" presId="urn:microsoft.com/office/officeart/2005/8/layout/orgChart1"/>
    <dgm:cxn modelId="{BD6E03F8-2FC1-4FF6-B260-02BF96A2B543}" type="presOf" srcId="{1AA822FF-18EF-43C4-8E74-1D66BD242B7B}" destId="{104FF4A4-285A-4C24-A868-625612C01588}" srcOrd="0" destOrd="0" presId="urn:microsoft.com/office/officeart/2005/8/layout/orgChart1"/>
    <dgm:cxn modelId="{609A55F9-D6BE-4467-9F40-B0416303E365}" type="presOf" srcId="{6704C532-3D52-4230-B806-8F9EA0F301B9}" destId="{B9F1757D-60F3-49AF-814A-B373C4F664BB}" srcOrd="1" destOrd="0" presId="urn:microsoft.com/office/officeart/2005/8/layout/orgChart1"/>
    <dgm:cxn modelId="{CDC98EFA-6B02-4A9F-9900-76CA325019E2}" type="presOf" srcId="{A2B57E56-7D7F-4DDD-BFC7-CE2CEC43DFB6}" destId="{1B8C2B83-F3AD-46CE-B258-1AE899E468B9}" srcOrd="0" destOrd="0" presId="urn:microsoft.com/office/officeart/2005/8/layout/orgChart1"/>
    <dgm:cxn modelId="{E909E8FA-97EE-4C95-AE5A-155A0522484F}" type="presOf" srcId="{7519F793-2831-4864-B3EF-31C42FA2FFBD}" destId="{E37EB28B-6DC5-4BAE-B0C8-9C0EE9864827}" srcOrd="1" destOrd="0" presId="urn:microsoft.com/office/officeart/2005/8/layout/orgChart1"/>
    <dgm:cxn modelId="{02BBF2FE-94A3-40B2-8F39-4FD47BB08798}" type="presOf" srcId="{EC916290-32BA-48F7-8820-6BE44B04E794}" destId="{2B8F5875-0ACC-408B-966D-F25B926800C0}" srcOrd="0" destOrd="0" presId="urn:microsoft.com/office/officeart/2005/8/layout/orgChart1"/>
    <dgm:cxn modelId="{FF65C6FA-2D44-4402-B74B-DE2657DC1BA5}" type="presParOf" srcId="{358BBC75-DDF3-4DB5-B72F-378BBB37CA95}" destId="{C5AD51C5-1E4B-4521-8A04-9110C401A157}" srcOrd="0" destOrd="0" presId="urn:microsoft.com/office/officeart/2005/8/layout/orgChart1"/>
    <dgm:cxn modelId="{5CD8BE4E-A18E-4665-8CF3-8D87D46EC71B}" type="presParOf" srcId="{C5AD51C5-1E4B-4521-8A04-9110C401A157}" destId="{CEDDEEFA-1269-4290-A824-18BA52823A06}" srcOrd="0" destOrd="0" presId="urn:microsoft.com/office/officeart/2005/8/layout/orgChart1"/>
    <dgm:cxn modelId="{1BE807F4-F0EF-4292-9B78-B2FC5535D9B1}" type="presParOf" srcId="{CEDDEEFA-1269-4290-A824-18BA52823A06}" destId="{4D96C31E-9D83-4832-891A-C83DF3BEE219}" srcOrd="0" destOrd="0" presId="urn:microsoft.com/office/officeart/2005/8/layout/orgChart1"/>
    <dgm:cxn modelId="{EAC61522-90EA-4EC6-B18C-5D8377F6C88B}" type="presParOf" srcId="{CEDDEEFA-1269-4290-A824-18BA52823A06}" destId="{A860C31A-F3B7-42B7-86B5-67FA8D067A87}" srcOrd="1" destOrd="0" presId="urn:microsoft.com/office/officeart/2005/8/layout/orgChart1"/>
    <dgm:cxn modelId="{09CC1B55-F276-4132-83B6-B04A79600FD0}" type="presParOf" srcId="{C5AD51C5-1E4B-4521-8A04-9110C401A157}" destId="{44C8144A-9812-4E81-A9F2-3DFC45070C84}" srcOrd="1" destOrd="0" presId="urn:microsoft.com/office/officeart/2005/8/layout/orgChart1"/>
    <dgm:cxn modelId="{40ACA062-882F-41B6-BDEF-9B798E7585C1}" type="presParOf" srcId="{44C8144A-9812-4E81-A9F2-3DFC45070C84}" destId="{721ADBAB-CE8B-48EC-9D39-4697C7CC9F87}" srcOrd="0" destOrd="0" presId="urn:microsoft.com/office/officeart/2005/8/layout/orgChart1"/>
    <dgm:cxn modelId="{52B492D4-76EA-446E-896F-8E3371298E30}" type="presParOf" srcId="{44C8144A-9812-4E81-A9F2-3DFC45070C84}" destId="{6C9BF0D3-659C-4F8A-AC34-FA613755774E}" srcOrd="1" destOrd="0" presId="urn:microsoft.com/office/officeart/2005/8/layout/orgChart1"/>
    <dgm:cxn modelId="{62DADA61-CEB3-4248-B6DD-437B137F79DA}" type="presParOf" srcId="{6C9BF0D3-659C-4F8A-AC34-FA613755774E}" destId="{16A00F85-34B2-4347-9586-CF33727B54D7}" srcOrd="0" destOrd="0" presId="urn:microsoft.com/office/officeart/2005/8/layout/orgChart1"/>
    <dgm:cxn modelId="{7539ECCF-F42C-4863-A461-D74B30EBC2CD}" type="presParOf" srcId="{16A00F85-34B2-4347-9586-CF33727B54D7}" destId="{104FF4A4-285A-4C24-A868-625612C01588}" srcOrd="0" destOrd="0" presId="urn:microsoft.com/office/officeart/2005/8/layout/orgChart1"/>
    <dgm:cxn modelId="{80E07CFA-A7FB-419B-AF7D-37F5700AC7CD}" type="presParOf" srcId="{16A00F85-34B2-4347-9586-CF33727B54D7}" destId="{3B6A59E3-1C4C-4EBC-B15F-766D51010839}" srcOrd="1" destOrd="0" presId="urn:microsoft.com/office/officeart/2005/8/layout/orgChart1"/>
    <dgm:cxn modelId="{E9A6F648-5840-4794-9385-1AC29F722EB3}" type="presParOf" srcId="{6C9BF0D3-659C-4F8A-AC34-FA613755774E}" destId="{D4F1D158-7066-443F-A7C8-63189E2680E6}" srcOrd="1" destOrd="0" presId="urn:microsoft.com/office/officeart/2005/8/layout/orgChart1"/>
    <dgm:cxn modelId="{5281E672-9CBA-49B4-A4E0-D728843C469F}" type="presParOf" srcId="{D4F1D158-7066-443F-A7C8-63189E2680E6}" destId="{1E76CD65-54CC-4B0D-94B9-E240093A13C5}" srcOrd="0" destOrd="0" presId="urn:microsoft.com/office/officeart/2005/8/layout/orgChart1"/>
    <dgm:cxn modelId="{FAA159F2-D8F1-4108-883D-3CD2F5FB42F5}" type="presParOf" srcId="{D4F1D158-7066-443F-A7C8-63189E2680E6}" destId="{72DD7A01-DDC7-4E6E-BC36-C5979FC2F98B}" srcOrd="1" destOrd="0" presId="urn:microsoft.com/office/officeart/2005/8/layout/orgChart1"/>
    <dgm:cxn modelId="{E05D9093-A1E4-4637-9CBB-0F02544627A6}" type="presParOf" srcId="{72DD7A01-DDC7-4E6E-BC36-C5979FC2F98B}" destId="{8EA17B9A-7BA6-4C8E-A7E0-AFB540FDFC91}" srcOrd="0" destOrd="0" presId="urn:microsoft.com/office/officeart/2005/8/layout/orgChart1"/>
    <dgm:cxn modelId="{24032336-3E2A-4CE5-8FE7-E412E543DD6F}" type="presParOf" srcId="{8EA17B9A-7BA6-4C8E-A7E0-AFB540FDFC91}" destId="{6CCCF7B6-E213-468E-8C8D-7D6A043B3E81}" srcOrd="0" destOrd="0" presId="urn:microsoft.com/office/officeart/2005/8/layout/orgChart1"/>
    <dgm:cxn modelId="{C052D6F0-8BC5-4B6E-A2A3-7D7FA50E0567}" type="presParOf" srcId="{8EA17B9A-7BA6-4C8E-A7E0-AFB540FDFC91}" destId="{963B40D2-19D6-4635-B6EB-02CD04C2278E}" srcOrd="1" destOrd="0" presId="urn:microsoft.com/office/officeart/2005/8/layout/orgChart1"/>
    <dgm:cxn modelId="{315600FE-3763-4272-A00F-1FD13F23F476}" type="presParOf" srcId="{72DD7A01-DDC7-4E6E-BC36-C5979FC2F98B}" destId="{AB752F9F-EDCA-4EB2-88A3-74895D5F0DCE}" srcOrd="1" destOrd="0" presId="urn:microsoft.com/office/officeart/2005/8/layout/orgChart1"/>
    <dgm:cxn modelId="{4D29CC46-D410-45D6-BB08-7146D3A58541}" type="presParOf" srcId="{72DD7A01-DDC7-4E6E-BC36-C5979FC2F98B}" destId="{4A3F5389-190F-4795-804E-1F65BFE866DF}" srcOrd="2" destOrd="0" presId="urn:microsoft.com/office/officeart/2005/8/layout/orgChart1"/>
    <dgm:cxn modelId="{33AA3869-A698-44BD-BF14-138B29FFA6FF}" type="presParOf" srcId="{D4F1D158-7066-443F-A7C8-63189E2680E6}" destId="{BA6BFACE-F77C-4F94-BB4C-F48DA57B2E8F}" srcOrd="2" destOrd="0" presId="urn:microsoft.com/office/officeart/2005/8/layout/orgChart1"/>
    <dgm:cxn modelId="{3EA40091-2D1F-49EA-8584-98E53E192FC5}" type="presParOf" srcId="{D4F1D158-7066-443F-A7C8-63189E2680E6}" destId="{8E8DA8B4-91E8-44A1-B077-51D37149B96C}" srcOrd="3" destOrd="0" presId="urn:microsoft.com/office/officeart/2005/8/layout/orgChart1"/>
    <dgm:cxn modelId="{12202851-BA03-40F3-A0FD-74E3C00B1C80}" type="presParOf" srcId="{8E8DA8B4-91E8-44A1-B077-51D37149B96C}" destId="{8E64226A-3D7B-450D-889B-0EC9EBA189BA}" srcOrd="0" destOrd="0" presId="urn:microsoft.com/office/officeart/2005/8/layout/orgChart1"/>
    <dgm:cxn modelId="{6E3567F0-B906-4EB9-A93C-B8CF4E4678B4}" type="presParOf" srcId="{8E64226A-3D7B-450D-889B-0EC9EBA189BA}" destId="{60601FF3-F432-478D-804E-EC4DA4D562E3}" srcOrd="0" destOrd="0" presId="urn:microsoft.com/office/officeart/2005/8/layout/orgChart1"/>
    <dgm:cxn modelId="{B9F99267-79D5-4091-BC3E-06943925CABA}" type="presParOf" srcId="{8E64226A-3D7B-450D-889B-0EC9EBA189BA}" destId="{8FABB0E7-F234-4B6F-A557-0FE372825CF6}" srcOrd="1" destOrd="0" presId="urn:microsoft.com/office/officeart/2005/8/layout/orgChart1"/>
    <dgm:cxn modelId="{BBC83BF6-F105-45EE-B29B-3AC287590D33}" type="presParOf" srcId="{8E8DA8B4-91E8-44A1-B077-51D37149B96C}" destId="{613CD52C-9FBB-4BF0-B677-4211B0FADB53}" srcOrd="1" destOrd="0" presId="urn:microsoft.com/office/officeart/2005/8/layout/orgChart1"/>
    <dgm:cxn modelId="{EF8FDA75-2325-47DB-8DB3-18483CD02FD5}" type="presParOf" srcId="{8E8DA8B4-91E8-44A1-B077-51D37149B96C}" destId="{EA3B1DF1-4344-4981-8D9A-B4757B4925FA}" srcOrd="2" destOrd="0" presId="urn:microsoft.com/office/officeart/2005/8/layout/orgChart1"/>
    <dgm:cxn modelId="{40D07C76-CF5E-4745-85BC-E99D3D6D3C26}" type="presParOf" srcId="{D4F1D158-7066-443F-A7C8-63189E2680E6}" destId="{78C49271-2307-40FC-B2EA-59660EA88870}" srcOrd="4" destOrd="0" presId="urn:microsoft.com/office/officeart/2005/8/layout/orgChart1"/>
    <dgm:cxn modelId="{CEC38F03-D044-41FF-A0E9-90E939D8FE94}" type="presParOf" srcId="{D4F1D158-7066-443F-A7C8-63189E2680E6}" destId="{3E8F7989-EEB7-4C26-B26B-778DEA518011}" srcOrd="5" destOrd="0" presId="urn:microsoft.com/office/officeart/2005/8/layout/orgChart1"/>
    <dgm:cxn modelId="{5E958C26-4395-46D5-954D-2A365F504E3A}" type="presParOf" srcId="{3E8F7989-EEB7-4C26-B26B-778DEA518011}" destId="{9B6A670C-7FF5-4E5B-9A79-0EE3B1A542DE}" srcOrd="0" destOrd="0" presId="urn:microsoft.com/office/officeart/2005/8/layout/orgChart1"/>
    <dgm:cxn modelId="{FFA3BAC4-43C1-4AC8-B644-DB40E80DFBF3}" type="presParOf" srcId="{9B6A670C-7FF5-4E5B-9A79-0EE3B1A542DE}" destId="{15238C5C-ACAC-439E-B015-3AB5630CD992}" srcOrd="0" destOrd="0" presId="urn:microsoft.com/office/officeart/2005/8/layout/orgChart1"/>
    <dgm:cxn modelId="{765E2B0E-12D6-4C79-A723-59EF67620BFC}" type="presParOf" srcId="{9B6A670C-7FF5-4E5B-9A79-0EE3B1A542DE}" destId="{12F2576C-A960-46B6-827B-B743CFCEF1BD}" srcOrd="1" destOrd="0" presId="urn:microsoft.com/office/officeart/2005/8/layout/orgChart1"/>
    <dgm:cxn modelId="{CAC6D073-B493-4494-8141-DDD89DEF8C13}" type="presParOf" srcId="{3E8F7989-EEB7-4C26-B26B-778DEA518011}" destId="{81FF077E-C740-4523-B9C6-100004924063}" srcOrd="1" destOrd="0" presId="urn:microsoft.com/office/officeart/2005/8/layout/orgChart1"/>
    <dgm:cxn modelId="{B10B7BAB-D48A-4B8D-BE6C-F9D2BD2EAF88}" type="presParOf" srcId="{3E8F7989-EEB7-4C26-B26B-778DEA518011}" destId="{8007022C-FC42-42F8-8FFC-0A12FFDF6ABE}" srcOrd="2" destOrd="0" presId="urn:microsoft.com/office/officeart/2005/8/layout/orgChart1"/>
    <dgm:cxn modelId="{2CDAD4C1-2170-457E-A355-7D83259D7FAA}" type="presParOf" srcId="{6C9BF0D3-659C-4F8A-AC34-FA613755774E}" destId="{3DCB8F28-4103-4163-B0EE-876F1FBE65BD}" srcOrd="2" destOrd="0" presId="urn:microsoft.com/office/officeart/2005/8/layout/orgChart1"/>
    <dgm:cxn modelId="{08F61574-4D74-4E6C-AAFF-68661FE2B1C5}" type="presParOf" srcId="{44C8144A-9812-4E81-A9F2-3DFC45070C84}" destId="{7EA8EFEB-FC88-4E1A-B43D-2371BC0F366F}" srcOrd="2" destOrd="0" presId="urn:microsoft.com/office/officeart/2005/8/layout/orgChart1"/>
    <dgm:cxn modelId="{1CCCB313-B1F9-4A85-A691-53E30F34308B}" type="presParOf" srcId="{44C8144A-9812-4E81-A9F2-3DFC45070C84}" destId="{04BD9467-C776-49DC-8DD6-02413AA0AD26}" srcOrd="3" destOrd="0" presId="urn:microsoft.com/office/officeart/2005/8/layout/orgChart1"/>
    <dgm:cxn modelId="{47D71AF3-2562-422D-A839-8ABBA25D7F2B}" type="presParOf" srcId="{04BD9467-C776-49DC-8DD6-02413AA0AD26}" destId="{6F2A2E92-4047-432C-B03A-17F0103EC43D}" srcOrd="0" destOrd="0" presId="urn:microsoft.com/office/officeart/2005/8/layout/orgChart1"/>
    <dgm:cxn modelId="{8D930E8E-8C58-4535-B73B-F5E665929470}" type="presParOf" srcId="{6F2A2E92-4047-432C-B03A-17F0103EC43D}" destId="{30202F11-545F-476C-AF8A-B68848CD1458}" srcOrd="0" destOrd="0" presId="urn:microsoft.com/office/officeart/2005/8/layout/orgChart1"/>
    <dgm:cxn modelId="{798DD140-DAC5-4395-9287-F65ED50C04AF}" type="presParOf" srcId="{6F2A2E92-4047-432C-B03A-17F0103EC43D}" destId="{6804D3B0-048A-40E5-975E-C1C1F208B6E7}" srcOrd="1" destOrd="0" presId="urn:microsoft.com/office/officeart/2005/8/layout/orgChart1"/>
    <dgm:cxn modelId="{609A412A-6CC8-4B43-9430-B75C6BA0F9F9}" type="presParOf" srcId="{04BD9467-C776-49DC-8DD6-02413AA0AD26}" destId="{D0B6633A-606D-4B79-9755-2A6E62683780}" srcOrd="1" destOrd="0" presId="urn:microsoft.com/office/officeart/2005/8/layout/orgChart1"/>
    <dgm:cxn modelId="{138A0AC4-D05B-4273-922B-4340F77B2243}" type="presParOf" srcId="{D0B6633A-606D-4B79-9755-2A6E62683780}" destId="{6D6CBA09-4D78-445D-BB60-C652D0F15BB8}" srcOrd="0" destOrd="0" presId="urn:microsoft.com/office/officeart/2005/8/layout/orgChart1"/>
    <dgm:cxn modelId="{D1D0FA93-DB54-4927-A3F8-5F514B8A87A2}" type="presParOf" srcId="{D0B6633A-606D-4B79-9755-2A6E62683780}" destId="{B33526C1-74B9-4B63-8984-52CE833DED9A}" srcOrd="1" destOrd="0" presId="urn:microsoft.com/office/officeart/2005/8/layout/orgChart1"/>
    <dgm:cxn modelId="{8B320CE1-FC00-4F98-B3EA-756EF907D1D4}" type="presParOf" srcId="{B33526C1-74B9-4B63-8984-52CE833DED9A}" destId="{17D3455A-1921-41F6-983A-71AFEF4BC0A0}" srcOrd="0" destOrd="0" presId="urn:microsoft.com/office/officeart/2005/8/layout/orgChart1"/>
    <dgm:cxn modelId="{C86F2E07-E023-4312-9119-3FFB110ADB42}" type="presParOf" srcId="{17D3455A-1921-41F6-983A-71AFEF4BC0A0}" destId="{C1E19EF7-EEBB-4440-9036-B476EB1515D5}" srcOrd="0" destOrd="0" presId="urn:microsoft.com/office/officeart/2005/8/layout/orgChart1"/>
    <dgm:cxn modelId="{D15AC99F-B8F5-43D8-B1D0-D851A1A3CA1E}" type="presParOf" srcId="{17D3455A-1921-41F6-983A-71AFEF4BC0A0}" destId="{A8F22469-3E91-43B1-9144-902FA6520E56}" srcOrd="1" destOrd="0" presId="urn:microsoft.com/office/officeart/2005/8/layout/orgChart1"/>
    <dgm:cxn modelId="{43F74AC8-5877-4FEE-B6C3-68B9F24BC0D9}" type="presParOf" srcId="{B33526C1-74B9-4B63-8984-52CE833DED9A}" destId="{230D40F7-96BA-4B36-A74C-E139BE9D20E6}" srcOrd="1" destOrd="0" presId="urn:microsoft.com/office/officeart/2005/8/layout/orgChart1"/>
    <dgm:cxn modelId="{B3441233-DBB2-4CB7-8DFA-47704CBA7414}" type="presParOf" srcId="{B33526C1-74B9-4B63-8984-52CE833DED9A}" destId="{B1696C89-DF2F-41C2-9774-B50E87EBE081}" srcOrd="2" destOrd="0" presId="urn:microsoft.com/office/officeart/2005/8/layout/orgChart1"/>
    <dgm:cxn modelId="{FAFB01AF-EE6F-44DE-ACC5-B8DCDD72E8C8}" type="presParOf" srcId="{D0B6633A-606D-4B79-9755-2A6E62683780}" destId="{3820FD1F-55A4-43C6-85D2-CA6FA4BDC254}" srcOrd="2" destOrd="0" presId="urn:microsoft.com/office/officeart/2005/8/layout/orgChart1"/>
    <dgm:cxn modelId="{7F196039-5872-48B8-B512-090095F12F3B}" type="presParOf" srcId="{D0B6633A-606D-4B79-9755-2A6E62683780}" destId="{E3461150-F8BD-485D-9415-E8793D14D531}" srcOrd="3" destOrd="0" presId="urn:microsoft.com/office/officeart/2005/8/layout/orgChart1"/>
    <dgm:cxn modelId="{9FFB15B6-A68B-455E-B13F-DC13D1818CE6}" type="presParOf" srcId="{E3461150-F8BD-485D-9415-E8793D14D531}" destId="{09A74FE5-C885-494B-9710-B4B1D3428A44}" srcOrd="0" destOrd="0" presId="urn:microsoft.com/office/officeart/2005/8/layout/orgChart1"/>
    <dgm:cxn modelId="{72F047AF-7E25-45C2-8E16-F427B02175B7}" type="presParOf" srcId="{09A74FE5-C885-494B-9710-B4B1D3428A44}" destId="{5001EE42-83F1-4D31-BE6A-7644C4A8F776}" srcOrd="0" destOrd="0" presId="urn:microsoft.com/office/officeart/2005/8/layout/orgChart1"/>
    <dgm:cxn modelId="{059DAF26-AF77-4BF1-A295-B622EDEBE36D}" type="presParOf" srcId="{09A74FE5-C885-494B-9710-B4B1D3428A44}" destId="{3A9AF3E3-BD6B-46E0-BEB7-2480AF038B00}" srcOrd="1" destOrd="0" presId="urn:microsoft.com/office/officeart/2005/8/layout/orgChart1"/>
    <dgm:cxn modelId="{A8B00251-FECF-4991-B130-A2E5E29A6651}" type="presParOf" srcId="{E3461150-F8BD-485D-9415-E8793D14D531}" destId="{534B907A-7621-496F-BA02-5C34ABB25E43}" srcOrd="1" destOrd="0" presId="urn:microsoft.com/office/officeart/2005/8/layout/orgChart1"/>
    <dgm:cxn modelId="{E2932FE6-79E0-4D03-8F6D-85E3FDED9DD6}" type="presParOf" srcId="{E3461150-F8BD-485D-9415-E8793D14D531}" destId="{D431872F-8525-469E-8C9E-DC874DAA6D2C}" srcOrd="2" destOrd="0" presId="urn:microsoft.com/office/officeart/2005/8/layout/orgChart1"/>
    <dgm:cxn modelId="{5E0DFDA0-8275-4677-8775-F16F11FF81A1}" type="presParOf" srcId="{04BD9467-C776-49DC-8DD6-02413AA0AD26}" destId="{51A9926F-A1DC-4D5F-AA72-6DD246FA7210}" srcOrd="2" destOrd="0" presId="urn:microsoft.com/office/officeart/2005/8/layout/orgChart1"/>
    <dgm:cxn modelId="{0C82C3F2-7816-4800-91FE-2EB69188A5BD}" type="presParOf" srcId="{44C8144A-9812-4E81-A9F2-3DFC45070C84}" destId="{C9D8B507-02A6-4A7F-9E3B-50ECF4D67143}" srcOrd="4" destOrd="0" presId="urn:microsoft.com/office/officeart/2005/8/layout/orgChart1"/>
    <dgm:cxn modelId="{DC2EE355-9417-422D-8290-001E915E673B}" type="presParOf" srcId="{44C8144A-9812-4E81-A9F2-3DFC45070C84}" destId="{CA8BF813-72CA-465D-AE8E-6F6F21720821}" srcOrd="5" destOrd="0" presId="urn:microsoft.com/office/officeart/2005/8/layout/orgChart1"/>
    <dgm:cxn modelId="{11B4E830-4665-41F7-ACE9-4A6755BE58D2}" type="presParOf" srcId="{CA8BF813-72CA-465D-AE8E-6F6F21720821}" destId="{A5E4AE8A-232E-47C9-9880-539663577486}" srcOrd="0" destOrd="0" presId="urn:microsoft.com/office/officeart/2005/8/layout/orgChart1"/>
    <dgm:cxn modelId="{01CCA96E-9C22-43F4-86E2-6D6819BFAD84}" type="presParOf" srcId="{A5E4AE8A-232E-47C9-9880-539663577486}" destId="{7BE942C0-F6C1-4FC3-97DC-1D09E77F4A26}" srcOrd="0" destOrd="0" presId="urn:microsoft.com/office/officeart/2005/8/layout/orgChart1"/>
    <dgm:cxn modelId="{E096E00A-64EF-461F-8872-5FC55EEB63DE}" type="presParOf" srcId="{A5E4AE8A-232E-47C9-9880-539663577486}" destId="{AD488786-2868-42E7-92BC-F8A6CFA99D4E}" srcOrd="1" destOrd="0" presId="urn:microsoft.com/office/officeart/2005/8/layout/orgChart1"/>
    <dgm:cxn modelId="{F53C03CA-C35A-41B3-95B3-F6BB02DFAC1A}" type="presParOf" srcId="{CA8BF813-72CA-465D-AE8E-6F6F21720821}" destId="{B317913E-8908-4239-A63E-E19B4F59A003}" srcOrd="1" destOrd="0" presId="urn:microsoft.com/office/officeart/2005/8/layout/orgChart1"/>
    <dgm:cxn modelId="{51010302-4861-4D13-8557-A6A059196130}" type="presParOf" srcId="{B317913E-8908-4239-A63E-E19B4F59A003}" destId="{2B8F5875-0ACC-408B-966D-F25B926800C0}" srcOrd="0" destOrd="0" presId="urn:microsoft.com/office/officeart/2005/8/layout/orgChart1"/>
    <dgm:cxn modelId="{19FA950F-C94F-499F-AC48-B598CBBAD522}" type="presParOf" srcId="{B317913E-8908-4239-A63E-E19B4F59A003}" destId="{82673D02-CEA7-4E39-9057-B11CB39768A4}" srcOrd="1" destOrd="0" presId="urn:microsoft.com/office/officeart/2005/8/layout/orgChart1"/>
    <dgm:cxn modelId="{10F28C38-D411-4685-9EFA-B218E5D29A04}" type="presParOf" srcId="{82673D02-CEA7-4E39-9057-B11CB39768A4}" destId="{90C8DE97-3EFA-4EE8-A6A5-FB7A80E463E3}" srcOrd="0" destOrd="0" presId="urn:microsoft.com/office/officeart/2005/8/layout/orgChart1"/>
    <dgm:cxn modelId="{33CB076A-C450-48CA-BB8E-1C3B137BB00F}" type="presParOf" srcId="{90C8DE97-3EFA-4EE8-A6A5-FB7A80E463E3}" destId="{4B4CF681-1024-4B91-8DD9-7982C12DDC0D}" srcOrd="0" destOrd="0" presId="urn:microsoft.com/office/officeart/2005/8/layout/orgChart1"/>
    <dgm:cxn modelId="{FE174446-EB57-4A11-952A-A5AEC8C7CC84}" type="presParOf" srcId="{90C8DE97-3EFA-4EE8-A6A5-FB7A80E463E3}" destId="{747565AF-8B74-42A9-B9B7-A1DF76123A98}" srcOrd="1" destOrd="0" presId="urn:microsoft.com/office/officeart/2005/8/layout/orgChart1"/>
    <dgm:cxn modelId="{F5A48336-BFF0-4191-B6F2-E7CD53AE062D}" type="presParOf" srcId="{82673D02-CEA7-4E39-9057-B11CB39768A4}" destId="{5926CCAD-FC6F-4767-B663-2DD0868E333F}" srcOrd="1" destOrd="0" presId="urn:microsoft.com/office/officeart/2005/8/layout/orgChart1"/>
    <dgm:cxn modelId="{FB59794E-18C3-4B11-8126-1A70DC2428EF}" type="presParOf" srcId="{82673D02-CEA7-4E39-9057-B11CB39768A4}" destId="{E441BEDA-C36F-4CA1-BCAE-D4189E90A93F}" srcOrd="2" destOrd="0" presId="urn:microsoft.com/office/officeart/2005/8/layout/orgChart1"/>
    <dgm:cxn modelId="{0C5EFBCC-33F8-4758-BE79-187A1CBDED47}" type="presParOf" srcId="{B317913E-8908-4239-A63E-E19B4F59A003}" destId="{0A78FD08-7C8D-43D9-9E70-2F01BFCBE0FB}" srcOrd="2" destOrd="0" presId="urn:microsoft.com/office/officeart/2005/8/layout/orgChart1"/>
    <dgm:cxn modelId="{16FF928B-9DE5-4CD9-8AB3-7F457CF13FF5}" type="presParOf" srcId="{B317913E-8908-4239-A63E-E19B4F59A003}" destId="{025CD230-708F-44AB-9830-AA455D1356CD}" srcOrd="3" destOrd="0" presId="urn:microsoft.com/office/officeart/2005/8/layout/orgChart1"/>
    <dgm:cxn modelId="{5335BB7B-18A1-4BD5-A1F1-AB7126D89537}" type="presParOf" srcId="{025CD230-708F-44AB-9830-AA455D1356CD}" destId="{D0804E78-4165-4746-B845-F508566AE850}" srcOrd="0" destOrd="0" presId="urn:microsoft.com/office/officeart/2005/8/layout/orgChart1"/>
    <dgm:cxn modelId="{705BDA96-9D3C-40FC-AEE2-56D768744384}" type="presParOf" srcId="{D0804E78-4165-4746-B845-F508566AE850}" destId="{4E27CD99-9605-4F0B-AB7B-EC8F6B96A6D3}" srcOrd="0" destOrd="0" presId="urn:microsoft.com/office/officeart/2005/8/layout/orgChart1"/>
    <dgm:cxn modelId="{03D8C48E-9567-4163-9F30-414770DAB7A6}" type="presParOf" srcId="{D0804E78-4165-4746-B845-F508566AE850}" destId="{B2CDD2A0-5DBA-41B5-AC07-1EB9708789D5}" srcOrd="1" destOrd="0" presId="urn:microsoft.com/office/officeart/2005/8/layout/orgChart1"/>
    <dgm:cxn modelId="{BC33C759-12D9-4A11-832F-CEA5C3A0CB65}" type="presParOf" srcId="{025CD230-708F-44AB-9830-AA455D1356CD}" destId="{31456414-2169-420F-A587-B51EAE6FD470}" srcOrd="1" destOrd="0" presId="urn:microsoft.com/office/officeart/2005/8/layout/orgChart1"/>
    <dgm:cxn modelId="{0F6C6EB4-30EC-4C79-95A4-E8B6876A4B7C}" type="presParOf" srcId="{025CD230-708F-44AB-9830-AA455D1356CD}" destId="{F9F5CF86-6F01-40F8-8279-BD32ED127FF0}" srcOrd="2" destOrd="0" presId="urn:microsoft.com/office/officeart/2005/8/layout/orgChart1"/>
    <dgm:cxn modelId="{ABB475C0-426A-45AB-961C-7EFF1A4CC1DF}" type="presParOf" srcId="{B317913E-8908-4239-A63E-E19B4F59A003}" destId="{DD1EC716-4AC9-4691-839D-811E2057DF71}" srcOrd="4" destOrd="0" presId="urn:microsoft.com/office/officeart/2005/8/layout/orgChart1"/>
    <dgm:cxn modelId="{E739228A-D96E-468F-B27F-7D5AA8461B3F}" type="presParOf" srcId="{B317913E-8908-4239-A63E-E19B4F59A003}" destId="{D17BAB45-F916-4D78-9FE7-77C1494CE1A3}" srcOrd="5" destOrd="0" presId="urn:microsoft.com/office/officeart/2005/8/layout/orgChart1"/>
    <dgm:cxn modelId="{56FBED28-CA56-4484-AF32-22B9AE2F7A0C}" type="presParOf" srcId="{D17BAB45-F916-4D78-9FE7-77C1494CE1A3}" destId="{AE6A76F0-BDD2-4469-AE15-FC9E6FED5BD3}" srcOrd="0" destOrd="0" presId="urn:microsoft.com/office/officeart/2005/8/layout/orgChart1"/>
    <dgm:cxn modelId="{C26CD292-7F84-4581-B209-69DD514C4F7B}" type="presParOf" srcId="{AE6A76F0-BDD2-4469-AE15-FC9E6FED5BD3}" destId="{D416EFE9-470D-4DCE-AEA1-6C1011A9C77E}" srcOrd="0" destOrd="0" presId="urn:microsoft.com/office/officeart/2005/8/layout/orgChart1"/>
    <dgm:cxn modelId="{3CBA5ECB-9D54-4EAF-BE94-44679D89F19F}" type="presParOf" srcId="{AE6A76F0-BDD2-4469-AE15-FC9E6FED5BD3}" destId="{F603EA8A-EC45-4653-89B5-AF2A462D39B3}" srcOrd="1" destOrd="0" presId="urn:microsoft.com/office/officeart/2005/8/layout/orgChart1"/>
    <dgm:cxn modelId="{19B63AAB-0657-4D08-839A-7AA721C999D5}" type="presParOf" srcId="{D17BAB45-F916-4D78-9FE7-77C1494CE1A3}" destId="{453EBC08-4ACB-43EB-8608-DE9C3BA893A4}" srcOrd="1" destOrd="0" presId="urn:microsoft.com/office/officeart/2005/8/layout/orgChart1"/>
    <dgm:cxn modelId="{63819C0B-8237-49EE-9BCC-D4EACD9C5D8C}" type="presParOf" srcId="{D17BAB45-F916-4D78-9FE7-77C1494CE1A3}" destId="{3F891E1F-5B76-4E54-B2FC-7FCB02D0245B}" srcOrd="2" destOrd="0" presId="urn:microsoft.com/office/officeart/2005/8/layout/orgChart1"/>
    <dgm:cxn modelId="{D70E548C-4EDB-4D88-AFDA-34B5E394499B}" type="presParOf" srcId="{B317913E-8908-4239-A63E-E19B4F59A003}" destId="{965C5CEB-738B-4D71-B89C-179D669C27EC}" srcOrd="6" destOrd="0" presId="urn:microsoft.com/office/officeart/2005/8/layout/orgChart1"/>
    <dgm:cxn modelId="{27474221-A77F-4477-AA99-B3290E87784C}" type="presParOf" srcId="{B317913E-8908-4239-A63E-E19B4F59A003}" destId="{CA494B75-95DB-498E-93F7-2E60DF02F905}" srcOrd="7" destOrd="0" presId="urn:microsoft.com/office/officeart/2005/8/layout/orgChart1"/>
    <dgm:cxn modelId="{6846A550-F1CF-483C-AA2E-B9F113F432CC}" type="presParOf" srcId="{CA494B75-95DB-498E-93F7-2E60DF02F905}" destId="{3C12352B-3EF4-40A5-A775-1655DD4848EF}" srcOrd="0" destOrd="0" presId="urn:microsoft.com/office/officeart/2005/8/layout/orgChart1"/>
    <dgm:cxn modelId="{70A8A186-F830-4E1E-91D6-30DE2272FDFA}" type="presParOf" srcId="{3C12352B-3EF4-40A5-A775-1655DD4848EF}" destId="{6A16F731-919D-4EAE-BB22-5C55FF4FF98D}" srcOrd="0" destOrd="0" presId="urn:microsoft.com/office/officeart/2005/8/layout/orgChart1"/>
    <dgm:cxn modelId="{37C4F3BE-59AD-4828-AFEC-6F189B3BA55C}" type="presParOf" srcId="{3C12352B-3EF4-40A5-A775-1655DD4848EF}" destId="{8FC93175-C378-4CE6-8055-85AF5F54CD25}" srcOrd="1" destOrd="0" presId="urn:microsoft.com/office/officeart/2005/8/layout/orgChart1"/>
    <dgm:cxn modelId="{AE7B9161-699D-460D-8F9F-84350492A870}" type="presParOf" srcId="{CA494B75-95DB-498E-93F7-2E60DF02F905}" destId="{6501975A-A44E-47AB-9AB8-7B03B7E5D77D}" srcOrd="1" destOrd="0" presId="urn:microsoft.com/office/officeart/2005/8/layout/orgChart1"/>
    <dgm:cxn modelId="{5DEE3B54-EC80-4CB2-A1EE-A01D7C2E687E}" type="presParOf" srcId="{CA494B75-95DB-498E-93F7-2E60DF02F905}" destId="{6EEA0D0E-FE99-4C5E-90B2-C1B5A4D4E4CA}" srcOrd="2" destOrd="0" presId="urn:microsoft.com/office/officeart/2005/8/layout/orgChart1"/>
    <dgm:cxn modelId="{78927C8A-3B8A-4A0B-8AC5-D304B2171693}" type="presParOf" srcId="{CA8BF813-72CA-465D-AE8E-6F6F21720821}" destId="{767E5BD8-74B8-4471-81E1-17F16D010C9D}" srcOrd="2" destOrd="0" presId="urn:microsoft.com/office/officeart/2005/8/layout/orgChart1"/>
    <dgm:cxn modelId="{EC09238F-E556-46C0-87C6-E7E83DFCBDE6}" type="presParOf" srcId="{44C8144A-9812-4E81-A9F2-3DFC45070C84}" destId="{054C17C0-D810-4889-8083-D6C680AA1DAC}" srcOrd="6" destOrd="0" presId="urn:microsoft.com/office/officeart/2005/8/layout/orgChart1"/>
    <dgm:cxn modelId="{C420DB3E-752E-4D53-9D28-8B81E77CCE67}" type="presParOf" srcId="{44C8144A-9812-4E81-A9F2-3DFC45070C84}" destId="{F7881FB3-37B4-4AC5-B3AE-97AFA2C339B2}" srcOrd="7" destOrd="0" presId="urn:microsoft.com/office/officeart/2005/8/layout/orgChart1"/>
    <dgm:cxn modelId="{455786B4-06FC-4AD5-86DA-B39E511DBDDF}" type="presParOf" srcId="{F7881FB3-37B4-4AC5-B3AE-97AFA2C339B2}" destId="{5D54AA67-C63F-4717-AD8F-6212A4058F9C}" srcOrd="0" destOrd="0" presId="urn:microsoft.com/office/officeart/2005/8/layout/orgChart1"/>
    <dgm:cxn modelId="{BE1D2150-559B-473D-891A-F615105DC2C9}" type="presParOf" srcId="{5D54AA67-C63F-4717-AD8F-6212A4058F9C}" destId="{41035B7E-C58F-4FAA-A0B8-5A5DFB7F1630}" srcOrd="0" destOrd="0" presId="urn:microsoft.com/office/officeart/2005/8/layout/orgChart1"/>
    <dgm:cxn modelId="{FD14F9E9-2758-4AAA-A2E4-C88E3EA318D9}" type="presParOf" srcId="{5D54AA67-C63F-4717-AD8F-6212A4058F9C}" destId="{82014507-5ABA-4EF3-B2DA-592FEBC16B08}" srcOrd="1" destOrd="0" presId="urn:microsoft.com/office/officeart/2005/8/layout/orgChart1"/>
    <dgm:cxn modelId="{36AECEB0-6D6C-4966-9692-73CD709CE9DB}" type="presParOf" srcId="{F7881FB3-37B4-4AC5-B3AE-97AFA2C339B2}" destId="{52082A7F-6795-469A-8A71-8CDBE1FA986E}" srcOrd="1" destOrd="0" presId="urn:microsoft.com/office/officeart/2005/8/layout/orgChart1"/>
    <dgm:cxn modelId="{6051FAF6-0863-46AB-ABFA-476B9AB5A14C}" type="presParOf" srcId="{52082A7F-6795-469A-8A71-8CDBE1FA986E}" destId="{22C1623B-D121-4920-9C0F-6FA06CA82043}" srcOrd="0" destOrd="0" presId="urn:microsoft.com/office/officeart/2005/8/layout/orgChart1"/>
    <dgm:cxn modelId="{A0B02A6A-CDF7-4D41-8975-BBFC989107FD}" type="presParOf" srcId="{52082A7F-6795-469A-8A71-8CDBE1FA986E}" destId="{482893AA-1C3B-4EAF-8E3B-B1F4176878BC}" srcOrd="1" destOrd="0" presId="urn:microsoft.com/office/officeart/2005/8/layout/orgChart1"/>
    <dgm:cxn modelId="{62C33DA2-A0F9-41E0-BE47-FABC876257BA}" type="presParOf" srcId="{482893AA-1C3B-4EAF-8E3B-B1F4176878BC}" destId="{0E9E8AB5-379A-4660-BE63-1107C44BD482}" srcOrd="0" destOrd="0" presId="urn:microsoft.com/office/officeart/2005/8/layout/orgChart1"/>
    <dgm:cxn modelId="{843B262A-0357-4708-ACFF-992D04BEC055}" type="presParOf" srcId="{0E9E8AB5-379A-4660-BE63-1107C44BD482}" destId="{8E886E21-A610-4A02-AE92-86F3105D906C}" srcOrd="0" destOrd="0" presId="urn:microsoft.com/office/officeart/2005/8/layout/orgChart1"/>
    <dgm:cxn modelId="{2F7333E4-6B1A-4C14-8F39-B90CFD8E12A8}" type="presParOf" srcId="{0E9E8AB5-379A-4660-BE63-1107C44BD482}" destId="{68EA38C9-B1E1-4311-8B5C-E96DD1F53929}" srcOrd="1" destOrd="0" presId="urn:microsoft.com/office/officeart/2005/8/layout/orgChart1"/>
    <dgm:cxn modelId="{73BC23E6-6103-4636-9100-D853D59A6C73}" type="presParOf" srcId="{482893AA-1C3B-4EAF-8E3B-B1F4176878BC}" destId="{D97D74D0-E921-4EB0-8D43-A04B4793A82E}" srcOrd="1" destOrd="0" presId="urn:microsoft.com/office/officeart/2005/8/layout/orgChart1"/>
    <dgm:cxn modelId="{DA091FB7-8E6A-4CED-9F1A-5E15E818DB6D}" type="presParOf" srcId="{482893AA-1C3B-4EAF-8E3B-B1F4176878BC}" destId="{7B3E6DBC-9C5B-46FC-8B9F-15D11C0E6444}" srcOrd="2" destOrd="0" presId="urn:microsoft.com/office/officeart/2005/8/layout/orgChart1"/>
    <dgm:cxn modelId="{BFD02E00-C990-4806-818B-98E5C34111E3}" type="presParOf" srcId="{52082A7F-6795-469A-8A71-8CDBE1FA986E}" destId="{B312A527-8329-4E99-A09C-FFA736CABA77}" srcOrd="2" destOrd="0" presId="urn:microsoft.com/office/officeart/2005/8/layout/orgChart1"/>
    <dgm:cxn modelId="{9ADF0612-7B9F-401D-BE68-E5ACEC071958}" type="presParOf" srcId="{52082A7F-6795-469A-8A71-8CDBE1FA986E}" destId="{7616711C-830D-4129-96D0-08976D983873}" srcOrd="3" destOrd="0" presId="urn:microsoft.com/office/officeart/2005/8/layout/orgChart1"/>
    <dgm:cxn modelId="{5797E829-07B3-4C5A-AECB-4961F00ADE16}" type="presParOf" srcId="{7616711C-830D-4129-96D0-08976D983873}" destId="{6B313964-26C0-492D-A579-32FCE56EA133}" srcOrd="0" destOrd="0" presId="urn:microsoft.com/office/officeart/2005/8/layout/orgChart1"/>
    <dgm:cxn modelId="{7B87BD50-BDDA-4EF8-942B-8D0843C7009F}" type="presParOf" srcId="{6B313964-26C0-492D-A579-32FCE56EA133}" destId="{009AAA38-B5A4-4EE9-B17F-8978C4103C2B}" srcOrd="0" destOrd="0" presId="urn:microsoft.com/office/officeart/2005/8/layout/orgChart1"/>
    <dgm:cxn modelId="{05526461-8C88-4BA7-9F76-25F4C4FBA287}" type="presParOf" srcId="{6B313964-26C0-492D-A579-32FCE56EA133}" destId="{36F947DE-9553-4CB6-A428-C2CD3988E8D0}" srcOrd="1" destOrd="0" presId="urn:microsoft.com/office/officeart/2005/8/layout/orgChart1"/>
    <dgm:cxn modelId="{CD04B2A5-EDD6-46C3-9EF0-8229474DB6E4}" type="presParOf" srcId="{7616711C-830D-4129-96D0-08976D983873}" destId="{49C54348-7962-4759-BF0B-03F4D6DE4ABF}" srcOrd="1" destOrd="0" presId="urn:microsoft.com/office/officeart/2005/8/layout/orgChart1"/>
    <dgm:cxn modelId="{1CEDEBEE-D41E-4FA9-9D4C-B25094BB317F}" type="presParOf" srcId="{7616711C-830D-4129-96D0-08976D983873}" destId="{F98DC30B-AAD2-429B-9EEB-95A7057A73C7}" srcOrd="2" destOrd="0" presId="urn:microsoft.com/office/officeart/2005/8/layout/orgChart1"/>
    <dgm:cxn modelId="{0711593F-DDFF-434E-8A2E-859BBFF03E0F}" type="presParOf" srcId="{52082A7F-6795-469A-8A71-8CDBE1FA986E}" destId="{0B4FE14E-26FC-456F-A32A-4F87EEE556FA}" srcOrd="4" destOrd="0" presId="urn:microsoft.com/office/officeart/2005/8/layout/orgChart1"/>
    <dgm:cxn modelId="{09AF75AC-FCC3-41C2-8910-F4441B53F288}" type="presParOf" srcId="{52082A7F-6795-469A-8A71-8CDBE1FA986E}" destId="{3988FF07-704A-4DD2-B274-3E61B9F8A8FC}" srcOrd="5" destOrd="0" presId="urn:microsoft.com/office/officeart/2005/8/layout/orgChart1"/>
    <dgm:cxn modelId="{9E1BA787-E772-43B3-A425-AB725B693D4F}" type="presParOf" srcId="{3988FF07-704A-4DD2-B274-3E61B9F8A8FC}" destId="{9E0D308C-60E9-483D-B53B-6D510D7AC111}" srcOrd="0" destOrd="0" presId="urn:microsoft.com/office/officeart/2005/8/layout/orgChart1"/>
    <dgm:cxn modelId="{F42B1C99-6173-4089-8C93-3BDF3DF001A1}" type="presParOf" srcId="{9E0D308C-60E9-483D-B53B-6D510D7AC111}" destId="{86412BF4-4D61-4975-A17F-6D07536FD23F}" srcOrd="0" destOrd="0" presId="urn:microsoft.com/office/officeart/2005/8/layout/orgChart1"/>
    <dgm:cxn modelId="{05FE416D-58E4-4C89-8146-73F2645484D5}" type="presParOf" srcId="{9E0D308C-60E9-483D-B53B-6D510D7AC111}" destId="{2A98829A-1FF2-40D5-83CF-D7BAB5CCF2D8}" srcOrd="1" destOrd="0" presId="urn:microsoft.com/office/officeart/2005/8/layout/orgChart1"/>
    <dgm:cxn modelId="{724AC798-2A4E-4FF0-8932-23A21937BE8A}" type="presParOf" srcId="{3988FF07-704A-4DD2-B274-3E61B9F8A8FC}" destId="{E7FB59D7-7408-4D4D-B467-30F11C5ED472}" srcOrd="1" destOrd="0" presId="urn:microsoft.com/office/officeart/2005/8/layout/orgChart1"/>
    <dgm:cxn modelId="{C88D6BFD-0D64-4BBA-8C08-5417586CD7DB}" type="presParOf" srcId="{3988FF07-704A-4DD2-B274-3E61B9F8A8FC}" destId="{B8CB7213-C602-404E-93C3-A48C66C71028}" srcOrd="2" destOrd="0" presId="urn:microsoft.com/office/officeart/2005/8/layout/orgChart1"/>
    <dgm:cxn modelId="{234C0966-462A-4305-9ED4-E863A9E18280}" type="presParOf" srcId="{52082A7F-6795-469A-8A71-8CDBE1FA986E}" destId="{9125CC7A-650D-42F0-A8E4-747D155F52F5}" srcOrd="6" destOrd="0" presId="urn:microsoft.com/office/officeart/2005/8/layout/orgChart1"/>
    <dgm:cxn modelId="{6CD9E536-EFF7-4F66-BB41-59900ED3F8A5}" type="presParOf" srcId="{52082A7F-6795-469A-8A71-8CDBE1FA986E}" destId="{8CD0A86C-E203-4154-A894-F921DECA73A3}" srcOrd="7" destOrd="0" presId="urn:microsoft.com/office/officeart/2005/8/layout/orgChart1"/>
    <dgm:cxn modelId="{3B4833AE-58CC-422C-AEC4-9F92BE4DA56D}" type="presParOf" srcId="{8CD0A86C-E203-4154-A894-F921DECA73A3}" destId="{52384C15-B94B-4B4F-B30E-3369075AEC93}" srcOrd="0" destOrd="0" presId="urn:microsoft.com/office/officeart/2005/8/layout/orgChart1"/>
    <dgm:cxn modelId="{56FD9840-8E1C-4A13-B905-75F7E342D02A}" type="presParOf" srcId="{52384C15-B94B-4B4F-B30E-3369075AEC93}" destId="{E78A06C5-30C8-468C-BEC8-A99CFF993602}" srcOrd="0" destOrd="0" presId="urn:microsoft.com/office/officeart/2005/8/layout/orgChart1"/>
    <dgm:cxn modelId="{64B7A87A-0EAD-4BAC-8369-6BC3B4913D0A}" type="presParOf" srcId="{52384C15-B94B-4B4F-B30E-3369075AEC93}" destId="{2A11A02F-AA0A-456B-A58C-0066649A4294}" srcOrd="1" destOrd="0" presId="urn:microsoft.com/office/officeart/2005/8/layout/orgChart1"/>
    <dgm:cxn modelId="{5A4D7736-D023-4AD1-9A94-87D28DCF27CD}" type="presParOf" srcId="{8CD0A86C-E203-4154-A894-F921DECA73A3}" destId="{583649AB-7C92-42D4-B4B6-926419368D26}" srcOrd="1" destOrd="0" presId="urn:microsoft.com/office/officeart/2005/8/layout/orgChart1"/>
    <dgm:cxn modelId="{2C2765D8-24D4-48F3-9365-BB3D0A7E9B28}" type="presParOf" srcId="{8CD0A86C-E203-4154-A894-F921DECA73A3}" destId="{5EE18797-18CF-4904-B818-46612E4EBD1C}" srcOrd="2" destOrd="0" presId="urn:microsoft.com/office/officeart/2005/8/layout/orgChart1"/>
    <dgm:cxn modelId="{BB18DB21-EC98-4546-98F1-789F0468A933}" type="presParOf" srcId="{52082A7F-6795-469A-8A71-8CDBE1FA986E}" destId="{371668B5-CCDE-4196-9B84-67E4DB54CF54}" srcOrd="8" destOrd="0" presId="urn:microsoft.com/office/officeart/2005/8/layout/orgChart1"/>
    <dgm:cxn modelId="{925500D3-60EF-4A36-BF2C-446C2C50DAAC}" type="presParOf" srcId="{52082A7F-6795-469A-8A71-8CDBE1FA986E}" destId="{A5196584-CE6F-485C-B238-B8214370E84A}" srcOrd="9" destOrd="0" presId="urn:microsoft.com/office/officeart/2005/8/layout/orgChart1"/>
    <dgm:cxn modelId="{08E13D4E-4C74-4DE3-903F-9831F490691B}" type="presParOf" srcId="{A5196584-CE6F-485C-B238-B8214370E84A}" destId="{AD5374A0-23E3-41AB-99C9-A391037C98D6}" srcOrd="0" destOrd="0" presId="urn:microsoft.com/office/officeart/2005/8/layout/orgChart1"/>
    <dgm:cxn modelId="{966B7A5F-5EDD-46FC-BCBD-D39232CBF13D}" type="presParOf" srcId="{AD5374A0-23E3-41AB-99C9-A391037C98D6}" destId="{82699B75-2C35-4BA8-B045-D751037D15DE}" srcOrd="0" destOrd="0" presId="urn:microsoft.com/office/officeart/2005/8/layout/orgChart1"/>
    <dgm:cxn modelId="{9E2A1790-E0DF-4AC9-B02B-731CD8325F19}" type="presParOf" srcId="{AD5374A0-23E3-41AB-99C9-A391037C98D6}" destId="{E37EB28B-6DC5-4BAE-B0C8-9C0EE9864827}" srcOrd="1" destOrd="0" presId="urn:microsoft.com/office/officeart/2005/8/layout/orgChart1"/>
    <dgm:cxn modelId="{80F83B99-B0BA-4F5D-97D5-1CEAF0F5120B}" type="presParOf" srcId="{A5196584-CE6F-485C-B238-B8214370E84A}" destId="{D42B1420-870A-455D-8029-3E32F04B11CE}" srcOrd="1" destOrd="0" presId="urn:microsoft.com/office/officeart/2005/8/layout/orgChart1"/>
    <dgm:cxn modelId="{35224A48-959A-435C-95AC-AD745F3DFE19}" type="presParOf" srcId="{A5196584-CE6F-485C-B238-B8214370E84A}" destId="{F6BFFC33-48CF-4F2D-943C-FF52CDEB4A18}" srcOrd="2" destOrd="0" presId="urn:microsoft.com/office/officeart/2005/8/layout/orgChart1"/>
    <dgm:cxn modelId="{C7128EFE-5D22-402E-A0F4-4E2E3C25EAC7}" type="presParOf" srcId="{52082A7F-6795-469A-8A71-8CDBE1FA986E}" destId="{E8D0351A-85DD-4173-9D4F-C22BB4832BDA}" srcOrd="10" destOrd="0" presId="urn:microsoft.com/office/officeart/2005/8/layout/orgChart1"/>
    <dgm:cxn modelId="{40F0E3DE-0E65-43AB-A5EC-D51703879E3F}" type="presParOf" srcId="{52082A7F-6795-469A-8A71-8CDBE1FA986E}" destId="{CD078F4B-C303-4DAE-8377-E02D8FEFEABA}" srcOrd="11" destOrd="0" presId="urn:microsoft.com/office/officeart/2005/8/layout/orgChart1"/>
    <dgm:cxn modelId="{98B16CA1-BA53-49D2-839F-4C83DCCCA4F1}" type="presParOf" srcId="{CD078F4B-C303-4DAE-8377-E02D8FEFEABA}" destId="{10477FDF-810D-4DEF-AC75-53C79CB95B4D}" srcOrd="0" destOrd="0" presId="urn:microsoft.com/office/officeart/2005/8/layout/orgChart1"/>
    <dgm:cxn modelId="{28F2CF6D-2AED-4B1B-B804-A90F925F40F7}" type="presParOf" srcId="{10477FDF-810D-4DEF-AC75-53C79CB95B4D}" destId="{24ACE298-4018-4B83-A86E-599A8062FD3A}" srcOrd="0" destOrd="0" presId="urn:microsoft.com/office/officeart/2005/8/layout/orgChart1"/>
    <dgm:cxn modelId="{8F28CD3E-EF4C-4EA5-8B1F-4868EF43FD36}" type="presParOf" srcId="{10477FDF-810D-4DEF-AC75-53C79CB95B4D}" destId="{13BF2420-70A6-477C-B480-1814F6FB007A}" srcOrd="1" destOrd="0" presId="urn:microsoft.com/office/officeart/2005/8/layout/orgChart1"/>
    <dgm:cxn modelId="{1BB3B3CC-7ECE-4289-82F2-8294C0E8D149}" type="presParOf" srcId="{CD078F4B-C303-4DAE-8377-E02D8FEFEABA}" destId="{99B5B389-C813-4AF8-8058-22D1926B1E9A}" srcOrd="1" destOrd="0" presId="urn:microsoft.com/office/officeart/2005/8/layout/orgChart1"/>
    <dgm:cxn modelId="{2046C389-5345-4D99-AB5E-341016A1D6F8}" type="presParOf" srcId="{CD078F4B-C303-4DAE-8377-E02D8FEFEABA}" destId="{FAD609B6-9FCF-44BE-B456-B723F6872447}" srcOrd="2" destOrd="0" presId="urn:microsoft.com/office/officeart/2005/8/layout/orgChart1"/>
    <dgm:cxn modelId="{5ED48DCB-81D6-4027-8E6A-1163F62B079B}" type="presParOf" srcId="{52082A7F-6795-469A-8A71-8CDBE1FA986E}" destId="{B6FDF522-A293-4BB3-89FA-AC26A903B2E0}" srcOrd="12" destOrd="0" presId="urn:microsoft.com/office/officeart/2005/8/layout/orgChart1"/>
    <dgm:cxn modelId="{606E2757-0EF6-4DFD-AD99-B08932C2B331}" type="presParOf" srcId="{52082A7F-6795-469A-8A71-8CDBE1FA986E}" destId="{1284E886-A6C7-47AE-8C23-E3BA8D9ECD79}" srcOrd="13" destOrd="0" presId="urn:microsoft.com/office/officeart/2005/8/layout/orgChart1"/>
    <dgm:cxn modelId="{C7C22063-4F8D-4497-A21B-80D85E9921B0}" type="presParOf" srcId="{1284E886-A6C7-47AE-8C23-E3BA8D9ECD79}" destId="{60F6FD01-E569-49C2-9387-5A15CFF18F77}" srcOrd="0" destOrd="0" presId="urn:microsoft.com/office/officeart/2005/8/layout/orgChart1"/>
    <dgm:cxn modelId="{89F952CA-98B3-49B2-BCD5-4F219D45C3EC}" type="presParOf" srcId="{60F6FD01-E569-49C2-9387-5A15CFF18F77}" destId="{8A0DA712-AF11-477B-9403-320833A90303}" srcOrd="0" destOrd="0" presId="urn:microsoft.com/office/officeart/2005/8/layout/orgChart1"/>
    <dgm:cxn modelId="{94B19BE1-88E7-498F-A08A-A0BDE074B468}" type="presParOf" srcId="{60F6FD01-E569-49C2-9387-5A15CFF18F77}" destId="{7DBCF00F-2DCC-41E4-A075-5B49EC6AA712}" srcOrd="1" destOrd="0" presId="urn:microsoft.com/office/officeart/2005/8/layout/orgChart1"/>
    <dgm:cxn modelId="{88A5FF09-50DE-441E-A02F-8564F41E7CBE}" type="presParOf" srcId="{1284E886-A6C7-47AE-8C23-E3BA8D9ECD79}" destId="{6BD9D554-082E-4764-A99E-00AD924BF759}" srcOrd="1" destOrd="0" presId="urn:microsoft.com/office/officeart/2005/8/layout/orgChart1"/>
    <dgm:cxn modelId="{A1CFBFC2-375C-4981-9D95-C0D6BAA4EFEB}" type="presParOf" srcId="{1284E886-A6C7-47AE-8C23-E3BA8D9ECD79}" destId="{285B51BA-86B9-42CF-B838-086958AF7083}" srcOrd="2" destOrd="0" presId="urn:microsoft.com/office/officeart/2005/8/layout/orgChart1"/>
    <dgm:cxn modelId="{1CE86410-9E06-462C-99F4-8E0F83084EBA}" type="presParOf" srcId="{52082A7F-6795-469A-8A71-8CDBE1FA986E}" destId="{FF3F9C5F-31D7-431C-AD3D-1BC5104B3859}" srcOrd="14" destOrd="0" presId="urn:microsoft.com/office/officeart/2005/8/layout/orgChart1"/>
    <dgm:cxn modelId="{C87B4890-8D25-4006-9BF8-DAAA9052013E}" type="presParOf" srcId="{52082A7F-6795-469A-8A71-8CDBE1FA986E}" destId="{63DBE189-087E-4DF3-9B08-9F05564BA5FB}" srcOrd="15" destOrd="0" presId="urn:microsoft.com/office/officeart/2005/8/layout/orgChart1"/>
    <dgm:cxn modelId="{7CE42323-E95A-4147-A050-23D3ADE17056}" type="presParOf" srcId="{63DBE189-087E-4DF3-9B08-9F05564BA5FB}" destId="{D2CC6B29-C319-47B9-9270-2BDEB8063763}" srcOrd="0" destOrd="0" presId="urn:microsoft.com/office/officeart/2005/8/layout/orgChart1"/>
    <dgm:cxn modelId="{E42AE714-330C-489F-A103-3D0F84312118}" type="presParOf" srcId="{D2CC6B29-C319-47B9-9270-2BDEB8063763}" destId="{0D9C4AE5-5339-422D-B217-D4803EAA56EB}" srcOrd="0" destOrd="0" presId="urn:microsoft.com/office/officeart/2005/8/layout/orgChart1"/>
    <dgm:cxn modelId="{52F60ACF-2154-447C-807B-3AD7C2636BD0}" type="presParOf" srcId="{D2CC6B29-C319-47B9-9270-2BDEB8063763}" destId="{5573E2A7-565A-4D8A-9A39-74E843723A4C}" srcOrd="1" destOrd="0" presId="urn:microsoft.com/office/officeart/2005/8/layout/orgChart1"/>
    <dgm:cxn modelId="{0BEAAE6D-30CF-4B36-A0C0-7E78FF6678AF}" type="presParOf" srcId="{63DBE189-087E-4DF3-9B08-9F05564BA5FB}" destId="{0C0DAD3C-545F-43EA-AF8B-806F6DE00757}" srcOrd="1" destOrd="0" presId="urn:microsoft.com/office/officeart/2005/8/layout/orgChart1"/>
    <dgm:cxn modelId="{46FF3E14-FBFF-40FF-BC53-FBE4B0C5B189}" type="presParOf" srcId="{63DBE189-087E-4DF3-9B08-9F05564BA5FB}" destId="{E897C475-3B55-42F2-ACFB-40B4D33878A6}" srcOrd="2" destOrd="0" presId="urn:microsoft.com/office/officeart/2005/8/layout/orgChart1"/>
    <dgm:cxn modelId="{8E50A5C7-327B-4A62-8488-BFB51233014D}" type="presParOf" srcId="{52082A7F-6795-469A-8A71-8CDBE1FA986E}" destId="{AF26D602-EA6D-4ADD-B204-8ACAC87F1340}" srcOrd="16" destOrd="0" presId="urn:microsoft.com/office/officeart/2005/8/layout/orgChart1"/>
    <dgm:cxn modelId="{FF80D241-7F04-4CCD-90A9-7E6ACF47E0F9}" type="presParOf" srcId="{52082A7F-6795-469A-8A71-8CDBE1FA986E}" destId="{318CA0A6-654B-42E5-9C52-EA39D1B0F8ED}" srcOrd="17" destOrd="0" presId="urn:microsoft.com/office/officeart/2005/8/layout/orgChart1"/>
    <dgm:cxn modelId="{425EFAA6-80F7-440E-A0A5-DB97E491E9CF}" type="presParOf" srcId="{318CA0A6-654B-42E5-9C52-EA39D1B0F8ED}" destId="{9E408255-7E0A-4412-9571-EC347BECE7E7}" srcOrd="0" destOrd="0" presId="urn:microsoft.com/office/officeart/2005/8/layout/orgChart1"/>
    <dgm:cxn modelId="{737FBC44-5A31-40AC-BC42-F29180ED4A09}" type="presParOf" srcId="{9E408255-7E0A-4412-9571-EC347BECE7E7}" destId="{BA74ACCA-4CE1-4878-9181-9939C0763B4D}" srcOrd="0" destOrd="0" presId="urn:microsoft.com/office/officeart/2005/8/layout/orgChart1"/>
    <dgm:cxn modelId="{94E7573F-493A-485D-9B5F-21E0BA18B6B7}" type="presParOf" srcId="{9E408255-7E0A-4412-9571-EC347BECE7E7}" destId="{9BDFD2F7-154E-45CA-AEF3-7A2102B0FF2B}" srcOrd="1" destOrd="0" presId="urn:microsoft.com/office/officeart/2005/8/layout/orgChart1"/>
    <dgm:cxn modelId="{A12026B5-4F7C-43B9-92C3-BE72F8E9F789}" type="presParOf" srcId="{318CA0A6-654B-42E5-9C52-EA39D1B0F8ED}" destId="{6453E66B-F412-4813-8A5C-A91D3F9B9E43}" srcOrd="1" destOrd="0" presId="urn:microsoft.com/office/officeart/2005/8/layout/orgChart1"/>
    <dgm:cxn modelId="{088E3540-A89D-446E-B127-9722F998E0E8}" type="presParOf" srcId="{318CA0A6-654B-42E5-9C52-EA39D1B0F8ED}" destId="{E979EA3A-93CA-407E-926F-8C1229FDE494}" srcOrd="2" destOrd="0" presId="urn:microsoft.com/office/officeart/2005/8/layout/orgChart1"/>
    <dgm:cxn modelId="{C1046674-FBB7-4F79-8415-0433752D7CB0}" type="presParOf" srcId="{52082A7F-6795-469A-8A71-8CDBE1FA986E}" destId="{A79A699A-52C5-4BD9-A81C-65DFFA3F1D35}" srcOrd="18" destOrd="0" presId="urn:microsoft.com/office/officeart/2005/8/layout/orgChart1"/>
    <dgm:cxn modelId="{565349FF-57E5-42C6-8AFC-212269C616D9}" type="presParOf" srcId="{52082A7F-6795-469A-8A71-8CDBE1FA986E}" destId="{2E8D286F-116B-44ED-A659-7A6B3BFDD7C1}" srcOrd="19" destOrd="0" presId="urn:microsoft.com/office/officeart/2005/8/layout/orgChart1"/>
    <dgm:cxn modelId="{86C7C377-4ED2-41C0-9ADC-C76379ED6E08}" type="presParOf" srcId="{2E8D286F-116B-44ED-A659-7A6B3BFDD7C1}" destId="{577EA6E8-5419-42EE-8203-A4D6337A9E46}" srcOrd="0" destOrd="0" presId="urn:microsoft.com/office/officeart/2005/8/layout/orgChart1"/>
    <dgm:cxn modelId="{36757EC3-64C6-470A-92A5-CF24EB40BEAD}" type="presParOf" srcId="{577EA6E8-5419-42EE-8203-A4D6337A9E46}" destId="{91781677-1715-4F08-8A1A-E84CE7E4BC9C}" srcOrd="0" destOrd="0" presId="urn:microsoft.com/office/officeart/2005/8/layout/orgChart1"/>
    <dgm:cxn modelId="{72F18A93-1494-4ADE-9A6F-D6260BE74804}" type="presParOf" srcId="{577EA6E8-5419-42EE-8203-A4D6337A9E46}" destId="{7D698CE0-C525-4C73-9ABE-BC4BD9C766CB}" srcOrd="1" destOrd="0" presId="urn:microsoft.com/office/officeart/2005/8/layout/orgChart1"/>
    <dgm:cxn modelId="{4DCD5951-678B-4D94-A9B8-8602E9F68CFE}" type="presParOf" srcId="{2E8D286F-116B-44ED-A659-7A6B3BFDD7C1}" destId="{68C7A18C-6657-4AAA-9222-644AD2DC2A71}" srcOrd="1" destOrd="0" presId="urn:microsoft.com/office/officeart/2005/8/layout/orgChart1"/>
    <dgm:cxn modelId="{2435FFE8-A9C7-4346-99E3-E9F4B6D3C4BB}" type="presParOf" srcId="{2E8D286F-116B-44ED-A659-7A6B3BFDD7C1}" destId="{6EB32637-3734-49D7-9C6A-7E0E926A9FCA}" srcOrd="2" destOrd="0" presId="urn:microsoft.com/office/officeart/2005/8/layout/orgChart1"/>
    <dgm:cxn modelId="{8A7FFF74-4BF8-45B6-B50B-240345D6733A}" type="presParOf" srcId="{F7881FB3-37B4-4AC5-B3AE-97AFA2C339B2}" destId="{412E5A82-1F4F-4FEB-BC3C-257F765ED237}" srcOrd="2" destOrd="0" presId="urn:microsoft.com/office/officeart/2005/8/layout/orgChart1"/>
    <dgm:cxn modelId="{9681248C-DAB8-4176-BCE4-84752CB5F4A2}" type="presParOf" srcId="{44C8144A-9812-4E81-A9F2-3DFC45070C84}" destId="{96F90BD7-E6CB-4FC0-B657-B61E550B065F}" srcOrd="8" destOrd="0" presId="urn:microsoft.com/office/officeart/2005/8/layout/orgChart1"/>
    <dgm:cxn modelId="{4DA85C0F-7625-4679-B11C-914C80C23DBD}" type="presParOf" srcId="{44C8144A-9812-4E81-A9F2-3DFC45070C84}" destId="{640CC168-31C0-4DA7-BD4F-F6F949468E9B}" srcOrd="9" destOrd="0" presId="urn:microsoft.com/office/officeart/2005/8/layout/orgChart1"/>
    <dgm:cxn modelId="{D623095D-E2B6-4744-89BA-5A7D0C424AFC}" type="presParOf" srcId="{640CC168-31C0-4DA7-BD4F-F6F949468E9B}" destId="{2B859FEA-EED9-4327-B8D6-265D38FF0F21}" srcOrd="0" destOrd="0" presId="urn:microsoft.com/office/officeart/2005/8/layout/orgChart1"/>
    <dgm:cxn modelId="{EAC689AC-86E2-4B6B-B3DF-87EC64FF6379}" type="presParOf" srcId="{2B859FEA-EED9-4327-B8D6-265D38FF0F21}" destId="{6B6D94AB-5B70-40EF-AE2C-4C7FF524A040}" srcOrd="0" destOrd="0" presId="urn:microsoft.com/office/officeart/2005/8/layout/orgChart1"/>
    <dgm:cxn modelId="{3533939B-73C7-4785-843E-708FE19889EA}" type="presParOf" srcId="{2B859FEA-EED9-4327-B8D6-265D38FF0F21}" destId="{540C41B5-77D1-4472-867E-4DF813A143E7}" srcOrd="1" destOrd="0" presId="urn:microsoft.com/office/officeart/2005/8/layout/orgChart1"/>
    <dgm:cxn modelId="{00442DA6-DF4A-41C5-9B70-4ECA5211CA08}" type="presParOf" srcId="{640CC168-31C0-4DA7-BD4F-F6F949468E9B}" destId="{6C358D4F-406E-4E59-8E51-4153AC5DC179}" srcOrd="1" destOrd="0" presId="urn:microsoft.com/office/officeart/2005/8/layout/orgChart1"/>
    <dgm:cxn modelId="{64E2D56B-2885-482C-B645-3ADD63ADDD50}" type="presParOf" srcId="{6C358D4F-406E-4E59-8E51-4153AC5DC179}" destId="{391B4CB6-ABBC-4716-983E-3FC5E0DB592A}" srcOrd="0" destOrd="0" presId="urn:microsoft.com/office/officeart/2005/8/layout/orgChart1"/>
    <dgm:cxn modelId="{7CE24DF9-9B5E-4C98-83AF-82C387B31FB2}" type="presParOf" srcId="{6C358D4F-406E-4E59-8E51-4153AC5DC179}" destId="{359B3DD4-CB80-41BC-AA4A-638981D1CC44}" srcOrd="1" destOrd="0" presId="urn:microsoft.com/office/officeart/2005/8/layout/orgChart1"/>
    <dgm:cxn modelId="{164ADCD8-1F57-446E-A426-06E93133128E}" type="presParOf" srcId="{359B3DD4-CB80-41BC-AA4A-638981D1CC44}" destId="{24D4BD63-10FD-4B83-ABB7-B1B579070CB7}" srcOrd="0" destOrd="0" presId="urn:microsoft.com/office/officeart/2005/8/layout/orgChart1"/>
    <dgm:cxn modelId="{DCD24CC9-92EF-4583-9D88-04CC57A60D4F}" type="presParOf" srcId="{24D4BD63-10FD-4B83-ABB7-B1B579070CB7}" destId="{6BE77C23-A9CD-4918-B3C3-958412B8E0B9}" srcOrd="0" destOrd="0" presId="urn:microsoft.com/office/officeart/2005/8/layout/orgChart1"/>
    <dgm:cxn modelId="{A92AAF7C-A26C-46CD-8600-CBF9ED64149E}" type="presParOf" srcId="{24D4BD63-10FD-4B83-ABB7-B1B579070CB7}" destId="{20E41012-91B5-4690-B861-9A8DCC6DAB56}" srcOrd="1" destOrd="0" presId="urn:microsoft.com/office/officeart/2005/8/layout/orgChart1"/>
    <dgm:cxn modelId="{78C5C4CE-EF30-4984-8B0F-CBC73F719654}" type="presParOf" srcId="{359B3DD4-CB80-41BC-AA4A-638981D1CC44}" destId="{9DEC7412-13B7-4635-BA1E-3298E1306024}" srcOrd="1" destOrd="0" presId="urn:microsoft.com/office/officeart/2005/8/layout/orgChart1"/>
    <dgm:cxn modelId="{2E982A5E-EDE1-473A-BFF3-7F87A702C6A8}" type="presParOf" srcId="{359B3DD4-CB80-41BC-AA4A-638981D1CC44}" destId="{2AC2AAE2-5BF5-4A58-9CE4-D6DDFCA5BA2F}" srcOrd="2" destOrd="0" presId="urn:microsoft.com/office/officeart/2005/8/layout/orgChart1"/>
    <dgm:cxn modelId="{AB101C5A-837C-4C49-BA73-7D52FC9FBB07}" type="presParOf" srcId="{6C358D4F-406E-4E59-8E51-4153AC5DC179}" destId="{B560695C-07F3-4D60-A701-4DB0284F86BC}" srcOrd="2" destOrd="0" presId="urn:microsoft.com/office/officeart/2005/8/layout/orgChart1"/>
    <dgm:cxn modelId="{812E2249-F053-4DDB-87EF-1BC2371861B1}" type="presParOf" srcId="{6C358D4F-406E-4E59-8E51-4153AC5DC179}" destId="{42BE2B80-E59B-4BEB-A792-CD30A8BDA640}" srcOrd="3" destOrd="0" presId="urn:microsoft.com/office/officeart/2005/8/layout/orgChart1"/>
    <dgm:cxn modelId="{812B16F2-1D25-48D6-8B4D-F45C9A14414D}" type="presParOf" srcId="{42BE2B80-E59B-4BEB-A792-CD30A8BDA640}" destId="{384941FA-E2BC-44C7-917A-CF2E06FB9865}" srcOrd="0" destOrd="0" presId="urn:microsoft.com/office/officeart/2005/8/layout/orgChart1"/>
    <dgm:cxn modelId="{BE23403E-8A88-47DF-9DD5-4E1472AC2DBE}" type="presParOf" srcId="{384941FA-E2BC-44C7-917A-CF2E06FB9865}" destId="{04039FC7-DFA7-437A-AAE0-F6BB5EBB9A46}" srcOrd="0" destOrd="0" presId="urn:microsoft.com/office/officeart/2005/8/layout/orgChart1"/>
    <dgm:cxn modelId="{C218D38E-C15E-40D6-A7A0-904A02B46E3A}" type="presParOf" srcId="{384941FA-E2BC-44C7-917A-CF2E06FB9865}" destId="{2095A78B-D0EB-49F8-9F03-12647C78EA8A}" srcOrd="1" destOrd="0" presId="urn:microsoft.com/office/officeart/2005/8/layout/orgChart1"/>
    <dgm:cxn modelId="{773C3228-FB6E-456E-ADE1-DFA1DAFD3FED}" type="presParOf" srcId="{42BE2B80-E59B-4BEB-A792-CD30A8BDA640}" destId="{D0092A74-563F-4F88-9581-8EB319F1CA39}" srcOrd="1" destOrd="0" presId="urn:microsoft.com/office/officeart/2005/8/layout/orgChart1"/>
    <dgm:cxn modelId="{F1D681E1-A3A9-4793-B6F4-B6D776F67B2E}" type="presParOf" srcId="{42BE2B80-E59B-4BEB-A792-CD30A8BDA640}" destId="{3694D5D3-4B43-48BB-8C14-0837B8E6AEAB}" srcOrd="2" destOrd="0" presId="urn:microsoft.com/office/officeart/2005/8/layout/orgChart1"/>
    <dgm:cxn modelId="{593EDD7E-F62A-45F8-AD05-4A81F87E5D92}" type="presParOf" srcId="{6C358D4F-406E-4E59-8E51-4153AC5DC179}" destId="{8FFB40E6-DAE6-4B1D-9B52-31EEA15F14BE}" srcOrd="4" destOrd="0" presId="urn:microsoft.com/office/officeart/2005/8/layout/orgChart1"/>
    <dgm:cxn modelId="{E0332505-7675-419B-9F8F-B1D09209A5F3}" type="presParOf" srcId="{6C358D4F-406E-4E59-8E51-4153AC5DC179}" destId="{370071EF-0E2C-4FF7-AD61-305C934FD4D4}" srcOrd="5" destOrd="0" presId="urn:microsoft.com/office/officeart/2005/8/layout/orgChart1"/>
    <dgm:cxn modelId="{F8ACEEF0-982F-4F53-A49D-37EEBF2ECA15}" type="presParOf" srcId="{370071EF-0E2C-4FF7-AD61-305C934FD4D4}" destId="{D1E7C122-8145-4D1B-A834-274CEF206A90}" srcOrd="0" destOrd="0" presId="urn:microsoft.com/office/officeart/2005/8/layout/orgChart1"/>
    <dgm:cxn modelId="{D1588A01-77E3-48EF-8429-64AE6D2913F4}" type="presParOf" srcId="{D1E7C122-8145-4D1B-A834-274CEF206A90}" destId="{A1BC81F0-68E8-4609-976A-F1E195CCAE23}" srcOrd="0" destOrd="0" presId="urn:microsoft.com/office/officeart/2005/8/layout/orgChart1"/>
    <dgm:cxn modelId="{91CB63DF-75E7-453B-A9AE-C2396130828D}" type="presParOf" srcId="{D1E7C122-8145-4D1B-A834-274CEF206A90}" destId="{D00FD23E-D9DB-411C-BC49-A0520689413E}" srcOrd="1" destOrd="0" presId="urn:microsoft.com/office/officeart/2005/8/layout/orgChart1"/>
    <dgm:cxn modelId="{EA9314F4-05C7-4370-A447-32C540E3C131}" type="presParOf" srcId="{370071EF-0E2C-4FF7-AD61-305C934FD4D4}" destId="{6B460413-A4FB-472D-96E1-0124EB4B5580}" srcOrd="1" destOrd="0" presId="urn:microsoft.com/office/officeart/2005/8/layout/orgChart1"/>
    <dgm:cxn modelId="{8D92C2A7-A00F-42DB-BB2E-AD7978D62C06}" type="presParOf" srcId="{370071EF-0E2C-4FF7-AD61-305C934FD4D4}" destId="{1BCCAF8D-2CA7-4254-A4B9-562FC13FAEC9}" srcOrd="2" destOrd="0" presId="urn:microsoft.com/office/officeart/2005/8/layout/orgChart1"/>
    <dgm:cxn modelId="{EF526DD9-AC44-4043-959E-FA3EBABFD31D}" type="presParOf" srcId="{6C358D4F-406E-4E59-8E51-4153AC5DC179}" destId="{239B2362-B3E5-4DD3-9219-34A7207BF246}" srcOrd="6" destOrd="0" presId="urn:microsoft.com/office/officeart/2005/8/layout/orgChart1"/>
    <dgm:cxn modelId="{941EA201-E514-45BD-B665-F495B84FE6A1}" type="presParOf" srcId="{6C358D4F-406E-4E59-8E51-4153AC5DC179}" destId="{ACD8E4D3-2FA1-40EA-9F9D-6F94EF49DC44}" srcOrd="7" destOrd="0" presId="urn:microsoft.com/office/officeart/2005/8/layout/orgChart1"/>
    <dgm:cxn modelId="{F7709A4E-3CBF-467D-A1DA-5542E510457A}" type="presParOf" srcId="{ACD8E4D3-2FA1-40EA-9F9D-6F94EF49DC44}" destId="{86B8633F-2EA0-4970-A664-4C9B1205D5EB}" srcOrd="0" destOrd="0" presId="urn:microsoft.com/office/officeart/2005/8/layout/orgChart1"/>
    <dgm:cxn modelId="{72EABDAF-C033-48C6-9779-DE1D190045FE}" type="presParOf" srcId="{86B8633F-2EA0-4970-A664-4C9B1205D5EB}" destId="{0BFF054B-414E-4D7D-A42B-CF131062364A}" srcOrd="0" destOrd="0" presId="urn:microsoft.com/office/officeart/2005/8/layout/orgChart1"/>
    <dgm:cxn modelId="{5AF0FCAD-38EC-4C9E-985E-92FE3E3CA85E}" type="presParOf" srcId="{86B8633F-2EA0-4970-A664-4C9B1205D5EB}" destId="{722B9FDE-2E70-4106-920E-E824C292317C}" srcOrd="1" destOrd="0" presId="urn:microsoft.com/office/officeart/2005/8/layout/orgChart1"/>
    <dgm:cxn modelId="{86AD88DB-1A57-47AE-8F42-1C731C3A7EA5}" type="presParOf" srcId="{ACD8E4D3-2FA1-40EA-9F9D-6F94EF49DC44}" destId="{02B88046-54A9-4315-92FC-0355CF1F1928}" srcOrd="1" destOrd="0" presId="urn:microsoft.com/office/officeart/2005/8/layout/orgChart1"/>
    <dgm:cxn modelId="{ABC14F09-B90C-46B0-9176-C2E2EA6325BC}" type="presParOf" srcId="{ACD8E4D3-2FA1-40EA-9F9D-6F94EF49DC44}" destId="{415C8A05-87CE-42C7-BFC3-DD076021EBA4}" srcOrd="2" destOrd="0" presId="urn:microsoft.com/office/officeart/2005/8/layout/orgChart1"/>
    <dgm:cxn modelId="{23CAC4B0-8044-4D0A-BD37-E11BD29F8BBD}" type="presParOf" srcId="{640CC168-31C0-4DA7-BD4F-F6F949468E9B}" destId="{C572A0DF-54F8-47B3-A8B1-CAD6E626BDB7}" srcOrd="2" destOrd="0" presId="urn:microsoft.com/office/officeart/2005/8/layout/orgChart1"/>
    <dgm:cxn modelId="{B9614AC8-2D4E-48FF-A251-5C57B98F8FEE}" type="presParOf" srcId="{44C8144A-9812-4E81-A9F2-3DFC45070C84}" destId="{C3EBFE4F-8076-435A-9717-393B3AD83EE5}" srcOrd="10" destOrd="0" presId="urn:microsoft.com/office/officeart/2005/8/layout/orgChart1"/>
    <dgm:cxn modelId="{D192BEC4-5581-41FA-A2BA-C9C8D4C354C1}" type="presParOf" srcId="{44C8144A-9812-4E81-A9F2-3DFC45070C84}" destId="{6D4EB490-011A-475C-B1FC-B1C23B0C26FA}" srcOrd="11" destOrd="0" presId="urn:microsoft.com/office/officeart/2005/8/layout/orgChart1"/>
    <dgm:cxn modelId="{CEE7C1AA-664B-4F45-B6BD-07E95EDA5F3A}" type="presParOf" srcId="{6D4EB490-011A-475C-B1FC-B1C23B0C26FA}" destId="{25CCC078-CF15-4B6C-B0F1-D3641736BB56}" srcOrd="0" destOrd="0" presId="urn:microsoft.com/office/officeart/2005/8/layout/orgChart1"/>
    <dgm:cxn modelId="{38A2224E-984D-40DB-A4B3-D427511AE917}" type="presParOf" srcId="{25CCC078-CF15-4B6C-B0F1-D3641736BB56}" destId="{FC6EF572-F01F-47C9-9958-0067120F0BCB}" srcOrd="0" destOrd="0" presId="urn:microsoft.com/office/officeart/2005/8/layout/orgChart1"/>
    <dgm:cxn modelId="{E7746559-C633-47A1-B489-3C5849E81BAE}" type="presParOf" srcId="{25CCC078-CF15-4B6C-B0F1-D3641736BB56}" destId="{2F80226F-8166-41FC-A9A7-220E9C598C50}" srcOrd="1" destOrd="0" presId="urn:microsoft.com/office/officeart/2005/8/layout/orgChart1"/>
    <dgm:cxn modelId="{25F03AB3-AC58-40D6-94BE-19AD402F5F14}" type="presParOf" srcId="{6D4EB490-011A-475C-B1FC-B1C23B0C26FA}" destId="{D2D5BF37-7911-474A-B3C8-7A08DA918A8C}" srcOrd="1" destOrd="0" presId="urn:microsoft.com/office/officeart/2005/8/layout/orgChart1"/>
    <dgm:cxn modelId="{CEA0204C-29E9-4076-8E8F-AB9DF316D814}" type="presParOf" srcId="{D2D5BF37-7911-474A-B3C8-7A08DA918A8C}" destId="{1B8C2B83-F3AD-46CE-B258-1AE899E468B9}" srcOrd="0" destOrd="0" presId="urn:microsoft.com/office/officeart/2005/8/layout/orgChart1"/>
    <dgm:cxn modelId="{E5A05B9F-97D2-418D-B2A7-EF160ADA4D1E}" type="presParOf" srcId="{D2D5BF37-7911-474A-B3C8-7A08DA918A8C}" destId="{43E067B4-F53F-40AB-9A2F-014DA2C317CA}" srcOrd="1" destOrd="0" presId="urn:microsoft.com/office/officeart/2005/8/layout/orgChart1"/>
    <dgm:cxn modelId="{667DD8F1-E5A1-4744-9410-4D5C5CFCE75D}" type="presParOf" srcId="{43E067B4-F53F-40AB-9A2F-014DA2C317CA}" destId="{3DC1EA3E-5186-4131-B33A-E91267CAA6C2}" srcOrd="0" destOrd="0" presId="urn:microsoft.com/office/officeart/2005/8/layout/orgChart1"/>
    <dgm:cxn modelId="{D518B4CF-4964-4B79-AE94-25C50FB6AA5D}" type="presParOf" srcId="{3DC1EA3E-5186-4131-B33A-E91267CAA6C2}" destId="{BE4B3BE3-564A-4229-8890-AB89ACCEBD53}" srcOrd="0" destOrd="0" presId="urn:microsoft.com/office/officeart/2005/8/layout/orgChart1"/>
    <dgm:cxn modelId="{420827B5-CFF8-4279-BC50-CB64280F5323}" type="presParOf" srcId="{3DC1EA3E-5186-4131-B33A-E91267CAA6C2}" destId="{B9F1757D-60F3-49AF-814A-B373C4F664BB}" srcOrd="1" destOrd="0" presId="urn:microsoft.com/office/officeart/2005/8/layout/orgChart1"/>
    <dgm:cxn modelId="{2A0E8470-914E-4CE4-9CED-6EC2ED4C9355}" type="presParOf" srcId="{43E067B4-F53F-40AB-9A2F-014DA2C317CA}" destId="{7ECC856B-5A6E-4560-9233-324C6813BA2E}" srcOrd="1" destOrd="0" presId="urn:microsoft.com/office/officeart/2005/8/layout/orgChart1"/>
    <dgm:cxn modelId="{84DF270F-C64E-432F-877A-BA2F7AB1FA86}" type="presParOf" srcId="{43E067B4-F53F-40AB-9A2F-014DA2C317CA}" destId="{5D043357-A0A0-469A-87AB-7BC5E7137845}" srcOrd="2" destOrd="0" presId="urn:microsoft.com/office/officeart/2005/8/layout/orgChart1"/>
    <dgm:cxn modelId="{3BB4DD68-6859-483F-BE20-736EFC5F447B}" type="presParOf" srcId="{D2D5BF37-7911-474A-B3C8-7A08DA918A8C}" destId="{A957B4DD-0910-4616-B5FD-D70A485C417D}" srcOrd="2" destOrd="0" presId="urn:microsoft.com/office/officeart/2005/8/layout/orgChart1"/>
    <dgm:cxn modelId="{AC6A8CAA-2804-4DCB-8A45-2EADD34413BD}" type="presParOf" srcId="{D2D5BF37-7911-474A-B3C8-7A08DA918A8C}" destId="{72539186-293D-4097-B035-AF40E4A947A7}" srcOrd="3" destOrd="0" presId="urn:microsoft.com/office/officeart/2005/8/layout/orgChart1"/>
    <dgm:cxn modelId="{ACB68488-DE5A-4B84-83A4-AFD8174D766F}" type="presParOf" srcId="{72539186-293D-4097-B035-AF40E4A947A7}" destId="{B0B73258-AFAC-4ED2-A6D0-18D3199E4C6D}" srcOrd="0" destOrd="0" presId="urn:microsoft.com/office/officeart/2005/8/layout/orgChart1"/>
    <dgm:cxn modelId="{A0B73D67-DC1B-4710-87C1-5BF070DEFDC7}" type="presParOf" srcId="{B0B73258-AFAC-4ED2-A6D0-18D3199E4C6D}" destId="{C744B192-7666-4338-992D-A6DE125432F1}" srcOrd="0" destOrd="0" presId="urn:microsoft.com/office/officeart/2005/8/layout/orgChart1"/>
    <dgm:cxn modelId="{265CAD97-EC5A-4517-ACF4-2E7FE6B681EB}" type="presParOf" srcId="{B0B73258-AFAC-4ED2-A6D0-18D3199E4C6D}" destId="{1EDF3BDC-5341-42F2-B306-F14C82C8B373}" srcOrd="1" destOrd="0" presId="urn:microsoft.com/office/officeart/2005/8/layout/orgChart1"/>
    <dgm:cxn modelId="{8335507D-082E-413A-B979-8F992AEE08CD}" type="presParOf" srcId="{72539186-293D-4097-B035-AF40E4A947A7}" destId="{796532B1-B651-467B-B6A0-331017DE3FFF}" srcOrd="1" destOrd="0" presId="urn:microsoft.com/office/officeart/2005/8/layout/orgChart1"/>
    <dgm:cxn modelId="{EB9C6CCF-73D4-446E-B2B2-A45C6E01032C}" type="presParOf" srcId="{72539186-293D-4097-B035-AF40E4A947A7}" destId="{742BFAF8-4224-4C32-8387-225EE463BEC9}" srcOrd="2" destOrd="0" presId="urn:microsoft.com/office/officeart/2005/8/layout/orgChart1"/>
    <dgm:cxn modelId="{E6105906-DA80-452A-806D-0CE8EA7C5087}" type="presParOf" srcId="{D2D5BF37-7911-474A-B3C8-7A08DA918A8C}" destId="{E36177BA-F46F-40DB-9752-C6F92097060C}" srcOrd="4" destOrd="0" presId="urn:microsoft.com/office/officeart/2005/8/layout/orgChart1"/>
    <dgm:cxn modelId="{AC9FF0CF-E903-4EC0-9678-88EF6416290E}" type="presParOf" srcId="{D2D5BF37-7911-474A-B3C8-7A08DA918A8C}" destId="{D361EC7F-4CF0-404C-AC2F-6F1F982DE699}" srcOrd="5" destOrd="0" presId="urn:microsoft.com/office/officeart/2005/8/layout/orgChart1"/>
    <dgm:cxn modelId="{66663AA2-6B1F-42B2-A6FB-B412DE791128}" type="presParOf" srcId="{D361EC7F-4CF0-404C-AC2F-6F1F982DE699}" destId="{8CFDE824-9553-4FD9-8A87-2A830B95B1D5}" srcOrd="0" destOrd="0" presId="urn:microsoft.com/office/officeart/2005/8/layout/orgChart1"/>
    <dgm:cxn modelId="{7058CD80-7814-4F3E-BBA5-DD427DAB15B9}" type="presParOf" srcId="{8CFDE824-9553-4FD9-8A87-2A830B95B1D5}" destId="{13B1484F-A533-43B9-A925-F929FC312AA0}" srcOrd="0" destOrd="0" presId="urn:microsoft.com/office/officeart/2005/8/layout/orgChart1"/>
    <dgm:cxn modelId="{A46DBD3A-9FC1-433C-B11B-4673A02E03DB}" type="presParOf" srcId="{8CFDE824-9553-4FD9-8A87-2A830B95B1D5}" destId="{FDE61EBF-E9D0-4E19-9F8F-509B3BD50AA0}" srcOrd="1" destOrd="0" presId="urn:microsoft.com/office/officeart/2005/8/layout/orgChart1"/>
    <dgm:cxn modelId="{78450B79-FC8D-4EEE-8A3E-050595C0161E}" type="presParOf" srcId="{D361EC7F-4CF0-404C-AC2F-6F1F982DE699}" destId="{CB8E437F-9620-432A-BBF5-F7E2CB30F04D}" srcOrd="1" destOrd="0" presId="urn:microsoft.com/office/officeart/2005/8/layout/orgChart1"/>
    <dgm:cxn modelId="{35FEE9C5-8314-4A06-B162-8B841E2B3ED6}" type="presParOf" srcId="{D361EC7F-4CF0-404C-AC2F-6F1F982DE699}" destId="{88C68A79-4B48-46EC-ADD2-55EDA35B2CA9}" srcOrd="2" destOrd="0" presId="urn:microsoft.com/office/officeart/2005/8/layout/orgChart1"/>
    <dgm:cxn modelId="{2625C2C6-D5A5-459C-B2B5-CAD07C914DE9}" type="presParOf" srcId="{6D4EB490-011A-475C-B1FC-B1C23B0C26FA}" destId="{8A218BEE-8BA8-4305-B9FC-69F0C156722B}" srcOrd="2" destOrd="0" presId="urn:microsoft.com/office/officeart/2005/8/layout/orgChart1"/>
    <dgm:cxn modelId="{ECCC9F15-A19F-41BD-812E-FC153DC1DB16}" type="presParOf" srcId="{44C8144A-9812-4E81-A9F2-3DFC45070C84}" destId="{EC471EAE-8551-4D9E-80E6-AFEE605AE6FE}" srcOrd="12" destOrd="0" presId="urn:microsoft.com/office/officeart/2005/8/layout/orgChart1"/>
    <dgm:cxn modelId="{09175C12-CF5E-460F-864C-4AD2A0FA162E}" type="presParOf" srcId="{44C8144A-9812-4E81-A9F2-3DFC45070C84}" destId="{698E5F1B-881D-4918-A2D2-F29A742D4DB7}" srcOrd="13" destOrd="0" presId="urn:microsoft.com/office/officeart/2005/8/layout/orgChart1"/>
    <dgm:cxn modelId="{B6275636-4427-4FEA-BCA2-9F597C6F52F7}" type="presParOf" srcId="{698E5F1B-881D-4918-A2D2-F29A742D4DB7}" destId="{0B790547-9E09-4B22-8C29-3BA37B0DAF09}" srcOrd="0" destOrd="0" presId="urn:microsoft.com/office/officeart/2005/8/layout/orgChart1"/>
    <dgm:cxn modelId="{7DC01215-4887-4AA5-B6AF-6D4C71B02149}" type="presParOf" srcId="{0B790547-9E09-4B22-8C29-3BA37B0DAF09}" destId="{0AF9EA55-E3E3-4332-B89A-FF3C2D3A9603}" srcOrd="0" destOrd="0" presId="urn:microsoft.com/office/officeart/2005/8/layout/orgChart1"/>
    <dgm:cxn modelId="{B4E3375A-5F4E-46D1-B5A7-C29B25703C91}" type="presParOf" srcId="{0B790547-9E09-4B22-8C29-3BA37B0DAF09}" destId="{78E11EBE-A4C8-4890-9729-97391B91284E}" srcOrd="1" destOrd="0" presId="urn:microsoft.com/office/officeart/2005/8/layout/orgChart1"/>
    <dgm:cxn modelId="{8319B485-4CB2-48CE-AB1E-6EA18AD80000}" type="presParOf" srcId="{698E5F1B-881D-4918-A2D2-F29A742D4DB7}" destId="{F651D2F7-3533-439F-A12B-30E57DAFE4BA}" srcOrd="1" destOrd="0" presId="urn:microsoft.com/office/officeart/2005/8/layout/orgChart1"/>
    <dgm:cxn modelId="{72073E75-2D88-45B3-AFA1-A2D8244344E4}" type="presParOf" srcId="{F651D2F7-3533-439F-A12B-30E57DAFE4BA}" destId="{8820B491-DDFA-4E88-9F36-B1CC60B59DF4}" srcOrd="0" destOrd="0" presId="urn:microsoft.com/office/officeart/2005/8/layout/orgChart1"/>
    <dgm:cxn modelId="{8F3EA57E-0541-4009-993E-DC7EACFF107E}" type="presParOf" srcId="{F651D2F7-3533-439F-A12B-30E57DAFE4BA}" destId="{6A2E5B5D-09BC-4BBF-B8C8-E01FC2E05DA4}" srcOrd="1" destOrd="0" presId="urn:microsoft.com/office/officeart/2005/8/layout/orgChart1"/>
    <dgm:cxn modelId="{4095F150-0673-4C9B-86E3-78D91DA317CC}" type="presParOf" srcId="{6A2E5B5D-09BC-4BBF-B8C8-E01FC2E05DA4}" destId="{CD86C701-1A2C-489B-86B1-1680FDB6D167}" srcOrd="0" destOrd="0" presId="urn:microsoft.com/office/officeart/2005/8/layout/orgChart1"/>
    <dgm:cxn modelId="{CA29F365-0D0A-4672-A021-041F02F4CCC9}" type="presParOf" srcId="{CD86C701-1A2C-489B-86B1-1680FDB6D167}" destId="{A7554A27-E76F-4704-B2D0-B19E7A8B1EE1}" srcOrd="0" destOrd="0" presId="urn:microsoft.com/office/officeart/2005/8/layout/orgChart1"/>
    <dgm:cxn modelId="{A512E740-6CB6-47B1-AA8C-F0B13D408C76}" type="presParOf" srcId="{CD86C701-1A2C-489B-86B1-1680FDB6D167}" destId="{E404822A-83C4-4EB0-B8C8-0B2D45F70697}" srcOrd="1" destOrd="0" presId="urn:microsoft.com/office/officeart/2005/8/layout/orgChart1"/>
    <dgm:cxn modelId="{0723516D-E96F-4399-A9A6-61A941C0682E}" type="presParOf" srcId="{6A2E5B5D-09BC-4BBF-B8C8-E01FC2E05DA4}" destId="{F4EB6489-08B6-40C0-9533-EB35CF3E4EEE}" srcOrd="1" destOrd="0" presId="urn:microsoft.com/office/officeart/2005/8/layout/orgChart1"/>
    <dgm:cxn modelId="{6A0FADAB-58E1-4C79-B635-16317BCCCF34}" type="presParOf" srcId="{6A2E5B5D-09BC-4BBF-B8C8-E01FC2E05DA4}" destId="{13BD2E55-ACF0-4DD2-8743-02CF4256D2E3}" srcOrd="2" destOrd="0" presId="urn:microsoft.com/office/officeart/2005/8/layout/orgChart1"/>
    <dgm:cxn modelId="{3545B9C5-BD6B-4BF1-8A1F-04C25404530E}" type="presParOf" srcId="{F651D2F7-3533-439F-A12B-30E57DAFE4BA}" destId="{F3AF831C-CD61-4854-BE78-8C669A03DF2D}" srcOrd="2" destOrd="0" presId="urn:microsoft.com/office/officeart/2005/8/layout/orgChart1"/>
    <dgm:cxn modelId="{119C2199-1D0F-421E-A810-E361BA72B3BB}" type="presParOf" srcId="{F651D2F7-3533-439F-A12B-30E57DAFE4BA}" destId="{6EB3EDC2-2749-4B0E-B631-ECDDCEC34816}" srcOrd="3" destOrd="0" presId="urn:microsoft.com/office/officeart/2005/8/layout/orgChart1"/>
    <dgm:cxn modelId="{3EA43A76-EC61-4E19-A1E0-BD61BAF2D291}" type="presParOf" srcId="{6EB3EDC2-2749-4B0E-B631-ECDDCEC34816}" destId="{22FC5AAC-C27E-48EF-B128-6F733157AD5F}" srcOrd="0" destOrd="0" presId="urn:microsoft.com/office/officeart/2005/8/layout/orgChart1"/>
    <dgm:cxn modelId="{411CCD07-A648-4158-805F-851F7DBC9841}" type="presParOf" srcId="{22FC5AAC-C27E-48EF-B128-6F733157AD5F}" destId="{65CE45B9-8DBF-4987-ACAA-D35076A9C19E}" srcOrd="0" destOrd="0" presId="urn:microsoft.com/office/officeart/2005/8/layout/orgChart1"/>
    <dgm:cxn modelId="{94A58E9C-47FC-426D-A2E3-DB0CDEA16C36}" type="presParOf" srcId="{22FC5AAC-C27E-48EF-B128-6F733157AD5F}" destId="{9EE0E2C7-6EE3-42F1-82CF-4C9C8DB77261}" srcOrd="1" destOrd="0" presId="urn:microsoft.com/office/officeart/2005/8/layout/orgChart1"/>
    <dgm:cxn modelId="{073084A2-D09A-4D8C-B573-89BE5720B7A7}" type="presParOf" srcId="{6EB3EDC2-2749-4B0E-B631-ECDDCEC34816}" destId="{33ED133B-92C1-41A2-93F4-AE85A22396A6}" srcOrd="1" destOrd="0" presId="urn:microsoft.com/office/officeart/2005/8/layout/orgChart1"/>
    <dgm:cxn modelId="{9D6E7CEE-F42B-4936-B5EE-46368E684B7E}" type="presParOf" srcId="{6EB3EDC2-2749-4B0E-B631-ECDDCEC34816}" destId="{4A633944-1950-486E-98F5-F77F3FBF2B09}" srcOrd="2" destOrd="0" presId="urn:microsoft.com/office/officeart/2005/8/layout/orgChart1"/>
    <dgm:cxn modelId="{0486DF49-1B0E-4E4B-A1CD-0F6818358059}" type="presParOf" srcId="{F651D2F7-3533-439F-A12B-30E57DAFE4BA}" destId="{C4CBCB04-F3DA-420D-BFEF-13D1A6E21B20}" srcOrd="4" destOrd="0" presId="urn:microsoft.com/office/officeart/2005/8/layout/orgChart1"/>
    <dgm:cxn modelId="{FF5AA0B3-8A8B-41B5-BF6C-F7533AC00594}" type="presParOf" srcId="{F651D2F7-3533-439F-A12B-30E57DAFE4BA}" destId="{B19A6D50-9C74-4293-8175-9F05DD7D6754}" srcOrd="5" destOrd="0" presId="urn:microsoft.com/office/officeart/2005/8/layout/orgChart1"/>
    <dgm:cxn modelId="{F31E4AE5-9488-4310-84E9-B44AA8A8B4EE}" type="presParOf" srcId="{B19A6D50-9C74-4293-8175-9F05DD7D6754}" destId="{D2ED05B6-7D96-48F2-9E78-8FB141E190A5}" srcOrd="0" destOrd="0" presId="urn:microsoft.com/office/officeart/2005/8/layout/orgChart1"/>
    <dgm:cxn modelId="{5E5E75CD-512F-4E54-A8FC-027F6AA542FC}" type="presParOf" srcId="{D2ED05B6-7D96-48F2-9E78-8FB141E190A5}" destId="{5CF7A8B9-0D1A-4E94-8B0C-74BCD47DAE7F}" srcOrd="0" destOrd="0" presId="urn:microsoft.com/office/officeart/2005/8/layout/orgChart1"/>
    <dgm:cxn modelId="{F78B7708-800B-43F0-AD76-67A91FAB6325}" type="presParOf" srcId="{D2ED05B6-7D96-48F2-9E78-8FB141E190A5}" destId="{EB04DB03-E0A9-4682-8EBE-C6C6B5EB120A}" srcOrd="1" destOrd="0" presId="urn:microsoft.com/office/officeart/2005/8/layout/orgChart1"/>
    <dgm:cxn modelId="{E68DA73F-7072-4378-A1C2-F2459AF195D1}" type="presParOf" srcId="{B19A6D50-9C74-4293-8175-9F05DD7D6754}" destId="{22E3A2F6-F954-456C-B6F7-9662CB889D28}" srcOrd="1" destOrd="0" presId="urn:microsoft.com/office/officeart/2005/8/layout/orgChart1"/>
    <dgm:cxn modelId="{8C19D67A-B272-4414-A8BD-F946FF1AAABC}" type="presParOf" srcId="{B19A6D50-9C74-4293-8175-9F05DD7D6754}" destId="{A7962554-C626-433F-8059-7F86AE516F7A}" srcOrd="2" destOrd="0" presId="urn:microsoft.com/office/officeart/2005/8/layout/orgChart1"/>
    <dgm:cxn modelId="{00280574-470E-4563-B236-712051624E86}" type="presParOf" srcId="{698E5F1B-881D-4918-A2D2-F29A742D4DB7}" destId="{96CB97DB-CBD3-45F3-B994-AA8DA81079A1}" srcOrd="2" destOrd="0" presId="urn:microsoft.com/office/officeart/2005/8/layout/orgChart1"/>
    <dgm:cxn modelId="{31C3D553-B7CE-4C5B-8257-EB3279A63095}" type="presParOf" srcId="{44C8144A-9812-4E81-A9F2-3DFC45070C84}" destId="{53C0382C-9489-4095-A72C-2519391CE14D}" srcOrd="14" destOrd="0" presId="urn:microsoft.com/office/officeart/2005/8/layout/orgChart1"/>
    <dgm:cxn modelId="{08DDF24C-F0E0-45E8-84F0-EFE42BFB0386}" type="presParOf" srcId="{44C8144A-9812-4E81-A9F2-3DFC45070C84}" destId="{95E76E80-A96D-4B18-A36E-6548F5D4F044}" srcOrd="15" destOrd="0" presId="urn:microsoft.com/office/officeart/2005/8/layout/orgChart1"/>
    <dgm:cxn modelId="{E7459667-2832-4875-830B-3310662E163D}" type="presParOf" srcId="{95E76E80-A96D-4B18-A36E-6548F5D4F044}" destId="{C76258EC-6613-473A-B9AA-BCDB98560D3A}" srcOrd="0" destOrd="0" presId="urn:microsoft.com/office/officeart/2005/8/layout/orgChart1"/>
    <dgm:cxn modelId="{F94466DB-F5C9-4109-9174-A8C03FD03190}" type="presParOf" srcId="{C76258EC-6613-473A-B9AA-BCDB98560D3A}" destId="{16815A20-C701-4F0D-9E06-879261061715}" srcOrd="0" destOrd="0" presId="urn:microsoft.com/office/officeart/2005/8/layout/orgChart1"/>
    <dgm:cxn modelId="{8F757EC4-5BD8-4CA8-B4DA-EA0EC3372739}" type="presParOf" srcId="{C76258EC-6613-473A-B9AA-BCDB98560D3A}" destId="{E8579440-7270-4DDB-990A-5E742608BF1C}" srcOrd="1" destOrd="0" presId="urn:microsoft.com/office/officeart/2005/8/layout/orgChart1"/>
    <dgm:cxn modelId="{0A57AFD4-40F0-430F-B800-9DECFB24A9D1}" type="presParOf" srcId="{95E76E80-A96D-4B18-A36E-6548F5D4F044}" destId="{08B9C986-128F-4E2A-8C03-A3ECA4B9B077}" srcOrd="1" destOrd="0" presId="urn:microsoft.com/office/officeart/2005/8/layout/orgChart1"/>
    <dgm:cxn modelId="{C3007C71-624F-46EA-AD3A-34D7DAF97BB7}" type="presParOf" srcId="{08B9C986-128F-4E2A-8C03-A3ECA4B9B077}" destId="{48B1BC13-10EF-4FC0-946B-34EE3B8D1493}" srcOrd="0" destOrd="0" presId="urn:microsoft.com/office/officeart/2005/8/layout/orgChart1"/>
    <dgm:cxn modelId="{B80F0F1D-1366-4CDF-A6FB-B38D9817ED14}" type="presParOf" srcId="{08B9C986-128F-4E2A-8C03-A3ECA4B9B077}" destId="{D5CB1B46-77E0-416D-985C-522119CF4C9B}" srcOrd="1" destOrd="0" presId="urn:microsoft.com/office/officeart/2005/8/layout/orgChart1"/>
    <dgm:cxn modelId="{03A4C78C-5FDC-4CA5-B8F4-66B10B5931EE}" type="presParOf" srcId="{D5CB1B46-77E0-416D-985C-522119CF4C9B}" destId="{15FB7CA8-568F-4F89-856A-8D0FA58C683A}" srcOrd="0" destOrd="0" presId="urn:microsoft.com/office/officeart/2005/8/layout/orgChart1"/>
    <dgm:cxn modelId="{A919F087-8EFE-40C3-BD0B-5132BCA5B5F8}" type="presParOf" srcId="{15FB7CA8-568F-4F89-856A-8D0FA58C683A}" destId="{CA53ACFF-FDE5-4744-8568-C4EB442E2537}" srcOrd="0" destOrd="0" presId="urn:microsoft.com/office/officeart/2005/8/layout/orgChart1"/>
    <dgm:cxn modelId="{1EA46967-2BAB-4706-B467-76E5656E31A4}" type="presParOf" srcId="{15FB7CA8-568F-4F89-856A-8D0FA58C683A}" destId="{D2B5CE20-64BB-49AB-BBAD-DBEA4C31A954}" srcOrd="1" destOrd="0" presId="urn:microsoft.com/office/officeart/2005/8/layout/orgChart1"/>
    <dgm:cxn modelId="{01B7F31C-E53C-473E-AF1D-D8D0D97D5F5E}" type="presParOf" srcId="{D5CB1B46-77E0-416D-985C-522119CF4C9B}" destId="{D7E3F481-59F6-46ED-87F1-8B3888C220BE}" srcOrd="1" destOrd="0" presId="urn:microsoft.com/office/officeart/2005/8/layout/orgChart1"/>
    <dgm:cxn modelId="{003808A0-7B43-4276-9348-3B211C7A5AD0}" type="presParOf" srcId="{D5CB1B46-77E0-416D-985C-522119CF4C9B}" destId="{0FBC43A2-52FE-445E-A944-694887340F39}" srcOrd="2" destOrd="0" presId="urn:microsoft.com/office/officeart/2005/8/layout/orgChart1"/>
    <dgm:cxn modelId="{D375728E-5636-472F-98EB-6F64C6B6B449}" type="presParOf" srcId="{08B9C986-128F-4E2A-8C03-A3ECA4B9B077}" destId="{750E246A-9582-438D-B7C1-29AC7F823167}" srcOrd="2" destOrd="0" presId="urn:microsoft.com/office/officeart/2005/8/layout/orgChart1"/>
    <dgm:cxn modelId="{6B06275B-813E-47D2-AE5C-ADFC133017B9}" type="presParOf" srcId="{08B9C986-128F-4E2A-8C03-A3ECA4B9B077}" destId="{4844B7E4-28A5-464F-8DCD-A6AFE4BDE127}" srcOrd="3" destOrd="0" presId="urn:microsoft.com/office/officeart/2005/8/layout/orgChart1"/>
    <dgm:cxn modelId="{B3F9103F-602B-418B-8AA7-F6BCC614B9A1}" type="presParOf" srcId="{4844B7E4-28A5-464F-8DCD-A6AFE4BDE127}" destId="{7389C59C-EA80-4267-9424-AA5AD2F89FB7}" srcOrd="0" destOrd="0" presId="urn:microsoft.com/office/officeart/2005/8/layout/orgChart1"/>
    <dgm:cxn modelId="{FA865E4B-F27D-463F-A1BA-92E877F7EDFE}" type="presParOf" srcId="{7389C59C-EA80-4267-9424-AA5AD2F89FB7}" destId="{57A1798F-42E9-404E-8DB4-93411AE4E60E}" srcOrd="0" destOrd="0" presId="urn:microsoft.com/office/officeart/2005/8/layout/orgChart1"/>
    <dgm:cxn modelId="{61462D9F-ECEB-4DF3-AD76-127955C26403}" type="presParOf" srcId="{7389C59C-EA80-4267-9424-AA5AD2F89FB7}" destId="{96EC6836-9BFE-43A6-AD4B-AD1559DDAFE2}" srcOrd="1" destOrd="0" presId="urn:microsoft.com/office/officeart/2005/8/layout/orgChart1"/>
    <dgm:cxn modelId="{C026F027-A447-463B-8EB5-554A75679C01}" type="presParOf" srcId="{4844B7E4-28A5-464F-8DCD-A6AFE4BDE127}" destId="{8CD63E17-4E14-40FE-BABF-CCCD905930E2}" srcOrd="1" destOrd="0" presId="urn:microsoft.com/office/officeart/2005/8/layout/orgChart1"/>
    <dgm:cxn modelId="{C9B092C6-AE4F-49DD-9BAA-4E2101086309}" type="presParOf" srcId="{4844B7E4-28A5-464F-8DCD-A6AFE4BDE127}" destId="{C5883B4A-C0FC-4E92-9CFC-50F81596A66F}" srcOrd="2" destOrd="0" presId="urn:microsoft.com/office/officeart/2005/8/layout/orgChart1"/>
    <dgm:cxn modelId="{DA900A17-913A-444E-81A5-1322AC077707}" type="presParOf" srcId="{08B9C986-128F-4E2A-8C03-A3ECA4B9B077}" destId="{881B7A75-A554-4FEE-83D5-E70B0D264234}" srcOrd="4" destOrd="0" presId="urn:microsoft.com/office/officeart/2005/8/layout/orgChart1"/>
    <dgm:cxn modelId="{E73546BD-4E2B-4A91-90F1-3D17C730ADA1}" type="presParOf" srcId="{08B9C986-128F-4E2A-8C03-A3ECA4B9B077}" destId="{31113F4A-5AA1-4247-806D-164B0D46A475}" srcOrd="5" destOrd="0" presId="urn:microsoft.com/office/officeart/2005/8/layout/orgChart1"/>
    <dgm:cxn modelId="{A7F256B9-8258-4529-8060-14B30215DEAF}" type="presParOf" srcId="{31113F4A-5AA1-4247-806D-164B0D46A475}" destId="{A4655ED4-D11F-420A-A5F6-627580B75BFC}" srcOrd="0" destOrd="0" presId="urn:microsoft.com/office/officeart/2005/8/layout/orgChart1"/>
    <dgm:cxn modelId="{6EA3F4C1-09F2-4059-A5BF-0D5DB6AA7525}" type="presParOf" srcId="{A4655ED4-D11F-420A-A5F6-627580B75BFC}" destId="{7C500FE2-A6D8-42E7-8978-BDDAAA33A033}" srcOrd="0" destOrd="0" presId="urn:microsoft.com/office/officeart/2005/8/layout/orgChart1"/>
    <dgm:cxn modelId="{793279F2-7C61-4287-BCB2-999C3F21F216}" type="presParOf" srcId="{A4655ED4-D11F-420A-A5F6-627580B75BFC}" destId="{8F5C7E46-5BAC-4DC1-ABBC-A1885C53811E}" srcOrd="1" destOrd="0" presId="urn:microsoft.com/office/officeart/2005/8/layout/orgChart1"/>
    <dgm:cxn modelId="{4A8AEA58-6A9A-476A-AF12-6C9F98F4ACB4}" type="presParOf" srcId="{31113F4A-5AA1-4247-806D-164B0D46A475}" destId="{96E4F93A-248A-4FB6-9C32-26729BD18187}" srcOrd="1" destOrd="0" presId="urn:microsoft.com/office/officeart/2005/8/layout/orgChart1"/>
    <dgm:cxn modelId="{F0AB267A-E605-402E-9A1B-9BDA51CFC855}" type="presParOf" srcId="{31113F4A-5AA1-4247-806D-164B0D46A475}" destId="{DC135D7C-D712-4BC9-AAA4-CE6A0D87122B}" srcOrd="2" destOrd="0" presId="urn:microsoft.com/office/officeart/2005/8/layout/orgChart1"/>
    <dgm:cxn modelId="{BABB499D-D8DA-4F16-BB8C-85A5E38DD83A}" type="presParOf" srcId="{95E76E80-A96D-4B18-A36E-6548F5D4F044}" destId="{8AFB9E5E-CBCC-47C0-92E5-EF0F10F6017D}" srcOrd="2" destOrd="0" presId="urn:microsoft.com/office/officeart/2005/8/layout/orgChart1"/>
    <dgm:cxn modelId="{D65B30DF-B311-4E58-8E52-393DE32A413B}" type="presParOf" srcId="{C5AD51C5-1E4B-4521-8A04-9110C401A157}" destId="{F9F6A6F0-DB6F-4CDF-B841-EF506F81B694}" srcOrd="2" destOrd="0" presId="urn:microsoft.com/office/officeart/2005/8/layout/orgChart1"/>
    <dgm:cxn modelId="{922F9932-3C27-4C08-AF85-7B88A28F896F}" type="presParOf" srcId="{F9F6A6F0-DB6F-4CDF-B841-EF506F81B694}" destId="{87BF2036-20FB-43FF-A431-FF24E4D909B9}" srcOrd="0" destOrd="0" presId="urn:microsoft.com/office/officeart/2005/8/layout/orgChart1"/>
    <dgm:cxn modelId="{06BE624E-5CB1-4F56-AD56-12B3E204EBA5}" type="presParOf" srcId="{F9F6A6F0-DB6F-4CDF-B841-EF506F81B694}" destId="{363CE699-3826-4F74-B225-0D183C2D5DE5}" srcOrd="1" destOrd="0" presId="urn:microsoft.com/office/officeart/2005/8/layout/orgChart1"/>
    <dgm:cxn modelId="{5EEC766B-0C42-42D5-881E-852ECDECC9C1}" type="presParOf" srcId="{363CE699-3826-4F74-B225-0D183C2D5DE5}" destId="{8E9E2C97-F42A-4D43-B56B-E7101F56393F}" srcOrd="0" destOrd="0" presId="urn:microsoft.com/office/officeart/2005/8/layout/orgChart1"/>
    <dgm:cxn modelId="{C4539721-77AB-4E42-A04E-FF0B4BE5ABB0}" type="presParOf" srcId="{8E9E2C97-F42A-4D43-B56B-E7101F56393F}" destId="{61D10743-62FE-446D-BCC2-A90DC4C8C230}" srcOrd="0" destOrd="0" presId="urn:microsoft.com/office/officeart/2005/8/layout/orgChart1"/>
    <dgm:cxn modelId="{53805F06-F420-4AB4-BBDF-164AA6E5F7BF}" type="presParOf" srcId="{8E9E2C97-F42A-4D43-B56B-E7101F56393F}" destId="{83A6FF14-B423-473D-9DC6-EA31B00EAC1F}" srcOrd="1" destOrd="0" presId="urn:microsoft.com/office/officeart/2005/8/layout/orgChart1"/>
    <dgm:cxn modelId="{D520CAB8-D693-452E-89D1-B0F245177EAE}" type="presParOf" srcId="{363CE699-3826-4F74-B225-0D183C2D5DE5}" destId="{AAEDAC1D-3EA7-498F-87F0-071F133D4511}" srcOrd="1" destOrd="0" presId="urn:microsoft.com/office/officeart/2005/8/layout/orgChart1"/>
    <dgm:cxn modelId="{07FABD0E-9C65-402C-B552-18A3CF4C401B}" type="presParOf" srcId="{363CE699-3826-4F74-B225-0D183C2D5DE5}" destId="{896A82F6-48FA-40C5-9A94-9C02B9644525}" srcOrd="2" destOrd="0" presId="urn:microsoft.com/office/officeart/2005/8/layout/orgChart1"/>
    <dgm:cxn modelId="{7757DFD0-7327-4454-8913-EC44BA38B951}" type="presParOf" srcId="{F9F6A6F0-DB6F-4CDF-B841-EF506F81B694}" destId="{C456D9C2-EF2C-457F-9C0A-35BE8F487B68}" srcOrd="2" destOrd="0" presId="urn:microsoft.com/office/officeart/2005/8/layout/orgChart1"/>
    <dgm:cxn modelId="{215A4DBF-96D2-4C0D-966A-2C33D440A271}" type="presParOf" srcId="{F9F6A6F0-DB6F-4CDF-B841-EF506F81B694}" destId="{AD8D908E-51F9-43B4-95EF-6C782CF92273}" srcOrd="3" destOrd="0" presId="urn:microsoft.com/office/officeart/2005/8/layout/orgChart1"/>
    <dgm:cxn modelId="{4DEAA4C6-524E-4BA3-88E4-89614CD9A657}" type="presParOf" srcId="{AD8D908E-51F9-43B4-95EF-6C782CF92273}" destId="{72F915E9-3F6A-4856-819B-ECBA019E4947}" srcOrd="0" destOrd="0" presId="urn:microsoft.com/office/officeart/2005/8/layout/orgChart1"/>
    <dgm:cxn modelId="{4E4A5003-8771-4602-A593-209BAD1497A9}" type="presParOf" srcId="{72F915E9-3F6A-4856-819B-ECBA019E4947}" destId="{AC13BA0D-A860-4CA2-9DB1-8D11919DD366}" srcOrd="0" destOrd="0" presId="urn:microsoft.com/office/officeart/2005/8/layout/orgChart1"/>
    <dgm:cxn modelId="{37616669-A12C-45D7-98D6-47B5FFE98623}" type="presParOf" srcId="{72F915E9-3F6A-4856-819B-ECBA019E4947}" destId="{9AB89F3D-4F59-4776-8B42-811962603A31}" srcOrd="1" destOrd="0" presId="urn:microsoft.com/office/officeart/2005/8/layout/orgChart1"/>
    <dgm:cxn modelId="{EBDD6ABD-BB8A-44BF-9FE2-9AE04FB1D275}" type="presParOf" srcId="{AD8D908E-51F9-43B4-95EF-6C782CF92273}" destId="{5CD5DCFD-1A6D-4B7E-9185-491BB0DA9565}" srcOrd="1" destOrd="0" presId="urn:microsoft.com/office/officeart/2005/8/layout/orgChart1"/>
    <dgm:cxn modelId="{E0893162-8143-4C18-B719-A28BCE642753}" type="presParOf" srcId="{AD8D908E-51F9-43B4-95EF-6C782CF92273}" destId="{83EFF496-D005-4DD0-8087-44C835D3DCB9}" srcOrd="2" destOrd="0" presId="urn:microsoft.com/office/officeart/2005/8/layout/orgChart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85E579D-9E1C-4B8B-8F99-BDA298534D9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Chip Zimmer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B0A1018B-31C3-4372-97AA-7A2EC42AF88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Rita Hockensmith</a:t>
          </a:r>
        </a:p>
        <a:p>
          <a:pPr>
            <a:spcAft>
              <a:spcPts val="0"/>
            </a:spcAft>
          </a:pPr>
          <a:r>
            <a:rPr lang="en-US" sz="800" i="0"/>
            <a:t>Systems Administrator</a:t>
          </a:r>
          <a:endParaRPr lang="en-US" sz="800" i="0" dirty="0"/>
        </a:p>
      </dgm:t>
    </dgm:pt>
    <dgm:pt modelId="{C7CDC0CB-86DE-4E42-9C78-8591A3819AF9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Water Supply 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Alan Shingleton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62E94C4F-8A35-4964-BA6C-D6877E2F90D7}" type="sibTrans" cxnId="{BF029167-210A-44C9-8727-78C5ED6A0EB5}">
      <dgm:prSet/>
      <dgm:spPr/>
      <dgm:t>
        <a:bodyPr/>
        <a:lstStyle/>
        <a:p>
          <a:endParaRPr lang="en-US"/>
        </a:p>
      </dgm:t>
    </dgm:pt>
    <dgm:pt modelId="{2B9C4EB3-F204-4932-89A5-B72CC616A0F0}" type="parTrans" cxnId="{BF029167-210A-44C9-8727-78C5ED6A0EB5}">
      <dgm:prSet/>
      <dgm:spPr/>
      <dgm:t>
        <a:bodyPr/>
        <a:lstStyle/>
        <a:p>
          <a:endParaRPr lang="en-US"/>
        </a:p>
      </dgm:t>
    </dgm:pt>
    <dgm:pt modelId="{D7BC7785-C4F7-4B05-8EAE-8E780C30D24B}" type="sibTrans" cxnId="{FE54ECCD-584C-4307-A6A7-399E17A84467}">
      <dgm:prSet/>
      <dgm:spPr/>
      <dgm:t>
        <a:bodyPr/>
        <a:lstStyle/>
        <a:p>
          <a:endParaRPr lang="en-US"/>
        </a:p>
      </dgm:t>
    </dgm:pt>
    <dgm:pt modelId="{A48B7C18-9101-47BC-A9C5-0E2AB5F9A75B}" type="parTrans" cxnId="{FE54ECCD-584C-4307-A6A7-399E17A84467}">
      <dgm:prSet/>
      <dgm:spPr/>
      <dgm:t>
        <a:bodyPr/>
        <a:lstStyle/>
        <a:p>
          <a:endParaRPr lang="en-US"/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1" i="0" dirty="0"/>
            <a:t>Nonpoint Source &amp; Basin Team Section</a:t>
          </a:r>
        </a:p>
        <a:p>
          <a:pPr>
            <a:spcAft>
              <a:spcPts val="0"/>
            </a:spcAft>
          </a:pPr>
          <a:endParaRPr lang="en-US" sz="900" b="0" i="0" dirty="0"/>
        </a:p>
        <a:p>
          <a:pPr>
            <a:spcAft>
              <a:spcPts val="0"/>
            </a:spcAft>
          </a:pPr>
          <a:r>
            <a:rPr lang="en-US" sz="900" i="0" dirty="0">
              <a:solidFill>
                <a:schemeClr val="tx1"/>
              </a:solidFill>
            </a:rPr>
            <a:t>Michaela Lambert</a:t>
          </a:r>
        </a:p>
        <a:p>
          <a:pPr>
            <a:spcAft>
              <a:spcPts val="0"/>
            </a:spcAft>
          </a:pPr>
          <a:r>
            <a:rPr lang="en-US" sz="900" i="0" dirty="0">
              <a:solidFill>
                <a:schemeClr val="tx1"/>
              </a:solidFill>
            </a:rPr>
            <a:t> </a:t>
          </a:r>
          <a:r>
            <a:rPr lang="en-US" sz="900" b="0" i="0" dirty="0">
              <a:solidFill>
                <a:schemeClr val="tx1"/>
              </a:solidFill>
            </a:rPr>
            <a:t>Supervisor</a:t>
          </a:r>
        </a:p>
        <a:p>
          <a:pPr>
            <a:spcAft>
              <a:spcPts val="0"/>
            </a:spcAft>
          </a:pPr>
          <a:endParaRPr lang="en-US" sz="900" b="0" i="0" dirty="0"/>
        </a:p>
      </dgm:t>
    </dgm:pt>
    <dgm:pt modelId="{9E8E2B44-1920-4504-B322-C703D016A22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Groundwater 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Adam Smith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endParaRPr lang="en-US" sz="900" b="1" i="0" dirty="0">
            <a:latin typeface="+mn-lt"/>
          </a:endParaRPr>
        </a:p>
        <a:p>
          <a:pPr>
            <a:spcAft>
              <a:spcPts val="0"/>
            </a:spcAft>
          </a:pPr>
          <a:endParaRPr lang="en-US" sz="900" b="1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900" b="1" i="0" dirty="0">
              <a:latin typeface="+mn-lt"/>
            </a:rPr>
            <a:t>Watershed Management Branch</a:t>
          </a:r>
        </a:p>
        <a:p>
          <a:pPr>
            <a:spcAft>
              <a:spcPts val="0"/>
            </a:spcAft>
          </a:pPr>
          <a:r>
            <a:rPr lang="en-US" sz="900" b="1" i="0" dirty="0">
              <a:latin typeface="+mn-lt"/>
            </a:rPr>
            <a:t>Paulette Akers, Acting Manager</a:t>
          </a:r>
          <a:endParaRPr lang="en-US" sz="900" b="0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Paulette Akers, Env. Scientist                                               </a:t>
          </a: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 Bill Caldwell, Env. Scientist Consultant I</a:t>
          </a: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Jo Blanset, Env. Scientist Consultant I  </a:t>
          </a: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Caroline Chan, Env. Scientist Consultant I</a:t>
          </a: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Ben Currens, Env Scientist Consultant I</a:t>
          </a:r>
        </a:p>
        <a:p>
          <a:pPr>
            <a:spcAft>
              <a:spcPts val="0"/>
            </a:spcAft>
          </a:pPr>
          <a:r>
            <a:rPr lang="en-US" sz="900" b="0" i="0" dirty="0">
              <a:latin typeface="+mn-lt"/>
            </a:rPr>
            <a:t>Jill Wilhelm, Admin. Specialist Senior</a:t>
          </a:r>
        </a:p>
        <a:p>
          <a:pPr>
            <a:spcAft>
              <a:spcPts val="0"/>
            </a:spcAft>
          </a:pPr>
          <a:endParaRPr lang="en-US" sz="900" b="0" i="0" dirty="0">
            <a:latin typeface="+mn-lt"/>
          </a:endParaRPr>
        </a:p>
        <a:p>
          <a:pPr>
            <a:spcAft>
              <a:spcPts val="0"/>
            </a:spcAft>
          </a:pPr>
          <a:endParaRPr lang="en-US" sz="9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/>
        </a:p>
      </dgm:t>
    </dgm:pt>
    <dgm:pt modelId="{6C7B9E73-215E-4A7B-8BDF-A8A2ABAFD42B}" type="sibTrans" cxnId="{9B8E8653-055D-4422-8450-FF8F1055F177}">
      <dgm:prSet/>
      <dgm:spPr/>
      <dgm:t>
        <a:bodyPr/>
        <a:lstStyle/>
        <a:p>
          <a:endParaRPr lang="en-US"/>
        </a:p>
      </dgm:t>
    </dgm:pt>
    <dgm:pt modelId="{D31E1E1B-FE2E-4095-9AA6-1D981FF3A2B3}" type="parTrans" cxnId="{9B8E8653-055D-4422-8450-FF8F1055F177}">
      <dgm:prSet/>
      <dgm:spPr/>
      <dgm:t>
        <a:bodyPr/>
        <a:lstStyle/>
        <a:p>
          <a:endParaRPr lang="en-US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/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endParaRPr lang="en-US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endParaRPr lang="en-US"/>
        </a:p>
      </dgm:t>
    </dgm:pt>
    <dgm:pt modelId="{3FA76926-D460-4779-A1C6-67F6ED217E5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Alice Mandt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EE4B844C-8D0B-464D-8D04-EE1F4E6EEC82}" type="parTrans" cxnId="{3977A27D-0CE4-4943-9056-0ABA7904F793}">
      <dgm:prSet/>
      <dgm:spPr/>
      <dgm:t>
        <a:bodyPr/>
        <a:lstStyle/>
        <a:p>
          <a:endParaRPr lang="en-US"/>
        </a:p>
      </dgm:t>
    </dgm:pt>
    <dgm:pt modelId="{51452F40-DA09-4CA4-80BB-B912997E9D7F}" type="sibTrans" cxnId="{3977A27D-0CE4-4943-9056-0ABA7904F793}">
      <dgm:prSet/>
      <dgm:spPr/>
      <dgm:t>
        <a:bodyPr/>
        <a:lstStyle/>
        <a:p>
          <a:endParaRPr lang="en-US"/>
        </a:p>
      </dgm:t>
    </dgm:pt>
    <dgm:pt modelId="{73A189BE-B8E0-4F61-817D-8A4F6FC900F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Jo Ann Palmer</a:t>
          </a:r>
        </a:p>
        <a:p>
          <a:pPr>
            <a:spcAft>
              <a:spcPts val="0"/>
            </a:spcAft>
          </a:pPr>
          <a:r>
            <a:rPr lang="en-US" sz="800" i="0" dirty="0"/>
            <a:t>Program Coordinator</a:t>
          </a:r>
        </a:p>
      </dgm:t>
    </dgm:pt>
    <dgm:pt modelId="{8D9307EB-C81D-4831-9C2E-0948488A8568}" type="parTrans" cxnId="{DC252934-B54D-4C48-953E-163D3B2D7FB1}">
      <dgm:prSet/>
      <dgm:spPr/>
      <dgm:t>
        <a:bodyPr/>
        <a:lstStyle/>
        <a:p>
          <a:endParaRPr lang="en-US"/>
        </a:p>
      </dgm:t>
    </dgm:pt>
    <dgm:pt modelId="{0CD37C5E-9A7E-459E-A01F-7FF07F27BA37}" type="sibTrans" cxnId="{DC252934-B54D-4C48-953E-163D3B2D7FB1}">
      <dgm:prSet/>
      <dgm:spPr/>
      <dgm:t>
        <a:bodyPr/>
        <a:lstStyle/>
        <a:p>
          <a:endParaRPr lang="en-US"/>
        </a:p>
      </dgm:t>
    </dgm:pt>
    <dgm:pt modelId="{2FB2735B-103C-4204-A018-EEB3049A3AE7}">
      <dgm:prSet custT="1"/>
      <dgm:spPr/>
      <dgm:t>
        <a:bodyPr/>
        <a:lstStyle/>
        <a:p>
          <a:r>
            <a:rPr lang="en-US" sz="800" i="0" dirty="0"/>
            <a:t>Colin Duncan</a:t>
          </a:r>
        </a:p>
        <a:p>
          <a:r>
            <a:rPr lang="en-US" sz="800" i="0" dirty="0"/>
            <a:t>Env. Scientist II</a:t>
          </a:r>
        </a:p>
      </dgm:t>
    </dgm:pt>
    <dgm:pt modelId="{FC579D4C-86D2-43D7-B93F-4461308CB190}" type="parTrans" cxnId="{82EC6111-7213-41F3-8193-E45C6EF13078}">
      <dgm:prSet/>
      <dgm:spPr/>
      <dgm:t>
        <a:bodyPr/>
        <a:lstStyle/>
        <a:p>
          <a:endParaRPr lang="en-US"/>
        </a:p>
      </dgm:t>
    </dgm:pt>
    <dgm:pt modelId="{09098148-C2A2-4C46-98EC-62A139EB0F41}" type="sibTrans" cxnId="{82EC6111-7213-41F3-8193-E45C6EF13078}">
      <dgm:prSet/>
      <dgm:spPr/>
      <dgm:t>
        <a:bodyPr/>
        <a:lstStyle/>
        <a:p>
          <a:endParaRPr lang="en-US"/>
        </a:p>
      </dgm:t>
    </dgm:pt>
    <dgm:pt modelId="{BDB988F9-BBBB-415E-99F3-FB5896227EB1}">
      <dgm:prSet custT="1"/>
      <dgm:spPr/>
      <dgm:t>
        <a:bodyPr/>
        <a:lstStyle/>
        <a:p>
          <a:r>
            <a:rPr lang="en-US" sz="800" dirty="0"/>
            <a:t>Dale Booth</a:t>
          </a:r>
          <a:br>
            <a:rPr lang="en-US" sz="800" dirty="0"/>
          </a:br>
          <a:r>
            <a:rPr lang="en-US" sz="800" i="0" dirty="0"/>
            <a:t>Env. Scientist Advisor</a:t>
          </a:r>
          <a:endParaRPr lang="en-US" sz="800" dirty="0"/>
        </a:p>
      </dgm:t>
    </dgm:pt>
    <dgm:pt modelId="{83A9FD61-43F2-42D2-BAA0-3A1281DA0760}" type="parTrans" cxnId="{796982D6-3F81-4D90-A050-220FDAA3A6F4}">
      <dgm:prSet/>
      <dgm:spPr/>
      <dgm:t>
        <a:bodyPr/>
        <a:lstStyle/>
        <a:p>
          <a:endParaRPr lang="en-US"/>
        </a:p>
      </dgm:t>
    </dgm:pt>
    <dgm:pt modelId="{3CF00208-0F1C-418F-B657-F8A11033FC02}" type="sibTrans" cxnId="{796982D6-3F81-4D90-A050-220FDAA3A6F4}">
      <dgm:prSet/>
      <dgm:spPr/>
      <dgm:t>
        <a:bodyPr/>
        <a:lstStyle/>
        <a:p>
          <a:endParaRPr lang="en-US"/>
        </a:p>
      </dgm:t>
    </dgm:pt>
    <dgm:pt modelId="{210FA800-232D-4911-B7A1-9D386B0616B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Brian </a:t>
          </a:r>
          <a:r>
            <a:rPr lang="en-US" sz="800" dirty="0" err="1"/>
            <a:t>Storz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F2E57F22-46B1-413C-8A5B-79A4FBECC8CF}" type="parTrans" cxnId="{EE7EF807-CF5F-46BF-B00C-CB6B86DF8D85}">
      <dgm:prSet/>
      <dgm:spPr/>
      <dgm:t>
        <a:bodyPr/>
        <a:lstStyle/>
        <a:p>
          <a:endParaRPr lang="en-US"/>
        </a:p>
      </dgm:t>
    </dgm:pt>
    <dgm:pt modelId="{AA7CE512-83BA-419E-B77A-3ADB6B1715EE}" type="sibTrans" cxnId="{EE7EF807-CF5F-46BF-B00C-CB6B86DF8D85}">
      <dgm:prSet/>
      <dgm:spPr/>
      <dgm:t>
        <a:bodyPr/>
        <a:lstStyle/>
        <a:p>
          <a:endParaRPr lang="en-US"/>
        </a:p>
      </dgm:t>
    </dgm:pt>
    <dgm:pt modelId="{45347D00-AFC4-46D2-B826-E6227114869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Bronson McQueen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Advisor</a:t>
          </a:r>
          <a:endParaRPr lang="en-US" sz="800" dirty="0"/>
        </a:p>
      </dgm:t>
    </dgm:pt>
    <dgm:pt modelId="{D61CABE3-8E38-40A3-9504-98F99C0AE0A5}" type="parTrans" cxnId="{231D3397-1888-4EF4-AF02-48A95302F227}">
      <dgm:prSet/>
      <dgm:spPr/>
      <dgm:t>
        <a:bodyPr/>
        <a:lstStyle/>
        <a:p>
          <a:endParaRPr lang="en-US"/>
        </a:p>
      </dgm:t>
    </dgm:pt>
    <dgm:pt modelId="{4D78135A-1B60-4D33-8F66-A272B6967599}" type="sibTrans" cxnId="{231D3397-1888-4EF4-AF02-48A95302F227}">
      <dgm:prSet/>
      <dgm:spPr/>
      <dgm:t>
        <a:bodyPr/>
        <a:lstStyle/>
        <a:p>
          <a:endParaRPr lang="en-US"/>
        </a:p>
      </dgm:t>
    </dgm:pt>
    <dgm:pt modelId="{16EE879E-FC9B-4B37-9677-B3E423F9804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Tim Collins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0CE552E3-47B5-43CB-819E-D6E85BF9BEF7}" type="parTrans" cxnId="{8408194E-CAC6-4574-9A42-0342565D8B8B}">
      <dgm:prSet/>
      <dgm:spPr/>
      <dgm:t>
        <a:bodyPr/>
        <a:lstStyle/>
        <a:p>
          <a:endParaRPr lang="en-US"/>
        </a:p>
      </dgm:t>
    </dgm:pt>
    <dgm:pt modelId="{115BAD03-9730-48CC-9588-450229D826CE}" type="sibTrans" cxnId="{8408194E-CAC6-4574-9A42-0342565D8B8B}">
      <dgm:prSet/>
      <dgm:spPr/>
      <dgm:t>
        <a:bodyPr/>
        <a:lstStyle/>
        <a:p>
          <a:endParaRPr lang="en-US"/>
        </a:p>
      </dgm:t>
    </dgm:pt>
    <dgm:pt modelId="{92CBB584-84EB-4E27-9710-18E4444DEE5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Kurtis Spears</a:t>
          </a:r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</dgm:t>
    </dgm:pt>
    <dgm:pt modelId="{0B48C042-C309-42BA-A47D-9453A91C49D8}" type="parTrans" cxnId="{2794451B-7BCA-4EC0-84E6-42DA85ECBBD4}">
      <dgm:prSet/>
      <dgm:spPr/>
      <dgm:t>
        <a:bodyPr/>
        <a:lstStyle/>
        <a:p>
          <a:endParaRPr lang="en-US"/>
        </a:p>
      </dgm:t>
    </dgm:pt>
    <dgm:pt modelId="{46DFA4B9-E696-4CFD-9DAB-96FBE3A55BD2}" type="sibTrans" cxnId="{2794451B-7BCA-4EC0-84E6-42DA85ECBBD4}">
      <dgm:prSet/>
      <dgm:spPr/>
      <dgm:t>
        <a:bodyPr/>
        <a:lstStyle/>
        <a:p>
          <a:endParaRPr lang="en-US"/>
        </a:p>
      </dgm:t>
    </dgm:pt>
    <dgm:pt modelId="{3ADEFEF2-6B4E-4A2A-A4B0-1D991E6707CB}">
      <dgm:prSet custT="1"/>
      <dgm:spPr/>
      <dgm:t>
        <a:bodyPr/>
        <a:lstStyle/>
        <a:p>
          <a:pPr>
            <a:spcAft>
              <a:spcPts val="0"/>
            </a:spcAft>
          </a:pP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Ryan Parks</a:t>
          </a:r>
        </a:p>
        <a:p>
          <a:pPr>
            <a:spcAft>
              <a:spcPts val="0"/>
            </a:spcAft>
          </a:pPr>
          <a:r>
            <a:rPr lang="en-US" sz="800"/>
            <a:t>Env Scientist II</a:t>
          </a:r>
          <a:endParaRPr lang="en-US" sz="800" dirty="0"/>
        </a:p>
        <a:p>
          <a:pPr>
            <a:spcAft>
              <a:spcPts val="0"/>
            </a:spcAft>
          </a:pPr>
          <a:endParaRPr lang="en-US" sz="800" dirty="0"/>
        </a:p>
      </dgm:t>
    </dgm:pt>
    <dgm:pt modelId="{0056E000-9156-444D-8A71-1A82A9DB3ECA}" type="parTrans" cxnId="{685A2DD6-B5E8-4BF3-98B0-A328B3268E65}">
      <dgm:prSet/>
      <dgm:spPr/>
      <dgm:t>
        <a:bodyPr/>
        <a:lstStyle/>
        <a:p>
          <a:endParaRPr lang="en-US"/>
        </a:p>
      </dgm:t>
    </dgm:pt>
    <dgm:pt modelId="{052196EA-045B-461F-9306-9C5FEAECA4C9}" type="sibTrans" cxnId="{685A2DD6-B5E8-4BF3-98B0-A328B3268E65}">
      <dgm:prSet/>
      <dgm:spPr/>
      <dgm:t>
        <a:bodyPr/>
        <a:lstStyle/>
        <a:p>
          <a:endParaRPr lang="en-US"/>
        </a:p>
      </dgm:t>
    </dgm:pt>
    <dgm:pt modelId="{AA9F0B93-D35B-4567-8F72-2BF8B16336F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 err="1"/>
            <a:t>Haileigh</a:t>
          </a:r>
          <a:r>
            <a:rPr lang="en-US" sz="800" dirty="0"/>
            <a:t> Arnold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08E64A77-C59B-407A-BD43-A2DF0C8CADF3}" type="parTrans" cxnId="{3AB33CDD-5294-4633-B2FB-CFE58A5BA76B}">
      <dgm:prSet/>
      <dgm:spPr/>
      <dgm:t>
        <a:bodyPr/>
        <a:lstStyle/>
        <a:p>
          <a:endParaRPr lang="en-US"/>
        </a:p>
      </dgm:t>
    </dgm:pt>
    <dgm:pt modelId="{18400350-CC11-4193-8C98-43830BEC1BDD}" type="sibTrans" cxnId="{3AB33CDD-5294-4633-B2FB-CFE58A5BA76B}">
      <dgm:prSet/>
      <dgm:spPr/>
      <dgm:t>
        <a:bodyPr/>
        <a:lstStyle/>
        <a:p>
          <a:endParaRPr lang="en-US"/>
        </a:p>
      </dgm:t>
    </dgm:pt>
    <dgm:pt modelId="{576C5620-D376-4C70-A7B3-A3FEEC06A4B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Megan Sideway</a:t>
          </a:r>
        </a:p>
        <a:p>
          <a:pPr>
            <a:spcAft>
              <a:spcPts val="0"/>
            </a:spcAft>
          </a:pPr>
          <a:r>
            <a:rPr lang="en-US" sz="800" dirty="0"/>
            <a:t>Env </a:t>
          </a:r>
          <a:r>
            <a:rPr lang="en-US" sz="800"/>
            <a:t>Scientist II</a:t>
          </a:r>
          <a:endParaRPr lang="en-US" sz="800" dirty="0"/>
        </a:p>
      </dgm:t>
    </dgm:pt>
    <dgm:pt modelId="{4F24BEA6-AA7C-4EAE-A884-A026E8A3EBDC}" type="parTrans" cxnId="{51B28EA7-AF23-445D-BAF3-7AF82D19579A}">
      <dgm:prSet/>
      <dgm:spPr/>
      <dgm:t>
        <a:bodyPr/>
        <a:lstStyle/>
        <a:p>
          <a:endParaRPr lang="en-US"/>
        </a:p>
      </dgm:t>
    </dgm:pt>
    <dgm:pt modelId="{A6C9BA89-516A-44BA-B010-8EA7CD8BFACD}" type="sibTrans" cxnId="{51B28EA7-AF23-445D-BAF3-7AF82D19579A}">
      <dgm:prSet/>
      <dgm:spPr/>
      <dgm:t>
        <a:bodyPr/>
        <a:lstStyle/>
        <a:p>
          <a:endParaRPr lang="en-US"/>
        </a:p>
      </dgm:t>
    </dgm:pt>
    <dgm:pt modelId="{96D08FA7-CB0E-4A7D-81AD-24133D4ABCA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Amy Rhorer</a:t>
          </a:r>
        </a:p>
        <a:p>
          <a:pPr>
            <a:spcAft>
              <a:spcPts val="0"/>
            </a:spcAft>
          </a:pPr>
          <a:r>
            <a:rPr lang="en-US" sz="800" dirty="0"/>
            <a:t>Env Scientist II</a:t>
          </a:r>
        </a:p>
      </dgm:t>
    </dgm:pt>
    <dgm:pt modelId="{F44D1D7B-839B-48D9-AFA0-34C9A3162AFD}" type="parTrans" cxnId="{0DC6057F-5932-44B5-A070-C0D323C4503D}">
      <dgm:prSet/>
      <dgm:spPr/>
      <dgm:t>
        <a:bodyPr/>
        <a:lstStyle/>
        <a:p>
          <a:endParaRPr lang="en-US"/>
        </a:p>
      </dgm:t>
    </dgm:pt>
    <dgm:pt modelId="{9F7CFA53-121A-49B2-B5D5-3BB60E7CA494}" type="sibTrans" cxnId="{0DC6057F-5932-44B5-A070-C0D323C4503D}">
      <dgm:prSet/>
      <dgm:spPr/>
      <dgm:t>
        <a:bodyPr/>
        <a:lstStyle/>
        <a:p>
          <a:endParaRPr lang="en-US"/>
        </a:p>
      </dgm:t>
    </dgm:pt>
    <dgm:pt modelId="{C069DF68-B246-483D-857E-9DEA2158A66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Wes Turner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443DB268-EBD0-4342-9327-BD67AD6F1BD7}" type="parTrans" cxnId="{122D9796-10D4-4649-BF28-394F603A8FAB}">
      <dgm:prSet/>
      <dgm:spPr/>
      <dgm:t>
        <a:bodyPr/>
        <a:lstStyle/>
        <a:p>
          <a:endParaRPr lang="en-US"/>
        </a:p>
      </dgm:t>
    </dgm:pt>
    <dgm:pt modelId="{9E5859D5-C221-4F43-9479-C20F4C8030B3}" type="sibTrans" cxnId="{122D9796-10D4-4649-BF28-394F603A8FAB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417661" custScaleY="432524" custLinFactNeighborX="-4947" custLinFactNeighborY="-1437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18692688-23BA-49D9-9459-682116262D54}" type="pres">
      <dgm:prSet presAssocID="{01FFCF14-F57C-4A38-A662-C1BF69DC42B0}" presName="Name37" presStyleLbl="parChTrans1D2" presStyleIdx="0" presStyleCnt="3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0" presStyleCnt="3" custScaleX="250165" custScaleY="211724" custLinFactNeighborX="2298" custLinFactNeighborY="20423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0" presStyleCnt="3"/>
      <dgm:spPr/>
    </dgm:pt>
    <dgm:pt modelId="{C4E83C5B-DE8D-4BB7-8D92-697D017C17E9}" type="pres">
      <dgm:prSet presAssocID="{9E8E2B44-1920-4504-B322-C703D016A227}" presName="hierChild4" presStyleCnt="0"/>
      <dgm:spPr/>
    </dgm:pt>
    <dgm:pt modelId="{AA53A071-1A20-42AB-8B70-EC51069DBA01}" type="pres">
      <dgm:prSet presAssocID="{0CE552E3-47B5-43CB-819E-D6E85BF9BEF7}" presName="Name50" presStyleLbl="parChTrans1D3" presStyleIdx="0" presStyleCnt="15"/>
      <dgm:spPr/>
    </dgm:pt>
    <dgm:pt modelId="{254ECC36-BADA-4FBE-9BF4-83141978F5D6}" type="pres">
      <dgm:prSet presAssocID="{16EE879E-FC9B-4B37-9677-B3E423F98041}" presName="hierRoot2" presStyleCnt="0">
        <dgm:presLayoutVars>
          <dgm:hierBranch val="init"/>
        </dgm:presLayoutVars>
      </dgm:prSet>
      <dgm:spPr/>
    </dgm:pt>
    <dgm:pt modelId="{909F838B-FD10-4514-98E4-29C0B1F1B3D3}" type="pres">
      <dgm:prSet presAssocID="{16EE879E-FC9B-4B37-9677-B3E423F98041}" presName="rootComposite" presStyleCnt="0"/>
      <dgm:spPr/>
    </dgm:pt>
    <dgm:pt modelId="{211C94E0-EACD-470E-AB67-2B37D97CBDA9}" type="pres">
      <dgm:prSet presAssocID="{16EE879E-FC9B-4B37-9677-B3E423F98041}" presName="rootText" presStyleLbl="node3" presStyleIdx="0" presStyleCnt="15" custScaleX="179845" custScaleY="111015" custLinFactNeighborX="-10030" custLinFactNeighborY="-5276">
        <dgm:presLayoutVars>
          <dgm:chPref val="3"/>
        </dgm:presLayoutVars>
      </dgm:prSet>
      <dgm:spPr>
        <a:prstGeom prst="roundRect">
          <a:avLst/>
        </a:prstGeom>
      </dgm:spPr>
    </dgm:pt>
    <dgm:pt modelId="{8DDD631F-180A-49B9-8AAD-4F113B14E281}" type="pres">
      <dgm:prSet presAssocID="{16EE879E-FC9B-4B37-9677-B3E423F98041}" presName="rootConnector" presStyleLbl="node3" presStyleIdx="0" presStyleCnt="15"/>
      <dgm:spPr/>
    </dgm:pt>
    <dgm:pt modelId="{F75DC881-8FF5-43AB-A186-F8E6FA45622A}" type="pres">
      <dgm:prSet presAssocID="{16EE879E-FC9B-4B37-9677-B3E423F98041}" presName="hierChild4" presStyleCnt="0"/>
      <dgm:spPr/>
    </dgm:pt>
    <dgm:pt modelId="{B02D069B-5CCF-4BE8-8142-FB4FC941FA89}" type="pres">
      <dgm:prSet presAssocID="{16EE879E-FC9B-4B37-9677-B3E423F98041}" presName="hierChild5" presStyleCnt="0"/>
      <dgm:spPr/>
    </dgm:pt>
    <dgm:pt modelId="{A46965F3-1890-435E-994C-018A8BC7782C}" type="pres">
      <dgm:prSet presAssocID="{D61CABE3-8E38-40A3-9504-98F99C0AE0A5}" presName="Name50" presStyleLbl="parChTrans1D3" presStyleIdx="1" presStyleCnt="15"/>
      <dgm:spPr/>
    </dgm:pt>
    <dgm:pt modelId="{BD5E7BE2-0D75-469C-9F60-2A20C43E69B3}" type="pres">
      <dgm:prSet presAssocID="{45347D00-AFC4-46D2-B826-E62271148696}" presName="hierRoot2" presStyleCnt="0">
        <dgm:presLayoutVars>
          <dgm:hierBranch val="init"/>
        </dgm:presLayoutVars>
      </dgm:prSet>
      <dgm:spPr/>
    </dgm:pt>
    <dgm:pt modelId="{CB2860E3-5287-46B6-96AE-753B8D80E400}" type="pres">
      <dgm:prSet presAssocID="{45347D00-AFC4-46D2-B826-E62271148696}" presName="rootComposite" presStyleCnt="0"/>
      <dgm:spPr/>
    </dgm:pt>
    <dgm:pt modelId="{6CB3E305-D221-4360-A8F2-F2A55C792231}" type="pres">
      <dgm:prSet presAssocID="{45347D00-AFC4-46D2-B826-E62271148696}" presName="rootText" presStyleLbl="node3" presStyleIdx="1" presStyleCnt="15" custScaleX="179845" custScaleY="111015" custLinFactNeighborX="-10030" custLinFactNeighborY="-281">
        <dgm:presLayoutVars>
          <dgm:chPref val="3"/>
        </dgm:presLayoutVars>
      </dgm:prSet>
      <dgm:spPr>
        <a:prstGeom prst="roundRect">
          <a:avLst/>
        </a:prstGeom>
      </dgm:spPr>
    </dgm:pt>
    <dgm:pt modelId="{858BAD9A-9EE4-4B45-9365-37500F08CC6B}" type="pres">
      <dgm:prSet presAssocID="{45347D00-AFC4-46D2-B826-E62271148696}" presName="rootConnector" presStyleLbl="node3" presStyleIdx="1" presStyleCnt="15"/>
      <dgm:spPr/>
    </dgm:pt>
    <dgm:pt modelId="{87C7EC47-55FF-4FFA-B219-AB58959B62BB}" type="pres">
      <dgm:prSet presAssocID="{45347D00-AFC4-46D2-B826-E62271148696}" presName="hierChild4" presStyleCnt="0"/>
      <dgm:spPr/>
    </dgm:pt>
    <dgm:pt modelId="{7C8E4353-90AF-4ECF-9E7F-D965E66E842F}" type="pres">
      <dgm:prSet presAssocID="{45347D00-AFC4-46D2-B826-E62271148696}" presName="hierChild5" presStyleCnt="0"/>
      <dgm:spPr/>
    </dgm:pt>
    <dgm:pt modelId="{AE44736D-6EDA-49EF-AF1B-558158DA235A}" type="pres">
      <dgm:prSet presAssocID="{4F24BEA6-AA7C-4EAE-A884-A026E8A3EBDC}" presName="Name50" presStyleLbl="parChTrans1D3" presStyleIdx="2" presStyleCnt="15"/>
      <dgm:spPr/>
    </dgm:pt>
    <dgm:pt modelId="{6A96ECB0-73AB-4FB3-9B73-A3EE9DBB5C29}" type="pres">
      <dgm:prSet presAssocID="{576C5620-D376-4C70-A7B3-A3FEEC06A4B6}" presName="hierRoot2" presStyleCnt="0">
        <dgm:presLayoutVars>
          <dgm:hierBranch val="init"/>
        </dgm:presLayoutVars>
      </dgm:prSet>
      <dgm:spPr/>
    </dgm:pt>
    <dgm:pt modelId="{9F2B4193-B220-4AEE-95B4-10079DAD1F35}" type="pres">
      <dgm:prSet presAssocID="{576C5620-D376-4C70-A7B3-A3FEEC06A4B6}" presName="rootComposite" presStyleCnt="0"/>
      <dgm:spPr/>
    </dgm:pt>
    <dgm:pt modelId="{AC4BE46B-3EF9-4110-A0A1-F97660DDF869}" type="pres">
      <dgm:prSet presAssocID="{576C5620-D376-4C70-A7B3-A3FEEC06A4B6}" presName="rootText" presStyleLbl="node3" presStyleIdx="2" presStyleCnt="15" custScaleX="179845" custScaleY="111015" custLinFactNeighborX="-10030" custLinFactNeighborY="2223">
        <dgm:presLayoutVars>
          <dgm:chPref val="3"/>
        </dgm:presLayoutVars>
      </dgm:prSet>
      <dgm:spPr>
        <a:prstGeom prst="roundRect">
          <a:avLst/>
        </a:prstGeom>
      </dgm:spPr>
    </dgm:pt>
    <dgm:pt modelId="{447E9FAD-BD28-4EB8-96CF-03F4EDD9C3EE}" type="pres">
      <dgm:prSet presAssocID="{576C5620-D376-4C70-A7B3-A3FEEC06A4B6}" presName="rootConnector" presStyleLbl="node3" presStyleIdx="2" presStyleCnt="15"/>
      <dgm:spPr/>
    </dgm:pt>
    <dgm:pt modelId="{B1991CBE-7010-4AA1-B49D-90FEF516D097}" type="pres">
      <dgm:prSet presAssocID="{576C5620-D376-4C70-A7B3-A3FEEC06A4B6}" presName="hierChild4" presStyleCnt="0"/>
      <dgm:spPr/>
    </dgm:pt>
    <dgm:pt modelId="{972159E3-A888-4AC8-B27F-3E94F5A76381}" type="pres">
      <dgm:prSet presAssocID="{576C5620-D376-4C70-A7B3-A3FEEC06A4B6}" presName="hierChild5" presStyleCnt="0"/>
      <dgm:spPr/>
    </dgm:pt>
    <dgm:pt modelId="{6680FDCA-A59E-4488-9391-F145C9C367A2}" type="pres">
      <dgm:prSet presAssocID="{0B48C042-C309-42BA-A47D-9453A91C49D8}" presName="Name50" presStyleLbl="parChTrans1D3" presStyleIdx="3" presStyleCnt="15"/>
      <dgm:spPr/>
    </dgm:pt>
    <dgm:pt modelId="{49BB4967-F506-4345-B300-D3715F64256F}" type="pres">
      <dgm:prSet presAssocID="{92CBB584-84EB-4E27-9710-18E4444DEE53}" presName="hierRoot2" presStyleCnt="0">
        <dgm:presLayoutVars>
          <dgm:hierBranch val="init"/>
        </dgm:presLayoutVars>
      </dgm:prSet>
      <dgm:spPr/>
    </dgm:pt>
    <dgm:pt modelId="{F9E8BA26-C729-4F70-9178-3B1F6E11A8F8}" type="pres">
      <dgm:prSet presAssocID="{92CBB584-84EB-4E27-9710-18E4444DEE53}" presName="rootComposite" presStyleCnt="0"/>
      <dgm:spPr/>
    </dgm:pt>
    <dgm:pt modelId="{42A5B0A4-8284-4CE4-93CB-3AEC19B9E583}" type="pres">
      <dgm:prSet presAssocID="{92CBB584-84EB-4E27-9710-18E4444DEE53}" presName="rootText" presStyleLbl="node3" presStyleIdx="3" presStyleCnt="15" custScaleX="179845" custScaleY="111015" custLinFactNeighborX="-10030" custLinFactNeighborY="-10271">
        <dgm:presLayoutVars>
          <dgm:chPref val="3"/>
        </dgm:presLayoutVars>
      </dgm:prSet>
      <dgm:spPr>
        <a:prstGeom prst="roundRect">
          <a:avLst/>
        </a:prstGeom>
      </dgm:spPr>
    </dgm:pt>
    <dgm:pt modelId="{550D7A57-5687-442B-9491-84EB01850DB9}" type="pres">
      <dgm:prSet presAssocID="{92CBB584-84EB-4E27-9710-18E4444DEE53}" presName="rootConnector" presStyleLbl="node3" presStyleIdx="3" presStyleCnt="15"/>
      <dgm:spPr/>
    </dgm:pt>
    <dgm:pt modelId="{61DC5674-AC8D-46A9-B119-17AF01E92A27}" type="pres">
      <dgm:prSet presAssocID="{92CBB584-84EB-4E27-9710-18E4444DEE53}" presName="hierChild4" presStyleCnt="0"/>
      <dgm:spPr/>
    </dgm:pt>
    <dgm:pt modelId="{A8BFF846-CD9A-4C1A-80D8-9AA4394CD8C5}" type="pres">
      <dgm:prSet presAssocID="{92CBB584-84EB-4E27-9710-18E4444DEE53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8E792587-E8DF-4C1C-8E81-71EC95AEC121}" type="pres">
      <dgm:prSet presAssocID="{3E9D28E2-EF7E-4490-840F-E5498646017C}" presName="Name37" presStyleLbl="parChTrans1D2" presStyleIdx="1" presStyleCnt="3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1" presStyleCnt="3" custScaleX="250165" custScaleY="211724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1" presStyleCnt="3"/>
      <dgm:spPr/>
    </dgm:pt>
    <dgm:pt modelId="{6C24B218-75CD-4AF4-89FE-A6D3334BB1BA}" type="pres">
      <dgm:prSet presAssocID="{661178FE-485E-4CA7-9D81-75A3C355D18F}" presName="hierChild4" presStyleCnt="0"/>
      <dgm:spPr/>
    </dgm:pt>
    <dgm:pt modelId="{74C654CC-D1F1-46C2-B654-ADD702765976}" type="pres">
      <dgm:prSet presAssocID="{08E64A77-C59B-407A-BD43-A2DF0C8CADF3}" presName="Name50" presStyleLbl="parChTrans1D3" presStyleIdx="4" presStyleCnt="15"/>
      <dgm:spPr/>
    </dgm:pt>
    <dgm:pt modelId="{6B85AFCC-3D5E-4894-8931-1E5CD4CDE9C1}" type="pres">
      <dgm:prSet presAssocID="{AA9F0B93-D35B-4567-8F72-2BF8B16336F6}" presName="hierRoot2" presStyleCnt="0">
        <dgm:presLayoutVars>
          <dgm:hierBranch val="init"/>
        </dgm:presLayoutVars>
      </dgm:prSet>
      <dgm:spPr/>
    </dgm:pt>
    <dgm:pt modelId="{83546642-416B-4FDA-942E-5142048EF6D1}" type="pres">
      <dgm:prSet presAssocID="{AA9F0B93-D35B-4567-8F72-2BF8B16336F6}" presName="rootComposite" presStyleCnt="0"/>
      <dgm:spPr/>
    </dgm:pt>
    <dgm:pt modelId="{EF7E30BB-CBD0-43A1-B8C8-855EF5235A54}" type="pres">
      <dgm:prSet presAssocID="{AA9F0B93-D35B-4567-8F72-2BF8B16336F6}" presName="rootText" presStyleLbl="node3" presStyleIdx="4" presStyleCnt="15" custScaleX="183793" custLinFactNeighborX="11496" custLinFactNeighborY="-2040">
        <dgm:presLayoutVars>
          <dgm:chPref val="3"/>
        </dgm:presLayoutVars>
      </dgm:prSet>
      <dgm:spPr>
        <a:prstGeom prst="roundRect">
          <a:avLst/>
        </a:prstGeom>
      </dgm:spPr>
    </dgm:pt>
    <dgm:pt modelId="{14BA36D0-A6A4-421D-A886-FB1FE6A84C95}" type="pres">
      <dgm:prSet presAssocID="{AA9F0B93-D35B-4567-8F72-2BF8B16336F6}" presName="rootConnector" presStyleLbl="node3" presStyleIdx="4" presStyleCnt="15"/>
      <dgm:spPr/>
    </dgm:pt>
    <dgm:pt modelId="{ECA21C59-DBE4-4FA0-B17B-DF645FF633E2}" type="pres">
      <dgm:prSet presAssocID="{AA9F0B93-D35B-4567-8F72-2BF8B16336F6}" presName="hierChild4" presStyleCnt="0"/>
      <dgm:spPr/>
    </dgm:pt>
    <dgm:pt modelId="{DE84EBEA-0FE7-4FDC-BDA9-C9BA183C65CD}" type="pres">
      <dgm:prSet presAssocID="{AA9F0B93-D35B-4567-8F72-2BF8B16336F6}" presName="hierChild5" presStyleCnt="0"/>
      <dgm:spPr/>
    </dgm:pt>
    <dgm:pt modelId="{0DE43250-6E41-4941-BEA9-5AEF533C91B7}" type="pres">
      <dgm:prSet presAssocID="{FC579D4C-86D2-43D7-B93F-4461308CB190}" presName="Name50" presStyleLbl="parChTrans1D3" presStyleIdx="5" presStyleCnt="15"/>
      <dgm:spPr/>
    </dgm:pt>
    <dgm:pt modelId="{F47910D0-0962-4BBF-9A05-13F297346807}" type="pres">
      <dgm:prSet presAssocID="{2FB2735B-103C-4204-A018-EEB3049A3AE7}" presName="hierRoot2" presStyleCnt="0">
        <dgm:presLayoutVars>
          <dgm:hierBranch val="init"/>
        </dgm:presLayoutVars>
      </dgm:prSet>
      <dgm:spPr/>
    </dgm:pt>
    <dgm:pt modelId="{E1867027-0FCF-42A7-A136-B5A96DFD770A}" type="pres">
      <dgm:prSet presAssocID="{2FB2735B-103C-4204-A018-EEB3049A3AE7}" presName="rootComposite" presStyleCnt="0"/>
      <dgm:spPr/>
    </dgm:pt>
    <dgm:pt modelId="{6638AE8A-F5A0-4D95-B39D-640E7DE9D94E}" type="pres">
      <dgm:prSet presAssocID="{2FB2735B-103C-4204-A018-EEB3049A3AE7}" presName="rootText" presStyleLbl="node3" presStyleIdx="5" presStyleCnt="15" custScaleX="179517" custLinFactNeighborX="11349" custLinFactNeighborY="-16833">
        <dgm:presLayoutVars>
          <dgm:chPref val="3"/>
        </dgm:presLayoutVars>
      </dgm:prSet>
      <dgm:spPr>
        <a:prstGeom prst="roundRect">
          <a:avLst/>
        </a:prstGeom>
      </dgm:spPr>
    </dgm:pt>
    <dgm:pt modelId="{76075F79-A9A5-464F-B62B-B0F08670EF88}" type="pres">
      <dgm:prSet presAssocID="{2FB2735B-103C-4204-A018-EEB3049A3AE7}" presName="rootConnector" presStyleLbl="node3" presStyleIdx="5" presStyleCnt="15"/>
      <dgm:spPr/>
    </dgm:pt>
    <dgm:pt modelId="{446FAAF9-79B9-4602-BC00-464B1AD9571C}" type="pres">
      <dgm:prSet presAssocID="{2FB2735B-103C-4204-A018-EEB3049A3AE7}" presName="hierChild4" presStyleCnt="0"/>
      <dgm:spPr/>
    </dgm:pt>
    <dgm:pt modelId="{4F5287FD-6DFB-43A9-9EA3-BECA29AD0BCF}" type="pres">
      <dgm:prSet presAssocID="{2FB2735B-103C-4204-A018-EEB3049A3AE7}" presName="hierChild5" presStyleCnt="0"/>
      <dgm:spPr/>
    </dgm:pt>
    <dgm:pt modelId="{343FF666-085D-470E-91BE-F8362729FF2C}" type="pres">
      <dgm:prSet presAssocID="{EE4B844C-8D0B-464D-8D04-EE1F4E6EEC82}" presName="Name50" presStyleLbl="parChTrans1D3" presStyleIdx="6" presStyleCnt="15"/>
      <dgm:spPr/>
    </dgm:pt>
    <dgm:pt modelId="{B3FDC3BE-42E2-428F-A598-19FA300D2ACD}" type="pres">
      <dgm:prSet presAssocID="{3FA76926-D460-4779-A1C6-67F6ED217E5A}" presName="hierRoot2" presStyleCnt="0">
        <dgm:presLayoutVars>
          <dgm:hierBranch val="init"/>
        </dgm:presLayoutVars>
      </dgm:prSet>
      <dgm:spPr/>
    </dgm:pt>
    <dgm:pt modelId="{392A21C7-AAFF-46A0-9742-9EB0A12DDC83}" type="pres">
      <dgm:prSet presAssocID="{3FA76926-D460-4779-A1C6-67F6ED217E5A}" presName="rootComposite" presStyleCnt="0"/>
      <dgm:spPr/>
    </dgm:pt>
    <dgm:pt modelId="{C45713FD-608B-4FED-B91D-E16B7F94D1AD}" type="pres">
      <dgm:prSet presAssocID="{3FA76926-D460-4779-A1C6-67F6ED217E5A}" presName="rootText" presStyleLbl="node3" presStyleIdx="6" presStyleCnt="15" custScaleX="177365" custScaleY="107120" custLinFactNeighborX="11496" custLinFactNeighborY="-23631">
        <dgm:presLayoutVars>
          <dgm:chPref val="3"/>
        </dgm:presLayoutVars>
      </dgm:prSet>
      <dgm:spPr>
        <a:prstGeom prst="roundRect">
          <a:avLst/>
        </a:prstGeom>
      </dgm:spPr>
    </dgm:pt>
    <dgm:pt modelId="{4F0B522A-3760-4A6B-A50A-214C8F101D6D}" type="pres">
      <dgm:prSet presAssocID="{3FA76926-D460-4779-A1C6-67F6ED217E5A}" presName="rootConnector" presStyleLbl="node3" presStyleIdx="6" presStyleCnt="15"/>
      <dgm:spPr/>
    </dgm:pt>
    <dgm:pt modelId="{6B78178E-F362-4665-983E-ED0DA654B62E}" type="pres">
      <dgm:prSet presAssocID="{3FA76926-D460-4779-A1C6-67F6ED217E5A}" presName="hierChild4" presStyleCnt="0"/>
      <dgm:spPr/>
    </dgm:pt>
    <dgm:pt modelId="{7FC9CBD9-0F68-4270-B7C6-3683B0D25616}" type="pres">
      <dgm:prSet presAssocID="{3FA76926-D460-4779-A1C6-67F6ED217E5A}" presName="hierChild5" presStyleCnt="0"/>
      <dgm:spPr/>
    </dgm:pt>
    <dgm:pt modelId="{F293A0C0-542D-4E5A-9C1A-8D5ACC03CD75}" type="pres">
      <dgm:prSet presAssocID="{8D9307EB-C81D-4831-9C2E-0948488A8568}" presName="Name50" presStyleLbl="parChTrans1D3" presStyleIdx="7" presStyleCnt="15"/>
      <dgm:spPr/>
    </dgm:pt>
    <dgm:pt modelId="{3D0FE361-3B34-4748-AE44-A153C64A5603}" type="pres">
      <dgm:prSet presAssocID="{73A189BE-B8E0-4F61-817D-8A4F6FC900F0}" presName="hierRoot2" presStyleCnt="0">
        <dgm:presLayoutVars>
          <dgm:hierBranch val="init"/>
        </dgm:presLayoutVars>
      </dgm:prSet>
      <dgm:spPr/>
    </dgm:pt>
    <dgm:pt modelId="{B53F22BE-32F1-467C-B2A1-BB58B0ECC326}" type="pres">
      <dgm:prSet presAssocID="{73A189BE-B8E0-4F61-817D-8A4F6FC900F0}" presName="rootComposite" presStyleCnt="0"/>
      <dgm:spPr/>
    </dgm:pt>
    <dgm:pt modelId="{30E66C89-6651-417C-A121-5CBF042CE68E}" type="pres">
      <dgm:prSet presAssocID="{73A189BE-B8E0-4F61-817D-8A4F6FC900F0}" presName="rootText" presStyleLbl="node3" presStyleIdx="7" presStyleCnt="15" custScaleX="182622" custScaleY="102391" custLinFactNeighborX="11496" custLinFactNeighborY="-33514">
        <dgm:presLayoutVars>
          <dgm:chPref val="3"/>
        </dgm:presLayoutVars>
      </dgm:prSet>
      <dgm:spPr>
        <a:prstGeom prst="roundRect">
          <a:avLst/>
        </a:prstGeom>
      </dgm:spPr>
    </dgm:pt>
    <dgm:pt modelId="{093AAD58-2BAC-4E43-B049-75DBC9AE7601}" type="pres">
      <dgm:prSet presAssocID="{73A189BE-B8E0-4F61-817D-8A4F6FC900F0}" presName="rootConnector" presStyleLbl="node3" presStyleIdx="7" presStyleCnt="15"/>
      <dgm:spPr/>
    </dgm:pt>
    <dgm:pt modelId="{CC177777-9884-4D6F-848E-60F5B9059A38}" type="pres">
      <dgm:prSet presAssocID="{73A189BE-B8E0-4F61-817D-8A4F6FC900F0}" presName="hierChild4" presStyleCnt="0"/>
      <dgm:spPr/>
    </dgm:pt>
    <dgm:pt modelId="{F35E1F87-9D51-4B4B-9AF5-DCE8CB2B624E}" type="pres">
      <dgm:prSet presAssocID="{73A189BE-B8E0-4F61-817D-8A4F6FC900F0}" presName="hierChild5" presStyleCnt="0"/>
      <dgm:spPr/>
    </dgm:pt>
    <dgm:pt modelId="{E32CE21A-6356-46D0-AE47-9E86529DE132}" type="pres">
      <dgm:prSet presAssocID="{F44D1D7B-839B-48D9-AFA0-34C9A3162AFD}" presName="Name50" presStyleLbl="parChTrans1D3" presStyleIdx="8" presStyleCnt="15"/>
      <dgm:spPr/>
    </dgm:pt>
    <dgm:pt modelId="{FCCF2DAC-4844-42B1-8831-D237AF64BAF2}" type="pres">
      <dgm:prSet presAssocID="{96D08FA7-CB0E-4A7D-81AD-24133D4ABCA7}" presName="hierRoot2" presStyleCnt="0">
        <dgm:presLayoutVars>
          <dgm:hierBranch val="init"/>
        </dgm:presLayoutVars>
      </dgm:prSet>
      <dgm:spPr/>
    </dgm:pt>
    <dgm:pt modelId="{6A5750AD-AC82-4D59-94AF-E94AAC7D8098}" type="pres">
      <dgm:prSet presAssocID="{96D08FA7-CB0E-4A7D-81AD-24133D4ABCA7}" presName="rootComposite" presStyleCnt="0"/>
      <dgm:spPr/>
    </dgm:pt>
    <dgm:pt modelId="{541C09E6-D5BC-41E4-88F9-585E05008724}" type="pres">
      <dgm:prSet presAssocID="{96D08FA7-CB0E-4A7D-81AD-24133D4ABCA7}" presName="rootText" presStyleLbl="node3" presStyleIdx="8" presStyleCnt="15" custScaleX="184023" custLinFactNeighborX="11055" custLinFactNeighborY="-33587">
        <dgm:presLayoutVars>
          <dgm:chPref val="3"/>
        </dgm:presLayoutVars>
      </dgm:prSet>
      <dgm:spPr>
        <a:prstGeom prst="roundRect">
          <a:avLst/>
        </a:prstGeom>
      </dgm:spPr>
    </dgm:pt>
    <dgm:pt modelId="{A7A0795C-425D-4778-A5DE-B22A0DFE99BF}" type="pres">
      <dgm:prSet presAssocID="{96D08FA7-CB0E-4A7D-81AD-24133D4ABCA7}" presName="rootConnector" presStyleLbl="node3" presStyleIdx="8" presStyleCnt="15"/>
      <dgm:spPr/>
    </dgm:pt>
    <dgm:pt modelId="{A9548A45-DD3A-48CF-BA1F-3210C943261B}" type="pres">
      <dgm:prSet presAssocID="{96D08FA7-CB0E-4A7D-81AD-24133D4ABCA7}" presName="hierChild4" presStyleCnt="0"/>
      <dgm:spPr/>
    </dgm:pt>
    <dgm:pt modelId="{FEA1703D-754E-415D-AB57-94EF8AF12351}" type="pres">
      <dgm:prSet presAssocID="{96D08FA7-CB0E-4A7D-81AD-24133D4ABCA7}" presName="hierChild5" presStyleCnt="0"/>
      <dgm:spPr/>
    </dgm:pt>
    <dgm:pt modelId="{1339D62C-7314-47C1-94E7-C9CC8C54B64A}" type="pres">
      <dgm:prSet presAssocID="{F2E57F22-46B1-413C-8A5B-79A4FBECC8CF}" presName="Name50" presStyleLbl="parChTrans1D3" presStyleIdx="9" presStyleCnt="15"/>
      <dgm:spPr/>
    </dgm:pt>
    <dgm:pt modelId="{34DF7495-3D18-4E60-9032-041B65BD23EE}" type="pres">
      <dgm:prSet presAssocID="{210FA800-232D-4911-B7A1-9D386B0616BA}" presName="hierRoot2" presStyleCnt="0">
        <dgm:presLayoutVars>
          <dgm:hierBranch val="init"/>
        </dgm:presLayoutVars>
      </dgm:prSet>
      <dgm:spPr/>
    </dgm:pt>
    <dgm:pt modelId="{269FB36B-873C-4B94-ADC1-F401B07943AB}" type="pres">
      <dgm:prSet presAssocID="{210FA800-232D-4911-B7A1-9D386B0616BA}" presName="rootComposite" presStyleCnt="0"/>
      <dgm:spPr/>
    </dgm:pt>
    <dgm:pt modelId="{34A1BF4D-2C27-49A0-809F-EAEC7DA9C9ED}" type="pres">
      <dgm:prSet presAssocID="{210FA800-232D-4911-B7A1-9D386B0616BA}" presName="rootText" presStyleLbl="node3" presStyleIdx="9" presStyleCnt="15" custScaleX="183568" custLinFactNeighborX="11496" custLinFactNeighborY="-38667">
        <dgm:presLayoutVars>
          <dgm:chPref val="3"/>
        </dgm:presLayoutVars>
      </dgm:prSet>
      <dgm:spPr>
        <a:prstGeom prst="roundRect">
          <a:avLst/>
        </a:prstGeom>
      </dgm:spPr>
    </dgm:pt>
    <dgm:pt modelId="{C3B407ED-78B3-4BAC-A71E-636FE76D2002}" type="pres">
      <dgm:prSet presAssocID="{210FA800-232D-4911-B7A1-9D386B0616BA}" presName="rootConnector" presStyleLbl="node3" presStyleIdx="9" presStyleCnt="15"/>
      <dgm:spPr/>
    </dgm:pt>
    <dgm:pt modelId="{3C4D4290-E3D1-46EA-8156-B5713CD409A6}" type="pres">
      <dgm:prSet presAssocID="{210FA800-232D-4911-B7A1-9D386B0616BA}" presName="hierChild4" presStyleCnt="0"/>
      <dgm:spPr/>
    </dgm:pt>
    <dgm:pt modelId="{3ACCB7B7-225E-4C4D-B034-F09ED9FBFFC0}" type="pres">
      <dgm:prSet presAssocID="{210FA800-232D-4911-B7A1-9D386B0616BA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E64425A5-B2CF-469B-845E-E67C0D459B3A}" type="pres">
      <dgm:prSet presAssocID="{D31E1E1B-FE2E-4095-9AA6-1D981FF3A2B3}" presName="Name37" presStyleLbl="parChTrans1D2" presStyleIdx="2" presStyleCnt="3"/>
      <dgm:spPr/>
    </dgm:pt>
    <dgm:pt modelId="{E1133AEF-322A-484B-B63B-E9576BA1A85F}" type="pres">
      <dgm:prSet presAssocID="{C7CDC0CB-86DE-4E42-9C78-8591A3819AF9}" presName="hierRoot2" presStyleCnt="0">
        <dgm:presLayoutVars>
          <dgm:hierBranch val="r"/>
        </dgm:presLayoutVars>
      </dgm:prSet>
      <dgm:spPr/>
    </dgm:pt>
    <dgm:pt modelId="{EFBB5B3F-75E5-4768-B7E6-B0FA0FFBEE12}" type="pres">
      <dgm:prSet presAssocID="{C7CDC0CB-86DE-4E42-9C78-8591A3819AF9}" presName="rootComposite" presStyleCnt="0"/>
      <dgm:spPr/>
    </dgm:pt>
    <dgm:pt modelId="{87DCBB02-BE8C-4206-A1E1-EF921A4B178D}" type="pres">
      <dgm:prSet presAssocID="{C7CDC0CB-86DE-4E42-9C78-8591A3819AF9}" presName="rootText" presStyleLbl="node2" presStyleIdx="2" presStyleCnt="3" custScaleX="250165" custScaleY="211724">
        <dgm:presLayoutVars>
          <dgm:chPref val="3"/>
        </dgm:presLayoutVars>
      </dgm:prSet>
      <dgm:spPr>
        <a:prstGeom prst="roundRect">
          <a:avLst/>
        </a:prstGeom>
      </dgm:spPr>
    </dgm:pt>
    <dgm:pt modelId="{65D7E160-1A67-47FD-BF64-B96D32C2C1DD}" type="pres">
      <dgm:prSet presAssocID="{C7CDC0CB-86DE-4E42-9C78-8591A3819AF9}" presName="rootConnector" presStyleLbl="node2" presStyleIdx="2" presStyleCnt="3"/>
      <dgm:spPr/>
    </dgm:pt>
    <dgm:pt modelId="{941AD837-0844-43D1-8FA7-43FA5A2B5ECD}" type="pres">
      <dgm:prSet presAssocID="{C7CDC0CB-86DE-4E42-9C78-8591A3819AF9}" presName="hierChild4" presStyleCnt="0"/>
      <dgm:spPr/>
    </dgm:pt>
    <dgm:pt modelId="{D6CCD6E7-C8DC-40AC-B714-B67B5156263C}" type="pres">
      <dgm:prSet presAssocID="{A48B7C18-9101-47BC-A9C5-0E2AB5F9A75B}" presName="Name50" presStyleLbl="parChTrans1D3" presStyleIdx="10" presStyleCnt="15"/>
      <dgm:spPr/>
    </dgm:pt>
    <dgm:pt modelId="{1752CA09-136A-4A90-AB06-99E35B48301C}" type="pres">
      <dgm:prSet presAssocID="{B0A1018B-31C3-4372-97AA-7A2EC42AF884}" presName="hierRoot2" presStyleCnt="0">
        <dgm:presLayoutVars>
          <dgm:hierBranch val="init"/>
        </dgm:presLayoutVars>
      </dgm:prSet>
      <dgm:spPr/>
    </dgm:pt>
    <dgm:pt modelId="{3B1BD876-E8E5-494D-8F6E-508ADDD47EB5}" type="pres">
      <dgm:prSet presAssocID="{B0A1018B-31C3-4372-97AA-7A2EC42AF884}" presName="rootComposite" presStyleCnt="0"/>
      <dgm:spPr/>
    </dgm:pt>
    <dgm:pt modelId="{31C3C267-8A1F-4497-9DD2-53338AB0A5ED}" type="pres">
      <dgm:prSet presAssocID="{B0A1018B-31C3-4372-97AA-7A2EC42AF884}" presName="rootText" presStyleLbl="node3" presStyleIdx="10" presStyleCnt="15" custScaleX="170224" custScaleY="112679" custLinFactY="12272" custLinFactNeighborX="-21540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715B37DC-66A6-4E25-8AE6-CF9E7C09FD3E}" type="pres">
      <dgm:prSet presAssocID="{B0A1018B-31C3-4372-97AA-7A2EC42AF884}" presName="rootConnector" presStyleLbl="node3" presStyleIdx="10" presStyleCnt="15"/>
      <dgm:spPr/>
    </dgm:pt>
    <dgm:pt modelId="{3C159EA6-FD3C-4224-AA61-C0DC0E0B1A68}" type="pres">
      <dgm:prSet presAssocID="{B0A1018B-31C3-4372-97AA-7A2EC42AF884}" presName="hierChild4" presStyleCnt="0"/>
      <dgm:spPr/>
    </dgm:pt>
    <dgm:pt modelId="{2BF7BE9D-C8FD-49E7-BB29-C921286CDB56}" type="pres">
      <dgm:prSet presAssocID="{B0A1018B-31C3-4372-97AA-7A2EC42AF884}" presName="hierChild5" presStyleCnt="0"/>
      <dgm:spPr/>
    </dgm:pt>
    <dgm:pt modelId="{767F1E0E-AFE4-4669-AAA7-C21CB7DD89EC}" type="pres">
      <dgm:prSet presAssocID="{2B9C4EB3-F204-4932-89A5-B72CC616A0F0}" presName="Name50" presStyleLbl="parChTrans1D3" presStyleIdx="11" presStyleCnt="15"/>
      <dgm:spPr/>
    </dgm:pt>
    <dgm:pt modelId="{F959278D-3F78-4130-929A-07A27A35B700}" type="pres">
      <dgm:prSet presAssocID="{C85E579D-9E1C-4B8B-8F99-BDA298534D90}" presName="hierRoot2" presStyleCnt="0">
        <dgm:presLayoutVars>
          <dgm:hierBranch val="init"/>
        </dgm:presLayoutVars>
      </dgm:prSet>
      <dgm:spPr/>
    </dgm:pt>
    <dgm:pt modelId="{FA517669-C3E2-4D36-B42E-C6BA2F14B34A}" type="pres">
      <dgm:prSet presAssocID="{C85E579D-9E1C-4B8B-8F99-BDA298534D90}" presName="rootComposite" presStyleCnt="0"/>
      <dgm:spPr/>
    </dgm:pt>
    <dgm:pt modelId="{D11F618A-3312-404E-AE5D-E4821A0CFE2F}" type="pres">
      <dgm:prSet presAssocID="{C85E579D-9E1C-4B8B-8F99-BDA298534D90}" presName="rootText" presStyleLbl="node3" presStyleIdx="11" presStyleCnt="15" custScaleX="174092" custScaleY="116612" custLinFactY="100000" custLinFactNeighborX="-21540" custLinFactNeighborY="135487">
        <dgm:presLayoutVars>
          <dgm:chPref val="3"/>
        </dgm:presLayoutVars>
      </dgm:prSet>
      <dgm:spPr>
        <a:prstGeom prst="roundRect">
          <a:avLst/>
        </a:prstGeom>
      </dgm:spPr>
    </dgm:pt>
    <dgm:pt modelId="{F9AD72B3-08AD-43B7-B806-8F673532C064}" type="pres">
      <dgm:prSet presAssocID="{C85E579D-9E1C-4B8B-8F99-BDA298534D90}" presName="rootConnector" presStyleLbl="node3" presStyleIdx="11" presStyleCnt="15"/>
      <dgm:spPr/>
    </dgm:pt>
    <dgm:pt modelId="{3B682545-D1EC-41A5-8BAE-75530390CD5C}" type="pres">
      <dgm:prSet presAssocID="{C85E579D-9E1C-4B8B-8F99-BDA298534D90}" presName="hierChild4" presStyleCnt="0"/>
      <dgm:spPr/>
    </dgm:pt>
    <dgm:pt modelId="{24A972DB-4EEF-4C26-A649-65FC613C7430}" type="pres">
      <dgm:prSet presAssocID="{C85E579D-9E1C-4B8B-8F99-BDA298534D90}" presName="hierChild5" presStyleCnt="0"/>
      <dgm:spPr/>
    </dgm:pt>
    <dgm:pt modelId="{8377C549-7E52-4408-AC11-600D446BBBA6}" type="pres">
      <dgm:prSet presAssocID="{0056E000-9156-444D-8A71-1A82A9DB3ECA}" presName="Name50" presStyleLbl="parChTrans1D3" presStyleIdx="12" presStyleCnt="15"/>
      <dgm:spPr/>
    </dgm:pt>
    <dgm:pt modelId="{142E1627-63B3-4BCA-A934-30CCAE6DA207}" type="pres">
      <dgm:prSet presAssocID="{3ADEFEF2-6B4E-4A2A-A4B0-1D991E6707CB}" presName="hierRoot2" presStyleCnt="0">
        <dgm:presLayoutVars>
          <dgm:hierBranch val="init"/>
        </dgm:presLayoutVars>
      </dgm:prSet>
      <dgm:spPr/>
    </dgm:pt>
    <dgm:pt modelId="{D47053EB-B39C-4F64-BACF-B7CE0FADB97E}" type="pres">
      <dgm:prSet presAssocID="{3ADEFEF2-6B4E-4A2A-A4B0-1D991E6707CB}" presName="rootComposite" presStyleCnt="0"/>
      <dgm:spPr/>
    </dgm:pt>
    <dgm:pt modelId="{B4B4B2E6-3571-4D18-B925-AA3A048E2991}" type="pres">
      <dgm:prSet presAssocID="{3ADEFEF2-6B4E-4A2A-A4B0-1D991E6707CB}" presName="rootText" presStyleLbl="node3" presStyleIdx="12" presStyleCnt="15" custScaleX="174294" custScaleY="117676" custLinFactNeighborX="-21540" custLinFactNeighborY="-62025">
        <dgm:presLayoutVars>
          <dgm:chPref val="3"/>
        </dgm:presLayoutVars>
      </dgm:prSet>
      <dgm:spPr>
        <a:prstGeom prst="roundRect">
          <a:avLst/>
        </a:prstGeom>
      </dgm:spPr>
    </dgm:pt>
    <dgm:pt modelId="{7BF86C8B-81D1-4FD9-8916-617AC12ED034}" type="pres">
      <dgm:prSet presAssocID="{3ADEFEF2-6B4E-4A2A-A4B0-1D991E6707CB}" presName="rootConnector" presStyleLbl="node3" presStyleIdx="12" presStyleCnt="15"/>
      <dgm:spPr/>
    </dgm:pt>
    <dgm:pt modelId="{D5D69429-79C5-40FF-B5CE-0A1A4EE5DFBC}" type="pres">
      <dgm:prSet presAssocID="{3ADEFEF2-6B4E-4A2A-A4B0-1D991E6707CB}" presName="hierChild4" presStyleCnt="0"/>
      <dgm:spPr/>
    </dgm:pt>
    <dgm:pt modelId="{42A885FC-1293-46C2-A123-39C4D0BF1F4C}" type="pres">
      <dgm:prSet presAssocID="{3ADEFEF2-6B4E-4A2A-A4B0-1D991E6707CB}" presName="hierChild5" presStyleCnt="0"/>
      <dgm:spPr/>
    </dgm:pt>
    <dgm:pt modelId="{43851A59-89C4-44AF-B4CB-E1DA10AEF410}" type="pres">
      <dgm:prSet presAssocID="{83A9FD61-43F2-42D2-BAA0-3A1281DA0760}" presName="Name50" presStyleLbl="parChTrans1D3" presStyleIdx="13" presStyleCnt="15"/>
      <dgm:spPr/>
    </dgm:pt>
    <dgm:pt modelId="{130E6750-3949-4EB8-B82B-95AFE761F272}" type="pres">
      <dgm:prSet presAssocID="{BDB988F9-BBBB-415E-99F3-FB5896227EB1}" presName="hierRoot2" presStyleCnt="0">
        <dgm:presLayoutVars>
          <dgm:hierBranch val="init"/>
        </dgm:presLayoutVars>
      </dgm:prSet>
      <dgm:spPr/>
    </dgm:pt>
    <dgm:pt modelId="{FE46997D-CCDA-4F27-9590-7141F59B1024}" type="pres">
      <dgm:prSet presAssocID="{BDB988F9-BBBB-415E-99F3-FB5896227EB1}" presName="rootComposite" presStyleCnt="0"/>
      <dgm:spPr/>
    </dgm:pt>
    <dgm:pt modelId="{88A9CDFD-459C-4233-87C5-2C9A6C205E8A}" type="pres">
      <dgm:prSet presAssocID="{BDB988F9-BBBB-415E-99F3-FB5896227EB1}" presName="rootText" presStyleLbl="node3" presStyleIdx="13" presStyleCnt="15" custScaleX="167628" custLinFactY="-200000" custLinFactNeighborX="-15786" custLinFactNeighborY="-292765">
        <dgm:presLayoutVars>
          <dgm:chPref val="3"/>
        </dgm:presLayoutVars>
      </dgm:prSet>
      <dgm:spPr>
        <a:prstGeom prst="roundRect">
          <a:avLst/>
        </a:prstGeom>
      </dgm:spPr>
    </dgm:pt>
    <dgm:pt modelId="{2530441C-CAF3-454E-9B80-C03628DE5110}" type="pres">
      <dgm:prSet presAssocID="{BDB988F9-BBBB-415E-99F3-FB5896227EB1}" presName="rootConnector" presStyleLbl="node3" presStyleIdx="13" presStyleCnt="15"/>
      <dgm:spPr/>
    </dgm:pt>
    <dgm:pt modelId="{6590393D-C560-4A62-A8B7-CDEA7A97ABB6}" type="pres">
      <dgm:prSet presAssocID="{BDB988F9-BBBB-415E-99F3-FB5896227EB1}" presName="hierChild4" presStyleCnt="0"/>
      <dgm:spPr/>
    </dgm:pt>
    <dgm:pt modelId="{1B5FF535-E553-4EEF-892D-E312F9B95B80}" type="pres">
      <dgm:prSet presAssocID="{BDB988F9-BBBB-415E-99F3-FB5896227EB1}" presName="hierChild5" presStyleCnt="0"/>
      <dgm:spPr/>
    </dgm:pt>
    <dgm:pt modelId="{11B3D374-F456-41C6-B66B-9942DD5481E4}" type="pres">
      <dgm:prSet presAssocID="{443DB268-EBD0-4342-9327-BD67AD6F1BD7}" presName="Name50" presStyleLbl="parChTrans1D3" presStyleIdx="14" presStyleCnt="15"/>
      <dgm:spPr/>
    </dgm:pt>
    <dgm:pt modelId="{4BC222F0-0688-469E-AC4B-165F80290FA1}" type="pres">
      <dgm:prSet presAssocID="{C069DF68-B246-483D-857E-9DEA2158A660}" presName="hierRoot2" presStyleCnt="0">
        <dgm:presLayoutVars>
          <dgm:hierBranch val="init"/>
        </dgm:presLayoutVars>
      </dgm:prSet>
      <dgm:spPr/>
    </dgm:pt>
    <dgm:pt modelId="{6E88D794-EEA4-4D8E-ABA9-92C619F773D0}" type="pres">
      <dgm:prSet presAssocID="{C069DF68-B246-483D-857E-9DEA2158A660}" presName="rootComposite" presStyleCnt="0"/>
      <dgm:spPr/>
    </dgm:pt>
    <dgm:pt modelId="{4961A30E-623B-4243-8270-F48C904D5396}" type="pres">
      <dgm:prSet presAssocID="{C069DF68-B246-483D-857E-9DEA2158A660}" presName="rootText" presStyleLbl="node3" presStyleIdx="14" presStyleCnt="15" custScaleX="174245" custScaleY="116959" custLinFactNeighborX="-14686" custLinFactNeighborY="-70678">
        <dgm:presLayoutVars>
          <dgm:chPref val="3"/>
        </dgm:presLayoutVars>
      </dgm:prSet>
      <dgm:spPr>
        <a:prstGeom prst="roundRect">
          <a:avLst/>
        </a:prstGeom>
      </dgm:spPr>
    </dgm:pt>
    <dgm:pt modelId="{2549AB55-7067-49DA-B2E3-2561E4F838B1}" type="pres">
      <dgm:prSet presAssocID="{C069DF68-B246-483D-857E-9DEA2158A660}" presName="rootConnector" presStyleLbl="node3" presStyleIdx="14" presStyleCnt="15"/>
      <dgm:spPr/>
    </dgm:pt>
    <dgm:pt modelId="{3D8A7545-0D3E-48C7-8DC9-6368A1B7DE37}" type="pres">
      <dgm:prSet presAssocID="{C069DF68-B246-483D-857E-9DEA2158A660}" presName="hierChild4" presStyleCnt="0"/>
      <dgm:spPr/>
    </dgm:pt>
    <dgm:pt modelId="{3295A69A-515F-49C4-A5DC-29DE7B219C14}" type="pres">
      <dgm:prSet presAssocID="{C069DF68-B246-483D-857E-9DEA2158A660}" presName="hierChild5" presStyleCnt="0"/>
      <dgm:spPr/>
    </dgm:pt>
    <dgm:pt modelId="{E36CBC6F-B946-47DD-84FD-22EBC8102AD9}" type="pres">
      <dgm:prSet presAssocID="{C7CDC0CB-86DE-4E42-9C78-8591A3819AF9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8B3F1901-BB4F-4551-B889-B63105C25B38}" type="presOf" srcId="{9E8E2B44-1920-4504-B322-C703D016A227}" destId="{42CDC39A-D149-4476-ADD4-4031CB7C9597}" srcOrd="1" destOrd="0" presId="urn:microsoft.com/office/officeart/2005/8/layout/orgChart1"/>
    <dgm:cxn modelId="{9BFDD205-2BE7-4586-9BA7-688D13D7A86A}" type="presOf" srcId="{AA9F0B93-D35B-4567-8F72-2BF8B16336F6}" destId="{14BA36D0-A6A4-421D-A886-FB1FE6A84C95}" srcOrd="1" destOrd="0" presId="urn:microsoft.com/office/officeart/2005/8/layout/orgChart1"/>
    <dgm:cxn modelId="{EE7EF807-CF5F-46BF-B00C-CB6B86DF8D85}" srcId="{661178FE-485E-4CA7-9D81-75A3C355D18F}" destId="{210FA800-232D-4911-B7A1-9D386B0616BA}" srcOrd="5" destOrd="0" parTransId="{F2E57F22-46B1-413C-8A5B-79A4FBECC8CF}" sibTransId="{AA7CE512-83BA-419E-B77A-3ADB6B1715EE}"/>
    <dgm:cxn modelId="{353E9008-1F7C-42AF-B0EF-8CAE3BDDFB0F}" type="presOf" srcId="{2B9C4EB3-F204-4932-89A5-B72CC616A0F0}" destId="{767F1E0E-AFE4-4669-AAA7-C21CB7DD89EC}" srcOrd="0" destOrd="0" presId="urn:microsoft.com/office/officeart/2005/8/layout/orgChart1"/>
    <dgm:cxn modelId="{66D5B80D-E41D-4537-A360-E74F406439A3}" type="presOf" srcId="{D31E1E1B-FE2E-4095-9AA6-1D981FF3A2B3}" destId="{E64425A5-B2CF-469B-845E-E67C0D459B3A}" srcOrd="0" destOrd="0" presId="urn:microsoft.com/office/officeart/2005/8/layout/orgChart1"/>
    <dgm:cxn modelId="{82EC6111-7213-41F3-8193-E45C6EF13078}" srcId="{661178FE-485E-4CA7-9D81-75A3C355D18F}" destId="{2FB2735B-103C-4204-A018-EEB3049A3AE7}" srcOrd="1" destOrd="0" parTransId="{FC579D4C-86D2-43D7-B93F-4461308CB190}" sibTransId="{09098148-C2A2-4C46-98EC-62A139EB0F41}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2794451B-7BCA-4EC0-84E6-42DA85ECBBD4}" srcId="{9E8E2B44-1920-4504-B322-C703D016A227}" destId="{92CBB584-84EB-4E27-9710-18E4444DEE53}" srcOrd="3" destOrd="0" parTransId="{0B48C042-C309-42BA-A47D-9453A91C49D8}" sibTransId="{46DFA4B9-E696-4CFD-9DAB-96FBE3A55BD2}"/>
    <dgm:cxn modelId="{DC252934-B54D-4C48-953E-163D3B2D7FB1}" srcId="{661178FE-485E-4CA7-9D81-75A3C355D18F}" destId="{73A189BE-B8E0-4F61-817D-8A4F6FC900F0}" srcOrd="3" destOrd="0" parTransId="{8D9307EB-C81D-4831-9C2E-0948488A8568}" sibTransId="{0CD37C5E-9A7E-459E-A01F-7FF07F27BA37}"/>
    <dgm:cxn modelId="{B3787136-0523-4475-A928-545476D304C1}" type="presOf" srcId="{443DB268-EBD0-4342-9327-BD67AD6F1BD7}" destId="{11B3D374-F456-41C6-B66B-9942DD5481E4}" srcOrd="0" destOrd="0" presId="urn:microsoft.com/office/officeart/2005/8/layout/orgChart1"/>
    <dgm:cxn modelId="{2CA47F36-B651-46DD-912D-30060B422AA9}" type="presOf" srcId="{3ADEFEF2-6B4E-4A2A-A4B0-1D991E6707CB}" destId="{B4B4B2E6-3571-4D18-B925-AA3A048E2991}" srcOrd="0" destOrd="0" presId="urn:microsoft.com/office/officeart/2005/8/layout/orgChart1"/>
    <dgm:cxn modelId="{BDA92A60-5E04-46FE-8C5F-26A8F8EF30E2}" type="presOf" srcId="{45347D00-AFC4-46D2-B826-E62271148696}" destId="{858BAD9A-9EE4-4B45-9365-37500F08CC6B}" srcOrd="1" destOrd="0" presId="urn:microsoft.com/office/officeart/2005/8/layout/orgChart1"/>
    <dgm:cxn modelId="{E4F36060-AA61-4660-A993-D8AB5891EFA2}" type="presOf" srcId="{08E64A77-C59B-407A-BD43-A2DF0C8CADF3}" destId="{74C654CC-D1F1-46C2-B654-ADD702765976}" srcOrd="0" destOrd="0" presId="urn:microsoft.com/office/officeart/2005/8/layout/orgChart1"/>
    <dgm:cxn modelId="{ED5D4E42-99D0-4C32-9D95-90696433CE79}" type="presOf" srcId="{210FA800-232D-4911-B7A1-9D386B0616BA}" destId="{C3B407ED-78B3-4BAC-A71E-636FE76D2002}" srcOrd="1" destOrd="0" presId="urn:microsoft.com/office/officeart/2005/8/layout/orgChart1"/>
    <dgm:cxn modelId="{B5C6F763-90CC-431E-8FD3-11824C445954}" type="presOf" srcId="{C7CDC0CB-86DE-4E42-9C78-8591A3819AF9}" destId="{65D7E160-1A67-47FD-BF64-B96D32C2C1DD}" srcOrd="1" destOrd="0" presId="urn:microsoft.com/office/officeart/2005/8/layout/orgChart1"/>
    <dgm:cxn modelId="{C9172E44-C412-40DD-B985-AD9CC1F652E1}" type="presOf" srcId="{2FB2735B-103C-4204-A018-EEB3049A3AE7}" destId="{6638AE8A-F5A0-4D95-B39D-640E7DE9D94E}" srcOrd="0" destOrd="0" presId="urn:microsoft.com/office/officeart/2005/8/layout/orgChart1"/>
    <dgm:cxn modelId="{D629C344-E4A3-4CC0-9FAE-C42F0894B551}" type="presOf" srcId="{01D7F48E-F4EF-4FEF-986A-F7D5A910C537}" destId="{B05BD84C-786C-4866-8243-C5177477CE81}" srcOrd="0" destOrd="0" presId="urn:microsoft.com/office/officeart/2005/8/layout/orgChart1"/>
    <dgm:cxn modelId="{BF029167-210A-44C9-8727-78C5ED6A0EB5}" srcId="{C7CDC0CB-86DE-4E42-9C78-8591A3819AF9}" destId="{C85E579D-9E1C-4B8B-8F99-BDA298534D90}" srcOrd="1" destOrd="0" parTransId="{2B9C4EB3-F204-4932-89A5-B72CC616A0F0}" sibTransId="{62E94C4F-8A35-4964-BA6C-D6877E2F90D7}"/>
    <dgm:cxn modelId="{BF77AC67-9A08-4A5B-8025-78565A253A84}" type="presOf" srcId="{3ADEFEF2-6B4E-4A2A-A4B0-1D991E6707CB}" destId="{7BF86C8B-81D1-4FD9-8916-617AC12ED034}" srcOrd="1" destOrd="0" presId="urn:microsoft.com/office/officeart/2005/8/layout/orgChart1"/>
    <dgm:cxn modelId="{30929C49-1BB9-4795-AC48-81EBFF981327}" type="presOf" srcId="{73A189BE-B8E0-4F61-817D-8A4F6FC900F0}" destId="{093AAD58-2BAC-4E43-B049-75DBC9AE7601}" srcOrd="1" destOrd="0" presId="urn:microsoft.com/office/officeart/2005/8/layout/orgChart1"/>
    <dgm:cxn modelId="{AD36E869-2BF9-4BBF-A57E-66ACAD5CBB57}" type="presOf" srcId="{96D08FA7-CB0E-4A7D-81AD-24133D4ABCA7}" destId="{541C09E6-D5BC-41E4-88F9-585E05008724}" srcOrd="0" destOrd="0" presId="urn:microsoft.com/office/officeart/2005/8/layout/orgChart1"/>
    <dgm:cxn modelId="{44BEF249-00A4-41FE-907E-5A240A002AAC}" type="presOf" srcId="{B0A1018B-31C3-4372-97AA-7A2EC42AF884}" destId="{715B37DC-66A6-4E25-8AE6-CF9E7C09FD3E}" srcOrd="1" destOrd="0" presId="urn:microsoft.com/office/officeart/2005/8/layout/orgChart1"/>
    <dgm:cxn modelId="{65B7926C-4CAA-43B3-814C-FCD72E9AB281}" type="presOf" srcId="{661178FE-485E-4CA7-9D81-75A3C355D18F}" destId="{B7B1B8D2-3B9C-43D2-BDBD-7DB5BD93CA7B}" srcOrd="1" destOrd="0" presId="urn:microsoft.com/office/officeart/2005/8/layout/orgChart1"/>
    <dgm:cxn modelId="{8408194E-CAC6-4574-9A42-0342565D8B8B}" srcId="{9E8E2B44-1920-4504-B322-C703D016A227}" destId="{16EE879E-FC9B-4B37-9677-B3E423F98041}" srcOrd="0" destOrd="0" parTransId="{0CE552E3-47B5-43CB-819E-D6E85BF9BEF7}" sibTransId="{115BAD03-9730-48CC-9588-450229D826CE}"/>
    <dgm:cxn modelId="{6086C46F-BB48-488B-B6C3-970577039794}" type="presOf" srcId="{3FA76926-D460-4779-A1C6-67F6ED217E5A}" destId="{4F0B522A-3760-4A6B-A50A-214C8F101D6D}" srcOrd="1" destOrd="0" presId="urn:microsoft.com/office/officeart/2005/8/layout/orgChart1"/>
    <dgm:cxn modelId="{9B8E8653-055D-4422-8450-FF8F1055F177}" srcId="{01D7F48E-F4EF-4FEF-986A-F7D5A910C537}" destId="{C7CDC0CB-86DE-4E42-9C78-8591A3819AF9}" srcOrd="2" destOrd="0" parTransId="{D31E1E1B-FE2E-4095-9AA6-1D981FF3A2B3}" sibTransId="{6C7B9E73-215E-4A7B-8BDF-A8A2ABAFD42B}"/>
    <dgm:cxn modelId="{86369755-9C29-48B3-8C8F-877DEB166739}" type="presOf" srcId="{BDB988F9-BBBB-415E-99F3-FB5896227EB1}" destId="{88A9CDFD-459C-4233-87C5-2C9A6C205E8A}" srcOrd="0" destOrd="0" presId="urn:microsoft.com/office/officeart/2005/8/layout/orgChart1"/>
    <dgm:cxn modelId="{F3219276-EA7B-46D4-B09D-1070D3A0700C}" type="presOf" srcId="{C069DF68-B246-483D-857E-9DEA2158A660}" destId="{4961A30E-623B-4243-8270-F48C904D5396}" srcOrd="0" destOrd="0" presId="urn:microsoft.com/office/officeart/2005/8/layout/orgChart1"/>
    <dgm:cxn modelId="{499C387C-F694-47A1-817F-EEF70FE35416}" type="presOf" srcId="{F2E57F22-46B1-413C-8A5B-79A4FBECC8CF}" destId="{1339D62C-7314-47C1-94E7-C9CC8C54B64A}" srcOrd="0" destOrd="0" presId="urn:microsoft.com/office/officeart/2005/8/layout/orgChart1"/>
    <dgm:cxn modelId="{3977A27D-0CE4-4943-9056-0ABA7904F793}" srcId="{661178FE-485E-4CA7-9D81-75A3C355D18F}" destId="{3FA76926-D460-4779-A1C6-67F6ED217E5A}" srcOrd="2" destOrd="0" parTransId="{EE4B844C-8D0B-464D-8D04-EE1F4E6EEC82}" sibTransId="{51452F40-DA09-4CA4-80BB-B912997E9D7F}"/>
    <dgm:cxn modelId="{0DC6057F-5932-44B5-A070-C0D323C4503D}" srcId="{661178FE-485E-4CA7-9D81-75A3C355D18F}" destId="{96D08FA7-CB0E-4A7D-81AD-24133D4ABCA7}" srcOrd="4" destOrd="0" parTransId="{F44D1D7B-839B-48D9-AFA0-34C9A3162AFD}" sibTransId="{9F7CFA53-121A-49B2-B5D5-3BB60E7CA494}"/>
    <dgm:cxn modelId="{14FB8180-9F57-4990-9FD6-313939494527}" type="presOf" srcId="{D61CABE3-8E38-40A3-9504-98F99C0AE0A5}" destId="{A46965F3-1890-435E-994C-018A8BC7782C}" srcOrd="0" destOrd="0" presId="urn:microsoft.com/office/officeart/2005/8/layout/orgChart1"/>
    <dgm:cxn modelId="{5EEAA181-2394-423A-B793-FAC4D107C082}" type="presOf" srcId="{3E9D28E2-EF7E-4490-840F-E5498646017C}" destId="{8E792587-E8DF-4C1C-8E81-71EC95AEC121}" srcOrd="0" destOrd="0" presId="urn:microsoft.com/office/officeart/2005/8/layout/orgChart1"/>
    <dgm:cxn modelId="{7E1D2F85-988C-49A3-9FD6-D029F0863239}" type="presOf" srcId="{C7CDC0CB-86DE-4E42-9C78-8591A3819AF9}" destId="{87DCBB02-BE8C-4206-A1E1-EF921A4B178D}" srcOrd="0" destOrd="0" presId="urn:microsoft.com/office/officeart/2005/8/layout/orgChart1"/>
    <dgm:cxn modelId="{2A064B85-61C3-4FE3-A856-060D9278336E}" type="presOf" srcId="{C85E579D-9E1C-4B8B-8F99-BDA298534D90}" destId="{D11F618A-3312-404E-AE5D-E4821A0CFE2F}" srcOrd="0" destOrd="0" presId="urn:microsoft.com/office/officeart/2005/8/layout/orgChart1"/>
    <dgm:cxn modelId="{3E87418A-0940-434E-91D5-97EDE75160ED}" type="presOf" srcId="{96D08FA7-CB0E-4A7D-81AD-24133D4ABCA7}" destId="{A7A0795C-425D-4778-A5DE-B22A0DFE99BF}" srcOrd="1" destOrd="0" presId="urn:microsoft.com/office/officeart/2005/8/layout/orgChart1"/>
    <dgm:cxn modelId="{BCAB7B8A-DD30-44D9-96D5-71600A54DB9F}" type="presOf" srcId="{C85E579D-9E1C-4B8B-8F99-BDA298534D90}" destId="{F9AD72B3-08AD-43B7-B806-8F673532C064}" srcOrd="1" destOrd="0" presId="urn:microsoft.com/office/officeart/2005/8/layout/orgChart1"/>
    <dgm:cxn modelId="{AD531090-CCCA-40D8-8779-BF4733B03842}" type="presOf" srcId="{576C5620-D376-4C70-A7B3-A3FEEC06A4B6}" destId="{AC4BE46B-3EF9-4110-A0A1-F97660DDF869}" srcOrd="0" destOrd="0" presId="urn:microsoft.com/office/officeart/2005/8/layout/orgChart1"/>
    <dgm:cxn modelId="{4D528B92-2718-4324-BA89-0F768397470B}" type="presOf" srcId="{B0A1018B-31C3-4372-97AA-7A2EC42AF884}" destId="{31C3C267-8A1F-4497-9DD2-53338AB0A5ED}" srcOrd="0" destOrd="0" presId="urn:microsoft.com/office/officeart/2005/8/layout/orgChart1"/>
    <dgm:cxn modelId="{6E9CEC93-DF32-4C57-9EC0-CBB179D37881}" type="presOf" srcId="{3FA76926-D460-4779-A1C6-67F6ED217E5A}" destId="{C45713FD-608B-4FED-B91D-E16B7F94D1AD}" srcOrd="0" destOrd="0" presId="urn:microsoft.com/office/officeart/2005/8/layout/orgChart1"/>
    <dgm:cxn modelId="{8CF2CA95-7BD8-49D4-868F-D59B9353421A}" type="presOf" srcId="{BDB988F9-BBBB-415E-99F3-FB5896227EB1}" destId="{2530441C-CAF3-454E-9B80-C03628DE5110}" srcOrd="1" destOrd="0" presId="urn:microsoft.com/office/officeart/2005/8/layout/orgChart1"/>
    <dgm:cxn modelId="{122D9796-10D4-4649-BF28-394F603A8FAB}" srcId="{C7CDC0CB-86DE-4E42-9C78-8591A3819AF9}" destId="{C069DF68-B246-483D-857E-9DEA2158A660}" srcOrd="4" destOrd="0" parTransId="{443DB268-EBD0-4342-9327-BD67AD6F1BD7}" sibTransId="{9E5859D5-C221-4F43-9479-C20F4C8030B3}"/>
    <dgm:cxn modelId="{231D3397-1888-4EF4-AF02-48A95302F227}" srcId="{9E8E2B44-1920-4504-B322-C703D016A227}" destId="{45347D00-AFC4-46D2-B826-E62271148696}" srcOrd="1" destOrd="0" parTransId="{D61CABE3-8E38-40A3-9504-98F99C0AE0A5}" sibTransId="{4D78135A-1B60-4D33-8F66-A272B6967599}"/>
    <dgm:cxn modelId="{6E8CD397-2A51-4BED-9DE2-DF6EFF5BC41E}" type="presOf" srcId="{2FB2735B-103C-4204-A018-EEB3049A3AE7}" destId="{76075F79-A9A5-464F-B62B-B0F08670EF88}" srcOrd="1" destOrd="0" presId="urn:microsoft.com/office/officeart/2005/8/layout/orgChart1"/>
    <dgm:cxn modelId="{F8B9F298-4CD8-4C5F-A630-9D852BA63707}" type="presOf" srcId="{16EE879E-FC9B-4B37-9677-B3E423F98041}" destId="{211C94E0-EACD-470E-AB67-2B37D97CBDA9}" srcOrd="0" destOrd="0" presId="urn:microsoft.com/office/officeart/2005/8/layout/orgChart1"/>
    <dgm:cxn modelId="{445A2A99-6616-4788-9B11-70B910B4DF1D}" type="presOf" srcId="{661178FE-485E-4CA7-9D81-75A3C355D18F}" destId="{908BE094-5538-44FF-B722-9F055DBFBCD2}" srcOrd="0" destOrd="0" presId="urn:microsoft.com/office/officeart/2005/8/layout/orgChart1"/>
    <dgm:cxn modelId="{50C6619B-719A-4EE2-B909-E138658051ED}" type="presOf" srcId="{FC579D4C-86D2-43D7-B93F-4461308CB190}" destId="{0DE43250-6E41-4941-BEA9-5AEF533C91B7}" srcOrd="0" destOrd="0" presId="urn:microsoft.com/office/officeart/2005/8/layout/orgChart1"/>
    <dgm:cxn modelId="{B69020A2-D90B-4A69-8752-D3FC28D26579}" type="presOf" srcId="{0056E000-9156-444D-8A71-1A82A9DB3ECA}" destId="{8377C549-7E52-4408-AC11-600D446BBBA6}" srcOrd="0" destOrd="0" presId="urn:microsoft.com/office/officeart/2005/8/layout/orgChart1"/>
    <dgm:cxn modelId="{0C7A8CA3-AD68-47D7-9B63-A8F00F09D979}" type="presOf" srcId="{0CE552E3-47B5-43CB-819E-D6E85BF9BEF7}" destId="{AA53A071-1A20-42AB-8B70-EC51069DBA01}" srcOrd="0" destOrd="0" presId="urn:microsoft.com/office/officeart/2005/8/layout/orgChart1"/>
    <dgm:cxn modelId="{5A35D0A3-BA59-4EA3-B78B-14EEF2EAD288}" type="presOf" srcId="{CC0822ED-77A0-4172-9884-5187A03BC287}" destId="{7F008859-511D-4B5E-A9A1-39786FE5F763}" srcOrd="0" destOrd="0" presId="urn:microsoft.com/office/officeart/2005/8/layout/orgChart1"/>
    <dgm:cxn modelId="{0A603CA4-92F2-4307-9A07-51DD66821BDE}" type="presOf" srcId="{45347D00-AFC4-46D2-B826-E62271148696}" destId="{6CB3E305-D221-4360-A8F2-F2A55C792231}" srcOrd="0" destOrd="0" presId="urn:microsoft.com/office/officeart/2005/8/layout/orgChart1"/>
    <dgm:cxn modelId="{7EE068A6-E4F6-4E60-802B-CB0594C66E81}" type="presOf" srcId="{92CBB584-84EB-4E27-9710-18E4444DEE53}" destId="{42A5B0A4-8284-4CE4-93CB-3AEC19B9E583}" srcOrd="0" destOrd="0" presId="urn:microsoft.com/office/officeart/2005/8/layout/orgChart1"/>
    <dgm:cxn modelId="{51B28EA7-AF23-445D-BAF3-7AF82D19579A}" srcId="{9E8E2B44-1920-4504-B322-C703D016A227}" destId="{576C5620-D376-4C70-A7B3-A3FEEC06A4B6}" srcOrd="2" destOrd="0" parTransId="{4F24BEA6-AA7C-4EAE-A884-A026E8A3EBDC}" sibTransId="{A6C9BA89-516A-44BA-B010-8EA7CD8BFACD}"/>
    <dgm:cxn modelId="{D32A4FAA-6C2E-41B9-A4E8-1E6CD80C840A}" type="presOf" srcId="{4F24BEA6-AA7C-4EAE-A884-A026E8A3EBDC}" destId="{AE44736D-6EDA-49EF-AF1B-558158DA235A}" srcOrd="0" destOrd="0" presId="urn:microsoft.com/office/officeart/2005/8/layout/orgChart1"/>
    <dgm:cxn modelId="{B09383AF-3EFA-4119-8DB8-DF916DF55B13}" type="presOf" srcId="{92CBB584-84EB-4E27-9710-18E4444DEE53}" destId="{550D7A57-5687-442B-9491-84EB01850DB9}" srcOrd="1" destOrd="0" presId="urn:microsoft.com/office/officeart/2005/8/layout/orgChart1"/>
    <dgm:cxn modelId="{BF36E5BC-8C9E-4A23-AD35-24633ACEFBC5}" type="presOf" srcId="{01D7F48E-F4EF-4FEF-986A-F7D5A910C537}" destId="{AF555A22-6B4C-4A24-9D49-1E88131CF7A7}" srcOrd="1" destOrd="0" presId="urn:microsoft.com/office/officeart/2005/8/layout/orgChart1"/>
    <dgm:cxn modelId="{7A7E6FBE-86D1-49F3-9F04-8906406069E9}" type="presOf" srcId="{F44D1D7B-839B-48D9-AFA0-34C9A3162AFD}" destId="{E32CE21A-6356-46D0-AE47-9E86529DE132}" srcOrd="0" destOrd="0" presId="urn:microsoft.com/office/officeart/2005/8/layout/orgChart1"/>
    <dgm:cxn modelId="{B43700C4-FE8C-4628-8F1A-8010DE3D5636}" type="presOf" srcId="{A48B7C18-9101-47BC-A9C5-0E2AB5F9A75B}" destId="{D6CCD6E7-C8DC-40AC-B714-B67B5156263C}" srcOrd="0" destOrd="0" presId="urn:microsoft.com/office/officeart/2005/8/layout/orgChart1"/>
    <dgm:cxn modelId="{C313FCC7-B33E-4DA4-B484-6D9E73AD72F8}" type="presOf" srcId="{01FFCF14-F57C-4A38-A662-C1BF69DC42B0}" destId="{18692688-23BA-49D9-9459-682116262D54}" srcOrd="0" destOrd="0" presId="urn:microsoft.com/office/officeart/2005/8/layout/orgChart1"/>
    <dgm:cxn modelId="{E74B1BC8-B98F-4D63-972E-312169CAC627}" type="presOf" srcId="{0B48C042-C309-42BA-A47D-9453A91C49D8}" destId="{6680FDCA-A59E-4488-9391-F145C9C367A2}" srcOrd="0" destOrd="0" presId="urn:microsoft.com/office/officeart/2005/8/layout/orgChart1"/>
    <dgm:cxn modelId="{F200BFC9-A5D5-48F5-9A20-E8144E9676ED}" type="presOf" srcId="{EE4B844C-8D0B-464D-8D04-EE1F4E6EEC82}" destId="{343FF666-085D-470E-91BE-F8362729FF2C}" srcOrd="0" destOrd="0" presId="urn:microsoft.com/office/officeart/2005/8/layout/orgChart1"/>
    <dgm:cxn modelId="{47E3D8CA-0A97-41B6-AC62-5152F49D0C14}" type="presOf" srcId="{8D9307EB-C81D-4831-9C2E-0948488A8568}" destId="{F293A0C0-542D-4E5A-9C1A-8D5ACC03CD75}" srcOrd="0" destOrd="0" presId="urn:microsoft.com/office/officeart/2005/8/layout/orgChart1"/>
    <dgm:cxn modelId="{6607E5CC-BEE3-4C07-966C-64CCA2E5DAF4}" type="presOf" srcId="{AA9F0B93-D35B-4567-8F72-2BF8B16336F6}" destId="{EF7E30BB-CBD0-43A1-B8C8-855EF5235A54}" srcOrd="0" destOrd="0" presId="urn:microsoft.com/office/officeart/2005/8/layout/orgChart1"/>
    <dgm:cxn modelId="{FE54ECCD-584C-4307-A6A7-399E17A84467}" srcId="{C7CDC0CB-86DE-4E42-9C78-8591A3819AF9}" destId="{B0A1018B-31C3-4372-97AA-7A2EC42AF884}" srcOrd="0" destOrd="0" parTransId="{A48B7C18-9101-47BC-A9C5-0E2AB5F9A75B}" sibTransId="{D7BC7785-C4F7-4B05-8EAE-8E780C30D24B}"/>
    <dgm:cxn modelId="{7C25B9D2-99BD-4239-9413-FE70F24E25E0}" type="presOf" srcId="{9E8E2B44-1920-4504-B322-C703D016A227}" destId="{80CA852A-1DC4-4273-857B-8B74690EBC14}" srcOrd="0" destOrd="0" presId="urn:microsoft.com/office/officeart/2005/8/layout/orgChart1"/>
    <dgm:cxn modelId="{4C3338D4-354A-4C8A-A0D6-B8AD7490081F}" type="presOf" srcId="{210FA800-232D-4911-B7A1-9D386B0616BA}" destId="{34A1BF4D-2C27-49A0-809F-EAEC7DA9C9ED}" srcOrd="0" destOrd="0" presId="urn:microsoft.com/office/officeart/2005/8/layout/orgChart1"/>
    <dgm:cxn modelId="{685A2DD6-B5E8-4BF3-98B0-A328B3268E65}" srcId="{C7CDC0CB-86DE-4E42-9C78-8591A3819AF9}" destId="{3ADEFEF2-6B4E-4A2A-A4B0-1D991E6707CB}" srcOrd="2" destOrd="0" parTransId="{0056E000-9156-444D-8A71-1A82A9DB3ECA}" sibTransId="{052196EA-045B-461F-9306-9C5FEAECA4C9}"/>
    <dgm:cxn modelId="{796982D6-3F81-4D90-A050-220FDAA3A6F4}" srcId="{C7CDC0CB-86DE-4E42-9C78-8591A3819AF9}" destId="{BDB988F9-BBBB-415E-99F3-FB5896227EB1}" srcOrd="3" destOrd="0" parTransId="{83A9FD61-43F2-42D2-BAA0-3A1281DA0760}" sibTransId="{3CF00208-0F1C-418F-B657-F8A11033FC02}"/>
    <dgm:cxn modelId="{3AB33CDD-5294-4633-B2FB-CFE58A5BA76B}" srcId="{661178FE-485E-4CA7-9D81-75A3C355D18F}" destId="{AA9F0B93-D35B-4567-8F72-2BF8B16336F6}" srcOrd="0" destOrd="0" parTransId="{08E64A77-C59B-407A-BD43-A2DF0C8CADF3}" sibTransId="{18400350-CC11-4193-8C98-43830BEC1BDD}"/>
    <dgm:cxn modelId="{72D2AEE1-8BAD-4671-AD0C-40959923C0D9}" type="presOf" srcId="{16EE879E-FC9B-4B37-9677-B3E423F98041}" destId="{8DDD631F-180A-49B9-8AAD-4F113B14E281}" srcOrd="1" destOrd="0" presId="urn:microsoft.com/office/officeart/2005/8/layout/orgChart1"/>
    <dgm:cxn modelId="{C0D333EA-53A3-40D5-A863-0564A2A0C026}" type="presOf" srcId="{576C5620-D376-4C70-A7B3-A3FEEC06A4B6}" destId="{447E9FAD-BD28-4EB8-96CF-03F4EDD9C3EE}" srcOrd="1" destOrd="0" presId="urn:microsoft.com/office/officeart/2005/8/layout/orgChart1"/>
    <dgm:cxn modelId="{52A0A7EA-85F8-4819-A9FE-551DF262FB1A}" type="presOf" srcId="{C069DF68-B246-483D-857E-9DEA2158A660}" destId="{2549AB55-7067-49DA-B2E3-2561E4F838B1}" srcOrd="1" destOrd="0" presId="urn:microsoft.com/office/officeart/2005/8/layout/orgChart1"/>
    <dgm:cxn modelId="{B3E133EF-A2C4-4395-9A21-10A8EC385BC3}" srcId="{01D7F48E-F4EF-4FEF-986A-F7D5A910C537}" destId="{661178FE-485E-4CA7-9D81-75A3C355D18F}" srcOrd="1" destOrd="0" parTransId="{3E9D28E2-EF7E-4490-840F-E5498646017C}" sibTransId="{03012880-E39E-4E4B-B963-3368F3CF1964}"/>
    <dgm:cxn modelId="{2503A4F2-BF15-4062-8E06-0F6719CDD8A2}" type="presOf" srcId="{83A9FD61-43F2-42D2-BAA0-3A1281DA0760}" destId="{43851A59-89C4-44AF-B4CB-E1DA10AEF410}" srcOrd="0" destOrd="0" presId="urn:microsoft.com/office/officeart/2005/8/layout/orgChart1"/>
    <dgm:cxn modelId="{CA4268F9-72AD-46CA-87FD-8C1BC969046D}" srcId="{01D7F48E-F4EF-4FEF-986A-F7D5A910C537}" destId="{9E8E2B44-1920-4504-B322-C703D016A227}" srcOrd="0" destOrd="0" parTransId="{01FFCF14-F57C-4A38-A662-C1BF69DC42B0}" sibTransId="{B9FC9F27-B4B2-4EC9-805B-3EFAFD74C66B}"/>
    <dgm:cxn modelId="{4150EFFE-7E06-4A69-B00E-3F389C687D2A}" type="presOf" srcId="{73A189BE-B8E0-4F61-817D-8A4F6FC900F0}" destId="{30E66C89-6651-417C-A121-5CBF042CE68E}" srcOrd="0" destOrd="0" presId="urn:microsoft.com/office/officeart/2005/8/layout/orgChart1"/>
    <dgm:cxn modelId="{61E48137-386F-4744-8241-FBA2B4ADA4C0}" type="presParOf" srcId="{7F008859-511D-4B5E-A9A1-39786FE5F763}" destId="{3111F168-E21C-47FD-8483-C621BBB9AC46}" srcOrd="0" destOrd="0" presId="urn:microsoft.com/office/officeart/2005/8/layout/orgChart1"/>
    <dgm:cxn modelId="{4AAC503C-1129-41FF-A67D-A5FE55951711}" type="presParOf" srcId="{3111F168-E21C-47FD-8483-C621BBB9AC46}" destId="{D2CA97EE-D1C5-4AA0-8BB5-664113A970FC}" srcOrd="0" destOrd="0" presId="urn:microsoft.com/office/officeart/2005/8/layout/orgChart1"/>
    <dgm:cxn modelId="{0BD0EB66-7F8A-4D45-B1DF-9EE2FF69B162}" type="presParOf" srcId="{D2CA97EE-D1C5-4AA0-8BB5-664113A970FC}" destId="{B05BD84C-786C-4866-8243-C5177477CE81}" srcOrd="0" destOrd="0" presId="urn:microsoft.com/office/officeart/2005/8/layout/orgChart1"/>
    <dgm:cxn modelId="{9D168F4B-0F95-42CF-8850-439246F4AF94}" type="presParOf" srcId="{D2CA97EE-D1C5-4AA0-8BB5-664113A970FC}" destId="{AF555A22-6B4C-4A24-9D49-1E88131CF7A7}" srcOrd="1" destOrd="0" presId="urn:microsoft.com/office/officeart/2005/8/layout/orgChart1"/>
    <dgm:cxn modelId="{B833DFD7-44F6-4E10-999A-D0E6F85B3AA5}" type="presParOf" srcId="{3111F168-E21C-47FD-8483-C621BBB9AC46}" destId="{140A5476-57A7-4FF6-8228-F1BB8A23B01F}" srcOrd="1" destOrd="0" presId="urn:microsoft.com/office/officeart/2005/8/layout/orgChart1"/>
    <dgm:cxn modelId="{DEF101ED-09EE-4F47-B760-501702ACB0D9}" type="presParOf" srcId="{140A5476-57A7-4FF6-8228-F1BB8A23B01F}" destId="{18692688-23BA-49D9-9459-682116262D54}" srcOrd="0" destOrd="0" presId="urn:microsoft.com/office/officeart/2005/8/layout/orgChart1"/>
    <dgm:cxn modelId="{9125EC2B-E8BD-4349-9A43-F0596B3DE1A6}" type="presParOf" srcId="{140A5476-57A7-4FF6-8228-F1BB8A23B01F}" destId="{829B7715-3AEC-401E-875F-8E6ED7AE8B62}" srcOrd="1" destOrd="0" presId="urn:microsoft.com/office/officeart/2005/8/layout/orgChart1"/>
    <dgm:cxn modelId="{2ABC4BEC-8E12-4B2C-9C8E-8654A578EA19}" type="presParOf" srcId="{829B7715-3AEC-401E-875F-8E6ED7AE8B62}" destId="{630328F5-AE0E-4A9A-A8DB-8FBD63A1087B}" srcOrd="0" destOrd="0" presId="urn:microsoft.com/office/officeart/2005/8/layout/orgChart1"/>
    <dgm:cxn modelId="{C7F62E8C-29F9-4C3E-AAA9-14FC8BD07374}" type="presParOf" srcId="{630328F5-AE0E-4A9A-A8DB-8FBD63A1087B}" destId="{80CA852A-1DC4-4273-857B-8B74690EBC14}" srcOrd="0" destOrd="0" presId="urn:microsoft.com/office/officeart/2005/8/layout/orgChart1"/>
    <dgm:cxn modelId="{6830EDC7-F6F7-4927-B1D4-D0C4FD2A7DA1}" type="presParOf" srcId="{630328F5-AE0E-4A9A-A8DB-8FBD63A1087B}" destId="{42CDC39A-D149-4476-ADD4-4031CB7C9597}" srcOrd="1" destOrd="0" presId="urn:microsoft.com/office/officeart/2005/8/layout/orgChart1"/>
    <dgm:cxn modelId="{3DE395E5-2E8E-4677-8DF6-DBD565236D94}" type="presParOf" srcId="{829B7715-3AEC-401E-875F-8E6ED7AE8B62}" destId="{C4E83C5B-DE8D-4BB7-8D92-697D017C17E9}" srcOrd="1" destOrd="0" presId="urn:microsoft.com/office/officeart/2005/8/layout/orgChart1"/>
    <dgm:cxn modelId="{AE31FC62-8A69-4492-B0BC-7347BE049538}" type="presParOf" srcId="{C4E83C5B-DE8D-4BB7-8D92-697D017C17E9}" destId="{AA53A071-1A20-42AB-8B70-EC51069DBA01}" srcOrd="0" destOrd="0" presId="urn:microsoft.com/office/officeart/2005/8/layout/orgChart1"/>
    <dgm:cxn modelId="{DDF07B70-DEC4-4782-9A1D-9A3C64A04563}" type="presParOf" srcId="{C4E83C5B-DE8D-4BB7-8D92-697D017C17E9}" destId="{254ECC36-BADA-4FBE-9BF4-83141978F5D6}" srcOrd="1" destOrd="0" presId="urn:microsoft.com/office/officeart/2005/8/layout/orgChart1"/>
    <dgm:cxn modelId="{944C113A-EE85-456F-A626-EC23CCC375A3}" type="presParOf" srcId="{254ECC36-BADA-4FBE-9BF4-83141978F5D6}" destId="{909F838B-FD10-4514-98E4-29C0B1F1B3D3}" srcOrd="0" destOrd="0" presId="urn:microsoft.com/office/officeart/2005/8/layout/orgChart1"/>
    <dgm:cxn modelId="{1DC6222C-E724-4A36-AB2D-ED63095AEC26}" type="presParOf" srcId="{909F838B-FD10-4514-98E4-29C0B1F1B3D3}" destId="{211C94E0-EACD-470E-AB67-2B37D97CBDA9}" srcOrd="0" destOrd="0" presId="urn:microsoft.com/office/officeart/2005/8/layout/orgChart1"/>
    <dgm:cxn modelId="{F7063B37-E6CE-4A29-AA97-1DAFC2530F99}" type="presParOf" srcId="{909F838B-FD10-4514-98E4-29C0B1F1B3D3}" destId="{8DDD631F-180A-49B9-8AAD-4F113B14E281}" srcOrd="1" destOrd="0" presId="urn:microsoft.com/office/officeart/2005/8/layout/orgChart1"/>
    <dgm:cxn modelId="{99CBD852-A143-4EBC-92CC-91363BB133EF}" type="presParOf" srcId="{254ECC36-BADA-4FBE-9BF4-83141978F5D6}" destId="{F75DC881-8FF5-43AB-A186-F8E6FA45622A}" srcOrd="1" destOrd="0" presId="urn:microsoft.com/office/officeart/2005/8/layout/orgChart1"/>
    <dgm:cxn modelId="{0C239437-3C23-493C-89BA-B2462D40615D}" type="presParOf" srcId="{254ECC36-BADA-4FBE-9BF4-83141978F5D6}" destId="{B02D069B-5CCF-4BE8-8142-FB4FC941FA89}" srcOrd="2" destOrd="0" presId="urn:microsoft.com/office/officeart/2005/8/layout/orgChart1"/>
    <dgm:cxn modelId="{42F1F3CD-A208-498E-90D5-0740FFCEFC4E}" type="presParOf" srcId="{C4E83C5B-DE8D-4BB7-8D92-697D017C17E9}" destId="{A46965F3-1890-435E-994C-018A8BC7782C}" srcOrd="2" destOrd="0" presId="urn:microsoft.com/office/officeart/2005/8/layout/orgChart1"/>
    <dgm:cxn modelId="{6EFDBE09-30BD-498E-BF01-429DEDF0D158}" type="presParOf" srcId="{C4E83C5B-DE8D-4BB7-8D92-697D017C17E9}" destId="{BD5E7BE2-0D75-469C-9F60-2A20C43E69B3}" srcOrd="3" destOrd="0" presId="urn:microsoft.com/office/officeart/2005/8/layout/orgChart1"/>
    <dgm:cxn modelId="{7BDCBE6C-69BE-4E33-9055-02EC25D11398}" type="presParOf" srcId="{BD5E7BE2-0D75-469C-9F60-2A20C43E69B3}" destId="{CB2860E3-5287-46B6-96AE-753B8D80E400}" srcOrd="0" destOrd="0" presId="urn:microsoft.com/office/officeart/2005/8/layout/orgChart1"/>
    <dgm:cxn modelId="{95950A3B-EB34-46CF-8BD4-F087C21B0677}" type="presParOf" srcId="{CB2860E3-5287-46B6-96AE-753B8D80E400}" destId="{6CB3E305-D221-4360-A8F2-F2A55C792231}" srcOrd="0" destOrd="0" presId="urn:microsoft.com/office/officeart/2005/8/layout/orgChart1"/>
    <dgm:cxn modelId="{92285D07-FF06-4FF4-8C20-C9207A3E0398}" type="presParOf" srcId="{CB2860E3-5287-46B6-96AE-753B8D80E400}" destId="{858BAD9A-9EE4-4B45-9365-37500F08CC6B}" srcOrd="1" destOrd="0" presId="urn:microsoft.com/office/officeart/2005/8/layout/orgChart1"/>
    <dgm:cxn modelId="{84864D8E-0679-45F8-92E0-7135C7BAFBCA}" type="presParOf" srcId="{BD5E7BE2-0D75-469C-9F60-2A20C43E69B3}" destId="{87C7EC47-55FF-4FFA-B219-AB58959B62BB}" srcOrd="1" destOrd="0" presId="urn:microsoft.com/office/officeart/2005/8/layout/orgChart1"/>
    <dgm:cxn modelId="{CA3E4738-82D7-4910-8B76-1121D9ACAD29}" type="presParOf" srcId="{BD5E7BE2-0D75-469C-9F60-2A20C43E69B3}" destId="{7C8E4353-90AF-4ECF-9E7F-D965E66E842F}" srcOrd="2" destOrd="0" presId="urn:microsoft.com/office/officeart/2005/8/layout/orgChart1"/>
    <dgm:cxn modelId="{B3EFCA65-DA09-4060-8C03-064CF36B69F7}" type="presParOf" srcId="{C4E83C5B-DE8D-4BB7-8D92-697D017C17E9}" destId="{AE44736D-6EDA-49EF-AF1B-558158DA235A}" srcOrd="4" destOrd="0" presId="urn:microsoft.com/office/officeart/2005/8/layout/orgChart1"/>
    <dgm:cxn modelId="{3F414BD2-3D89-48B4-877C-ACA992191511}" type="presParOf" srcId="{C4E83C5B-DE8D-4BB7-8D92-697D017C17E9}" destId="{6A96ECB0-73AB-4FB3-9B73-A3EE9DBB5C29}" srcOrd="5" destOrd="0" presId="urn:microsoft.com/office/officeart/2005/8/layout/orgChart1"/>
    <dgm:cxn modelId="{DA246CB8-7061-4011-960E-34F2C074DBC6}" type="presParOf" srcId="{6A96ECB0-73AB-4FB3-9B73-A3EE9DBB5C29}" destId="{9F2B4193-B220-4AEE-95B4-10079DAD1F35}" srcOrd="0" destOrd="0" presId="urn:microsoft.com/office/officeart/2005/8/layout/orgChart1"/>
    <dgm:cxn modelId="{7757CCC0-2C64-4F54-BFD9-BF3309FEE339}" type="presParOf" srcId="{9F2B4193-B220-4AEE-95B4-10079DAD1F35}" destId="{AC4BE46B-3EF9-4110-A0A1-F97660DDF869}" srcOrd="0" destOrd="0" presId="urn:microsoft.com/office/officeart/2005/8/layout/orgChart1"/>
    <dgm:cxn modelId="{049E4418-6D19-4E2D-A95A-F3669E01238F}" type="presParOf" srcId="{9F2B4193-B220-4AEE-95B4-10079DAD1F35}" destId="{447E9FAD-BD28-4EB8-96CF-03F4EDD9C3EE}" srcOrd="1" destOrd="0" presId="urn:microsoft.com/office/officeart/2005/8/layout/orgChart1"/>
    <dgm:cxn modelId="{01C5828F-8223-42C2-905C-E1E79299ED96}" type="presParOf" srcId="{6A96ECB0-73AB-4FB3-9B73-A3EE9DBB5C29}" destId="{B1991CBE-7010-4AA1-B49D-90FEF516D097}" srcOrd="1" destOrd="0" presId="urn:microsoft.com/office/officeart/2005/8/layout/orgChart1"/>
    <dgm:cxn modelId="{FA6B9AD3-19B1-4385-8C03-323005A11430}" type="presParOf" srcId="{6A96ECB0-73AB-4FB3-9B73-A3EE9DBB5C29}" destId="{972159E3-A888-4AC8-B27F-3E94F5A76381}" srcOrd="2" destOrd="0" presId="urn:microsoft.com/office/officeart/2005/8/layout/orgChart1"/>
    <dgm:cxn modelId="{4125CF16-27C9-41FC-9637-0FA15153BFAE}" type="presParOf" srcId="{C4E83C5B-DE8D-4BB7-8D92-697D017C17E9}" destId="{6680FDCA-A59E-4488-9391-F145C9C367A2}" srcOrd="6" destOrd="0" presId="urn:microsoft.com/office/officeart/2005/8/layout/orgChart1"/>
    <dgm:cxn modelId="{4E389BB5-AB0D-4A02-ABC8-6A9115D18789}" type="presParOf" srcId="{C4E83C5B-DE8D-4BB7-8D92-697D017C17E9}" destId="{49BB4967-F506-4345-B300-D3715F64256F}" srcOrd="7" destOrd="0" presId="urn:microsoft.com/office/officeart/2005/8/layout/orgChart1"/>
    <dgm:cxn modelId="{FD4CB97A-DBC0-4A76-BF19-1C669B268E71}" type="presParOf" srcId="{49BB4967-F506-4345-B300-D3715F64256F}" destId="{F9E8BA26-C729-4F70-9178-3B1F6E11A8F8}" srcOrd="0" destOrd="0" presId="urn:microsoft.com/office/officeart/2005/8/layout/orgChart1"/>
    <dgm:cxn modelId="{4A273DC1-0D75-4BCF-864B-857AAF0231A9}" type="presParOf" srcId="{F9E8BA26-C729-4F70-9178-3B1F6E11A8F8}" destId="{42A5B0A4-8284-4CE4-93CB-3AEC19B9E583}" srcOrd="0" destOrd="0" presId="urn:microsoft.com/office/officeart/2005/8/layout/orgChart1"/>
    <dgm:cxn modelId="{4BCAB917-E47F-405B-8703-93529ECA56AB}" type="presParOf" srcId="{F9E8BA26-C729-4F70-9178-3B1F6E11A8F8}" destId="{550D7A57-5687-442B-9491-84EB01850DB9}" srcOrd="1" destOrd="0" presId="urn:microsoft.com/office/officeart/2005/8/layout/orgChart1"/>
    <dgm:cxn modelId="{EA56B052-5CC6-4BE0-A487-B43721F736BE}" type="presParOf" srcId="{49BB4967-F506-4345-B300-D3715F64256F}" destId="{61DC5674-AC8D-46A9-B119-17AF01E92A27}" srcOrd="1" destOrd="0" presId="urn:microsoft.com/office/officeart/2005/8/layout/orgChart1"/>
    <dgm:cxn modelId="{72C9B7D1-C66A-44DF-AA78-E81C84C6EB52}" type="presParOf" srcId="{49BB4967-F506-4345-B300-D3715F64256F}" destId="{A8BFF846-CD9A-4C1A-80D8-9AA4394CD8C5}" srcOrd="2" destOrd="0" presId="urn:microsoft.com/office/officeart/2005/8/layout/orgChart1"/>
    <dgm:cxn modelId="{1572499A-36E1-45CD-8D0E-9CE2C10B6B06}" type="presParOf" srcId="{829B7715-3AEC-401E-875F-8E6ED7AE8B62}" destId="{0237938B-3491-4C06-9365-9A1FADFE759B}" srcOrd="2" destOrd="0" presId="urn:microsoft.com/office/officeart/2005/8/layout/orgChart1"/>
    <dgm:cxn modelId="{F1939C3A-8214-40AF-9357-0E6315385D5C}" type="presParOf" srcId="{140A5476-57A7-4FF6-8228-F1BB8A23B01F}" destId="{8E792587-E8DF-4C1C-8E81-71EC95AEC121}" srcOrd="2" destOrd="0" presId="urn:microsoft.com/office/officeart/2005/8/layout/orgChart1"/>
    <dgm:cxn modelId="{EA7E11E4-DB4F-40E5-897D-48B3E81E7136}" type="presParOf" srcId="{140A5476-57A7-4FF6-8228-F1BB8A23B01F}" destId="{A322FCA1-4553-41B7-BAE8-692F065F6190}" srcOrd="3" destOrd="0" presId="urn:microsoft.com/office/officeart/2005/8/layout/orgChart1"/>
    <dgm:cxn modelId="{126A6EB7-43CB-4B5C-B066-3ED854B55595}" type="presParOf" srcId="{A322FCA1-4553-41B7-BAE8-692F065F6190}" destId="{D7611BE6-F814-4A4B-B367-82B4932FD6F6}" srcOrd="0" destOrd="0" presId="urn:microsoft.com/office/officeart/2005/8/layout/orgChart1"/>
    <dgm:cxn modelId="{C789BF32-4CBA-413F-A3DE-366F66FE49A1}" type="presParOf" srcId="{D7611BE6-F814-4A4B-B367-82B4932FD6F6}" destId="{908BE094-5538-44FF-B722-9F055DBFBCD2}" srcOrd="0" destOrd="0" presId="urn:microsoft.com/office/officeart/2005/8/layout/orgChart1"/>
    <dgm:cxn modelId="{7A87E4A6-4D30-4336-BDA3-0DB4810166AB}" type="presParOf" srcId="{D7611BE6-F814-4A4B-B367-82B4932FD6F6}" destId="{B7B1B8D2-3B9C-43D2-BDBD-7DB5BD93CA7B}" srcOrd="1" destOrd="0" presId="urn:microsoft.com/office/officeart/2005/8/layout/orgChart1"/>
    <dgm:cxn modelId="{EC9F1583-E1C9-47F2-8258-C9DE2DE6BEC1}" type="presParOf" srcId="{A322FCA1-4553-41B7-BAE8-692F065F6190}" destId="{6C24B218-75CD-4AF4-89FE-A6D3334BB1BA}" srcOrd="1" destOrd="0" presId="urn:microsoft.com/office/officeart/2005/8/layout/orgChart1"/>
    <dgm:cxn modelId="{869EB2F6-DB82-4510-A5B7-EE0FE5CA3D35}" type="presParOf" srcId="{6C24B218-75CD-4AF4-89FE-A6D3334BB1BA}" destId="{74C654CC-D1F1-46C2-B654-ADD702765976}" srcOrd="0" destOrd="0" presId="urn:microsoft.com/office/officeart/2005/8/layout/orgChart1"/>
    <dgm:cxn modelId="{628174D8-AF68-4EC9-9A87-DE0C2A3539F0}" type="presParOf" srcId="{6C24B218-75CD-4AF4-89FE-A6D3334BB1BA}" destId="{6B85AFCC-3D5E-4894-8931-1E5CD4CDE9C1}" srcOrd="1" destOrd="0" presId="urn:microsoft.com/office/officeart/2005/8/layout/orgChart1"/>
    <dgm:cxn modelId="{C92619B5-599E-401F-86BA-E9B66F571C19}" type="presParOf" srcId="{6B85AFCC-3D5E-4894-8931-1E5CD4CDE9C1}" destId="{83546642-416B-4FDA-942E-5142048EF6D1}" srcOrd="0" destOrd="0" presId="urn:microsoft.com/office/officeart/2005/8/layout/orgChart1"/>
    <dgm:cxn modelId="{A2AFDF62-3226-438F-9683-541850412CF6}" type="presParOf" srcId="{83546642-416B-4FDA-942E-5142048EF6D1}" destId="{EF7E30BB-CBD0-43A1-B8C8-855EF5235A54}" srcOrd="0" destOrd="0" presId="urn:microsoft.com/office/officeart/2005/8/layout/orgChart1"/>
    <dgm:cxn modelId="{44B90F8B-1393-43BC-876D-51619E5C0529}" type="presParOf" srcId="{83546642-416B-4FDA-942E-5142048EF6D1}" destId="{14BA36D0-A6A4-421D-A886-FB1FE6A84C95}" srcOrd="1" destOrd="0" presId="urn:microsoft.com/office/officeart/2005/8/layout/orgChart1"/>
    <dgm:cxn modelId="{4577FB7E-A8DB-4E9F-866B-18411D94AA8A}" type="presParOf" srcId="{6B85AFCC-3D5E-4894-8931-1E5CD4CDE9C1}" destId="{ECA21C59-DBE4-4FA0-B17B-DF645FF633E2}" srcOrd="1" destOrd="0" presId="urn:microsoft.com/office/officeart/2005/8/layout/orgChart1"/>
    <dgm:cxn modelId="{5B2E53A0-96C5-4416-BCF7-1C5DEFC54D7A}" type="presParOf" srcId="{6B85AFCC-3D5E-4894-8931-1E5CD4CDE9C1}" destId="{DE84EBEA-0FE7-4FDC-BDA9-C9BA183C65CD}" srcOrd="2" destOrd="0" presId="urn:microsoft.com/office/officeart/2005/8/layout/orgChart1"/>
    <dgm:cxn modelId="{3D9BBC21-9280-4562-B285-4D643250050D}" type="presParOf" srcId="{6C24B218-75CD-4AF4-89FE-A6D3334BB1BA}" destId="{0DE43250-6E41-4941-BEA9-5AEF533C91B7}" srcOrd="2" destOrd="0" presId="urn:microsoft.com/office/officeart/2005/8/layout/orgChart1"/>
    <dgm:cxn modelId="{7DD9725B-54FA-4801-BF29-317CA6995259}" type="presParOf" srcId="{6C24B218-75CD-4AF4-89FE-A6D3334BB1BA}" destId="{F47910D0-0962-4BBF-9A05-13F297346807}" srcOrd="3" destOrd="0" presId="urn:microsoft.com/office/officeart/2005/8/layout/orgChart1"/>
    <dgm:cxn modelId="{A2F7FF58-3B84-4021-A75F-415174976A4D}" type="presParOf" srcId="{F47910D0-0962-4BBF-9A05-13F297346807}" destId="{E1867027-0FCF-42A7-A136-B5A96DFD770A}" srcOrd="0" destOrd="0" presId="urn:microsoft.com/office/officeart/2005/8/layout/orgChart1"/>
    <dgm:cxn modelId="{C0EF3A42-0D7B-440B-AC14-0910DD995A63}" type="presParOf" srcId="{E1867027-0FCF-42A7-A136-B5A96DFD770A}" destId="{6638AE8A-F5A0-4D95-B39D-640E7DE9D94E}" srcOrd="0" destOrd="0" presId="urn:microsoft.com/office/officeart/2005/8/layout/orgChart1"/>
    <dgm:cxn modelId="{D43D889F-E9F0-4A6C-ACDE-08409919E1F3}" type="presParOf" srcId="{E1867027-0FCF-42A7-A136-B5A96DFD770A}" destId="{76075F79-A9A5-464F-B62B-B0F08670EF88}" srcOrd="1" destOrd="0" presId="urn:microsoft.com/office/officeart/2005/8/layout/orgChart1"/>
    <dgm:cxn modelId="{D63F9DCE-18FF-4ECD-A62F-9B7ACC23816F}" type="presParOf" srcId="{F47910D0-0962-4BBF-9A05-13F297346807}" destId="{446FAAF9-79B9-4602-BC00-464B1AD9571C}" srcOrd="1" destOrd="0" presId="urn:microsoft.com/office/officeart/2005/8/layout/orgChart1"/>
    <dgm:cxn modelId="{0969A04A-BF98-4D2B-9A0E-431B7006CF2E}" type="presParOf" srcId="{F47910D0-0962-4BBF-9A05-13F297346807}" destId="{4F5287FD-6DFB-43A9-9EA3-BECA29AD0BCF}" srcOrd="2" destOrd="0" presId="urn:microsoft.com/office/officeart/2005/8/layout/orgChart1"/>
    <dgm:cxn modelId="{15579973-8216-4913-9E3A-410D02015E88}" type="presParOf" srcId="{6C24B218-75CD-4AF4-89FE-A6D3334BB1BA}" destId="{343FF666-085D-470E-91BE-F8362729FF2C}" srcOrd="4" destOrd="0" presId="urn:microsoft.com/office/officeart/2005/8/layout/orgChart1"/>
    <dgm:cxn modelId="{24DF81DE-5E1E-42B0-A064-432BB793932B}" type="presParOf" srcId="{6C24B218-75CD-4AF4-89FE-A6D3334BB1BA}" destId="{B3FDC3BE-42E2-428F-A598-19FA300D2ACD}" srcOrd="5" destOrd="0" presId="urn:microsoft.com/office/officeart/2005/8/layout/orgChart1"/>
    <dgm:cxn modelId="{735B308B-631D-4EAB-AE08-9DAAB68D2944}" type="presParOf" srcId="{B3FDC3BE-42E2-428F-A598-19FA300D2ACD}" destId="{392A21C7-AAFF-46A0-9742-9EB0A12DDC83}" srcOrd="0" destOrd="0" presId="urn:microsoft.com/office/officeart/2005/8/layout/orgChart1"/>
    <dgm:cxn modelId="{50016EA3-6B9F-4B4B-B5F5-A3C73F1F56DF}" type="presParOf" srcId="{392A21C7-AAFF-46A0-9742-9EB0A12DDC83}" destId="{C45713FD-608B-4FED-B91D-E16B7F94D1AD}" srcOrd="0" destOrd="0" presId="urn:microsoft.com/office/officeart/2005/8/layout/orgChart1"/>
    <dgm:cxn modelId="{8F27652F-C88B-4E21-B365-DEED5CD0EC44}" type="presParOf" srcId="{392A21C7-AAFF-46A0-9742-9EB0A12DDC83}" destId="{4F0B522A-3760-4A6B-A50A-214C8F101D6D}" srcOrd="1" destOrd="0" presId="urn:microsoft.com/office/officeart/2005/8/layout/orgChart1"/>
    <dgm:cxn modelId="{25D6085A-0367-416A-9CA3-3C42650425A1}" type="presParOf" srcId="{B3FDC3BE-42E2-428F-A598-19FA300D2ACD}" destId="{6B78178E-F362-4665-983E-ED0DA654B62E}" srcOrd="1" destOrd="0" presId="urn:microsoft.com/office/officeart/2005/8/layout/orgChart1"/>
    <dgm:cxn modelId="{C384942D-B1F8-4956-B05A-4F13E7D0BFEF}" type="presParOf" srcId="{B3FDC3BE-42E2-428F-A598-19FA300D2ACD}" destId="{7FC9CBD9-0F68-4270-B7C6-3683B0D25616}" srcOrd="2" destOrd="0" presId="urn:microsoft.com/office/officeart/2005/8/layout/orgChart1"/>
    <dgm:cxn modelId="{9E1C3985-7F52-412B-8E1B-812A72D3E0D8}" type="presParOf" srcId="{6C24B218-75CD-4AF4-89FE-A6D3334BB1BA}" destId="{F293A0C0-542D-4E5A-9C1A-8D5ACC03CD75}" srcOrd="6" destOrd="0" presId="urn:microsoft.com/office/officeart/2005/8/layout/orgChart1"/>
    <dgm:cxn modelId="{AC2DBA0C-8A1F-4DAB-BC0C-C9467AF2FE0F}" type="presParOf" srcId="{6C24B218-75CD-4AF4-89FE-A6D3334BB1BA}" destId="{3D0FE361-3B34-4748-AE44-A153C64A5603}" srcOrd="7" destOrd="0" presId="urn:microsoft.com/office/officeart/2005/8/layout/orgChart1"/>
    <dgm:cxn modelId="{50AA2137-AC60-4F6C-98C8-2C38E5D32578}" type="presParOf" srcId="{3D0FE361-3B34-4748-AE44-A153C64A5603}" destId="{B53F22BE-32F1-467C-B2A1-BB58B0ECC326}" srcOrd="0" destOrd="0" presId="urn:microsoft.com/office/officeart/2005/8/layout/orgChart1"/>
    <dgm:cxn modelId="{7B339786-A9DD-4F0D-926F-D3DF02FAF481}" type="presParOf" srcId="{B53F22BE-32F1-467C-B2A1-BB58B0ECC326}" destId="{30E66C89-6651-417C-A121-5CBF042CE68E}" srcOrd="0" destOrd="0" presId="urn:microsoft.com/office/officeart/2005/8/layout/orgChart1"/>
    <dgm:cxn modelId="{852E8342-74A9-40F4-897B-C97F187CCD48}" type="presParOf" srcId="{B53F22BE-32F1-467C-B2A1-BB58B0ECC326}" destId="{093AAD58-2BAC-4E43-B049-75DBC9AE7601}" srcOrd="1" destOrd="0" presId="urn:microsoft.com/office/officeart/2005/8/layout/orgChart1"/>
    <dgm:cxn modelId="{E6764B0D-56E1-46FB-8857-AEFA45F5D32E}" type="presParOf" srcId="{3D0FE361-3B34-4748-AE44-A153C64A5603}" destId="{CC177777-9884-4D6F-848E-60F5B9059A38}" srcOrd="1" destOrd="0" presId="urn:microsoft.com/office/officeart/2005/8/layout/orgChart1"/>
    <dgm:cxn modelId="{7BCEDF02-5B20-45B5-AD9C-505E4FFA50C3}" type="presParOf" srcId="{3D0FE361-3B34-4748-AE44-A153C64A5603}" destId="{F35E1F87-9D51-4B4B-9AF5-DCE8CB2B624E}" srcOrd="2" destOrd="0" presId="urn:microsoft.com/office/officeart/2005/8/layout/orgChart1"/>
    <dgm:cxn modelId="{9C681DCD-04D5-429A-8E6B-1648D1F012F1}" type="presParOf" srcId="{6C24B218-75CD-4AF4-89FE-A6D3334BB1BA}" destId="{E32CE21A-6356-46D0-AE47-9E86529DE132}" srcOrd="8" destOrd="0" presId="urn:microsoft.com/office/officeart/2005/8/layout/orgChart1"/>
    <dgm:cxn modelId="{04B13D6D-04DA-436E-9FC5-F18D2A6D8E10}" type="presParOf" srcId="{6C24B218-75CD-4AF4-89FE-A6D3334BB1BA}" destId="{FCCF2DAC-4844-42B1-8831-D237AF64BAF2}" srcOrd="9" destOrd="0" presId="urn:microsoft.com/office/officeart/2005/8/layout/orgChart1"/>
    <dgm:cxn modelId="{51D244B8-2014-4D1A-9084-66BFA4C7FC26}" type="presParOf" srcId="{FCCF2DAC-4844-42B1-8831-D237AF64BAF2}" destId="{6A5750AD-AC82-4D59-94AF-E94AAC7D8098}" srcOrd="0" destOrd="0" presId="urn:microsoft.com/office/officeart/2005/8/layout/orgChart1"/>
    <dgm:cxn modelId="{9C3659FB-AD9B-453F-8FF6-02F137A0F4A6}" type="presParOf" srcId="{6A5750AD-AC82-4D59-94AF-E94AAC7D8098}" destId="{541C09E6-D5BC-41E4-88F9-585E05008724}" srcOrd="0" destOrd="0" presId="urn:microsoft.com/office/officeart/2005/8/layout/orgChart1"/>
    <dgm:cxn modelId="{65CCB9D3-37C2-4B5B-BE64-0547BBC35B76}" type="presParOf" srcId="{6A5750AD-AC82-4D59-94AF-E94AAC7D8098}" destId="{A7A0795C-425D-4778-A5DE-B22A0DFE99BF}" srcOrd="1" destOrd="0" presId="urn:microsoft.com/office/officeart/2005/8/layout/orgChart1"/>
    <dgm:cxn modelId="{A8749B58-B3B0-460A-99FC-B760E3111E22}" type="presParOf" srcId="{FCCF2DAC-4844-42B1-8831-D237AF64BAF2}" destId="{A9548A45-DD3A-48CF-BA1F-3210C943261B}" srcOrd="1" destOrd="0" presId="urn:microsoft.com/office/officeart/2005/8/layout/orgChart1"/>
    <dgm:cxn modelId="{FDAFE3AC-937D-474C-8273-1F8A076EDBD1}" type="presParOf" srcId="{FCCF2DAC-4844-42B1-8831-D237AF64BAF2}" destId="{FEA1703D-754E-415D-AB57-94EF8AF12351}" srcOrd="2" destOrd="0" presId="urn:microsoft.com/office/officeart/2005/8/layout/orgChart1"/>
    <dgm:cxn modelId="{7F6A05B5-FBA6-4D91-82CF-BFB6C7A06977}" type="presParOf" srcId="{6C24B218-75CD-4AF4-89FE-A6D3334BB1BA}" destId="{1339D62C-7314-47C1-94E7-C9CC8C54B64A}" srcOrd="10" destOrd="0" presId="urn:microsoft.com/office/officeart/2005/8/layout/orgChart1"/>
    <dgm:cxn modelId="{865C84B8-E2CA-4BC9-BF34-F057A11BCEE2}" type="presParOf" srcId="{6C24B218-75CD-4AF4-89FE-A6D3334BB1BA}" destId="{34DF7495-3D18-4E60-9032-041B65BD23EE}" srcOrd="11" destOrd="0" presId="urn:microsoft.com/office/officeart/2005/8/layout/orgChart1"/>
    <dgm:cxn modelId="{F01F9C14-A9D2-471E-B41B-5559278ED768}" type="presParOf" srcId="{34DF7495-3D18-4E60-9032-041B65BD23EE}" destId="{269FB36B-873C-4B94-ADC1-F401B07943AB}" srcOrd="0" destOrd="0" presId="urn:microsoft.com/office/officeart/2005/8/layout/orgChart1"/>
    <dgm:cxn modelId="{7CED54C4-418B-424A-BDC2-AD069BFA1CA8}" type="presParOf" srcId="{269FB36B-873C-4B94-ADC1-F401B07943AB}" destId="{34A1BF4D-2C27-49A0-809F-EAEC7DA9C9ED}" srcOrd="0" destOrd="0" presId="urn:microsoft.com/office/officeart/2005/8/layout/orgChart1"/>
    <dgm:cxn modelId="{9D187225-7B45-4931-B869-51FB9BC9425B}" type="presParOf" srcId="{269FB36B-873C-4B94-ADC1-F401B07943AB}" destId="{C3B407ED-78B3-4BAC-A71E-636FE76D2002}" srcOrd="1" destOrd="0" presId="urn:microsoft.com/office/officeart/2005/8/layout/orgChart1"/>
    <dgm:cxn modelId="{FEC7028A-E213-4585-9EC6-CA093A64BAF0}" type="presParOf" srcId="{34DF7495-3D18-4E60-9032-041B65BD23EE}" destId="{3C4D4290-E3D1-46EA-8156-B5713CD409A6}" srcOrd="1" destOrd="0" presId="urn:microsoft.com/office/officeart/2005/8/layout/orgChart1"/>
    <dgm:cxn modelId="{63D066E6-6516-4F4B-BBCB-0F32E19C2EB0}" type="presParOf" srcId="{34DF7495-3D18-4E60-9032-041B65BD23EE}" destId="{3ACCB7B7-225E-4C4D-B034-F09ED9FBFFC0}" srcOrd="2" destOrd="0" presId="urn:microsoft.com/office/officeart/2005/8/layout/orgChart1"/>
    <dgm:cxn modelId="{BDD34BC3-69A9-4000-9C29-3AD4C2C16411}" type="presParOf" srcId="{A322FCA1-4553-41B7-BAE8-692F065F6190}" destId="{ED13E87B-5AB7-4E83-A3B5-866EF4DC0835}" srcOrd="2" destOrd="0" presId="urn:microsoft.com/office/officeart/2005/8/layout/orgChart1"/>
    <dgm:cxn modelId="{BC95356A-A24C-4E6A-B123-C9FFB6F055DC}" type="presParOf" srcId="{140A5476-57A7-4FF6-8228-F1BB8A23B01F}" destId="{E64425A5-B2CF-469B-845E-E67C0D459B3A}" srcOrd="4" destOrd="0" presId="urn:microsoft.com/office/officeart/2005/8/layout/orgChart1"/>
    <dgm:cxn modelId="{3AEC3928-CB2E-4178-B0A8-A767D7C40A39}" type="presParOf" srcId="{140A5476-57A7-4FF6-8228-F1BB8A23B01F}" destId="{E1133AEF-322A-484B-B63B-E9576BA1A85F}" srcOrd="5" destOrd="0" presId="urn:microsoft.com/office/officeart/2005/8/layout/orgChart1"/>
    <dgm:cxn modelId="{6A1D1BA7-4EDC-4E78-AEA2-4C1EF22FAA23}" type="presParOf" srcId="{E1133AEF-322A-484B-B63B-E9576BA1A85F}" destId="{EFBB5B3F-75E5-4768-B7E6-B0FA0FFBEE12}" srcOrd="0" destOrd="0" presId="urn:microsoft.com/office/officeart/2005/8/layout/orgChart1"/>
    <dgm:cxn modelId="{4583229C-6A7E-4DE7-B30D-92A7BDB64363}" type="presParOf" srcId="{EFBB5B3F-75E5-4768-B7E6-B0FA0FFBEE12}" destId="{87DCBB02-BE8C-4206-A1E1-EF921A4B178D}" srcOrd="0" destOrd="0" presId="urn:microsoft.com/office/officeart/2005/8/layout/orgChart1"/>
    <dgm:cxn modelId="{6678261B-144F-497C-BF24-67F927C30EF0}" type="presParOf" srcId="{EFBB5B3F-75E5-4768-B7E6-B0FA0FFBEE12}" destId="{65D7E160-1A67-47FD-BF64-B96D32C2C1DD}" srcOrd="1" destOrd="0" presId="urn:microsoft.com/office/officeart/2005/8/layout/orgChart1"/>
    <dgm:cxn modelId="{7FE56A4D-49F8-4B63-8A23-F4B68919E015}" type="presParOf" srcId="{E1133AEF-322A-484B-B63B-E9576BA1A85F}" destId="{941AD837-0844-43D1-8FA7-43FA5A2B5ECD}" srcOrd="1" destOrd="0" presId="urn:microsoft.com/office/officeart/2005/8/layout/orgChart1"/>
    <dgm:cxn modelId="{4BDF8527-5191-4CB2-A910-45ABA41B496A}" type="presParOf" srcId="{941AD837-0844-43D1-8FA7-43FA5A2B5ECD}" destId="{D6CCD6E7-C8DC-40AC-B714-B67B5156263C}" srcOrd="0" destOrd="0" presId="urn:microsoft.com/office/officeart/2005/8/layout/orgChart1"/>
    <dgm:cxn modelId="{B12320AE-22F9-4023-A8D7-AC825760D14F}" type="presParOf" srcId="{941AD837-0844-43D1-8FA7-43FA5A2B5ECD}" destId="{1752CA09-136A-4A90-AB06-99E35B48301C}" srcOrd="1" destOrd="0" presId="urn:microsoft.com/office/officeart/2005/8/layout/orgChart1"/>
    <dgm:cxn modelId="{26ED1E1A-90F2-40E9-986B-8C4B73F24B9A}" type="presParOf" srcId="{1752CA09-136A-4A90-AB06-99E35B48301C}" destId="{3B1BD876-E8E5-494D-8F6E-508ADDD47EB5}" srcOrd="0" destOrd="0" presId="urn:microsoft.com/office/officeart/2005/8/layout/orgChart1"/>
    <dgm:cxn modelId="{AE584B3D-60F4-43EB-8F7F-044BFFC47537}" type="presParOf" srcId="{3B1BD876-E8E5-494D-8F6E-508ADDD47EB5}" destId="{31C3C267-8A1F-4497-9DD2-53338AB0A5ED}" srcOrd="0" destOrd="0" presId="urn:microsoft.com/office/officeart/2005/8/layout/orgChart1"/>
    <dgm:cxn modelId="{24993D2D-7B4B-4727-B9EC-B7E156680CB8}" type="presParOf" srcId="{3B1BD876-E8E5-494D-8F6E-508ADDD47EB5}" destId="{715B37DC-66A6-4E25-8AE6-CF9E7C09FD3E}" srcOrd="1" destOrd="0" presId="urn:microsoft.com/office/officeart/2005/8/layout/orgChart1"/>
    <dgm:cxn modelId="{0ED7D1F4-6796-46E9-87F4-6C5DE8958762}" type="presParOf" srcId="{1752CA09-136A-4A90-AB06-99E35B48301C}" destId="{3C159EA6-FD3C-4224-AA61-C0DC0E0B1A68}" srcOrd="1" destOrd="0" presId="urn:microsoft.com/office/officeart/2005/8/layout/orgChart1"/>
    <dgm:cxn modelId="{4AEA9EBE-0839-4D5C-ADB5-3AA5AAB7A1EC}" type="presParOf" srcId="{1752CA09-136A-4A90-AB06-99E35B48301C}" destId="{2BF7BE9D-C8FD-49E7-BB29-C921286CDB56}" srcOrd="2" destOrd="0" presId="urn:microsoft.com/office/officeart/2005/8/layout/orgChart1"/>
    <dgm:cxn modelId="{0744C17D-36C5-4DCB-8345-C41D558753F4}" type="presParOf" srcId="{941AD837-0844-43D1-8FA7-43FA5A2B5ECD}" destId="{767F1E0E-AFE4-4669-AAA7-C21CB7DD89EC}" srcOrd="2" destOrd="0" presId="urn:microsoft.com/office/officeart/2005/8/layout/orgChart1"/>
    <dgm:cxn modelId="{E737192D-3701-4420-9350-A24371239BAB}" type="presParOf" srcId="{941AD837-0844-43D1-8FA7-43FA5A2B5ECD}" destId="{F959278D-3F78-4130-929A-07A27A35B700}" srcOrd="3" destOrd="0" presId="urn:microsoft.com/office/officeart/2005/8/layout/orgChart1"/>
    <dgm:cxn modelId="{B0A90524-AD84-451C-BAE0-34C18606B012}" type="presParOf" srcId="{F959278D-3F78-4130-929A-07A27A35B700}" destId="{FA517669-C3E2-4D36-B42E-C6BA2F14B34A}" srcOrd="0" destOrd="0" presId="urn:microsoft.com/office/officeart/2005/8/layout/orgChart1"/>
    <dgm:cxn modelId="{96911E23-9FDA-4FDA-B31E-C577149A5181}" type="presParOf" srcId="{FA517669-C3E2-4D36-B42E-C6BA2F14B34A}" destId="{D11F618A-3312-404E-AE5D-E4821A0CFE2F}" srcOrd="0" destOrd="0" presId="urn:microsoft.com/office/officeart/2005/8/layout/orgChart1"/>
    <dgm:cxn modelId="{2C0638C6-1236-4CBC-BCDC-34A0AC8757DC}" type="presParOf" srcId="{FA517669-C3E2-4D36-B42E-C6BA2F14B34A}" destId="{F9AD72B3-08AD-43B7-B806-8F673532C064}" srcOrd="1" destOrd="0" presId="urn:microsoft.com/office/officeart/2005/8/layout/orgChart1"/>
    <dgm:cxn modelId="{54EEC2F0-DBCE-4DCE-BE98-A86C5FD53BDB}" type="presParOf" srcId="{F959278D-3F78-4130-929A-07A27A35B700}" destId="{3B682545-D1EC-41A5-8BAE-75530390CD5C}" srcOrd="1" destOrd="0" presId="urn:microsoft.com/office/officeart/2005/8/layout/orgChart1"/>
    <dgm:cxn modelId="{BE68365D-915F-41F9-BBC7-8C8DAD0B1B6B}" type="presParOf" srcId="{F959278D-3F78-4130-929A-07A27A35B700}" destId="{24A972DB-4EEF-4C26-A649-65FC613C7430}" srcOrd="2" destOrd="0" presId="urn:microsoft.com/office/officeart/2005/8/layout/orgChart1"/>
    <dgm:cxn modelId="{1F8724F7-4609-49C3-8466-B70A95B0886A}" type="presParOf" srcId="{941AD837-0844-43D1-8FA7-43FA5A2B5ECD}" destId="{8377C549-7E52-4408-AC11-600D446BBBA6}" srcOrd="4" destOrd="0" presId="urn:microsoft.com/office/officeart/2005/8/layout/orgChart1"/>
    <dgm:cxn modelId="{BBFBD057-461E-4024-8469-C98BE5D401A8}" type="presParOf" srcId="{941AD837-0844-43D1-8FA7-43FA5A2B5ECD}" destId="{142E1627-63B3-4BCA-A934-30CCAE6DA207}" srcOrd="5" destOrd="0" presId="urn:microsoft.com/office/officeart/2005/8/layout/orgChart1"/>
    <dgm:cxn modelId="{CAE0562D-33CE-4F3C-AB3F-D983DA71241F}" type="presParOf" srcId="{142E1627-63B3-4BCA-A934-30CCAE6DA207}" destId="{D47053EB-B39C-4F64-BACF-B7CE0FADB97E}" srcOrd="0" destOrd="0" presId="urn:microsoft.com/office/officeart/2005/8/layout/orgChart1"/>
    <dgm:cxn modelId="{7B6E0BF5-0D74-4C6D-AB57-C6418215FAD9}" type="presParOf" srcId="{D47053EB-B39C-4F64-BACF-B7CE0FADB97E}" destId="{B4B4B2E6-3571-4D18-B925-AA3A048E2991}" srcOrd="0" destOrd="0" presId="urn:microsoft.com/office/officeart/2005/8/layout/orgChart1"/>
    <dgm:cxn modelId="{2CFB4D71-01CA-4E87-85BC-BD3A851AD525}" type="presParOf" srcId="{D47053EB-B39C-4F64-BACF-B7CE0FADB97E}" destId="{7BF86C8B-81D1-4FD9-8916-617AC12ED034}" srcOrd="1" destOrd="0" presId="urn:microsoft.com/office/officeart/2005/8/layout/orgChart1"/>
    <dgm:cxn modelId="{FF564C95-B367-41EB-9C68-DA41C80A8DB1}" type="presParOf" srcId="{142E1627-63B3-4BCA-A934-30CCAE6DA207}" destId="{D5D69429-79C5-40FF-B5CE-0A1A4EE5DFBC}" srcOrd="1" destOrd="0" presId="urn:microsoft.com/office/officeart/2005/8/layout/orgChart1"/>
    <dgm:cxn modelId="{00922677-ACC3-4EAC-BA48-A9B2CD8D3495}" type="presParOf" srcId="{142E1627-63B3-4BCA-A934-30CCAE6DA207}" destId="{42A885FC-1293-46C2-A123-39C4D0BF1F4C}" srcOrd="2" destOrd="0" presId="urn:microsoft.com/office/officeart/2005/8/layout/orgChart1"/>
    <dgm:cxn modelId="{497CCB30-3AFA-478E-88CD-77CA76A75398}" type="presParOf" srcId="{941AD837-0844-43D1-8FA7-43FA5A2B5ECD}" destId="{43851A59-89C4-44AF-B4CB-E1DA10AEF410}" srcOrd="6" destOrd="0" presId="urn:microsoft.com/office/officeart/2005/8/layout/orgChart1"/>
    <dgm:cxn modelId="{CCF2A440-C06A-4AD6-A3B5-221E9EFCA40E}" type="presParOf" srcId="{941AD837-0844-43D1-8FA7-43FA5A2B5ECD}" destId="{130E6750-3949-4EB8-B82B-95AFE761F272}" srcOrd="7" destOrd="0" presId="urn:microsoft.com/office/officeart/2005/8/layout/orgChart1"/>
    <dgm:cxn modelId="{97B76110-A33D-467C-B4DB-ACF818DD569C}" type="presParOf" srcId="{130E6750-3949-4EB8-B82B-95AFE761F272}" destId="{FE46997D-CCDA-4F27-9590-7141F59B1024}" srcOrd="0" destOrd="0" presId="urn:microsoft.com/office/officeart/2005/8/layout/orgChart1"/>
    <dgm:cxn modelId="{8D59DE47-B31D-4D1A-BDDD-2940374AE25A}" type="presParOf" srcId="{FE46997D-CCDA-4F27-9590-7141F59B1024}" destId="{88A9CDFD-459C-4233-87C5-2C9A6C205E8A}" srcOrd="0" destOrd="0" presId="urn:microsoft.com/office/officeart/2005/8/layout/orgChart1"/>
    <dgm:cxn modelId="{2A7D58C4-DD1C-4341-AABF-2D90D97D9C25}" type="presParOf" srcId="{FE46997D-CCDA-4F27-9590-7141F59B1024}" destId="{2530441C-CAF3-454E-9B80-C03628DE5110}" srcOrd="1" destOrd="0" presId="urn:microsoft.com/office/officeart/2005/8/layout/orgChart1"/>
    <dgm:cxn modelId="{37B45EC2-D209-4072-8DAB-5AA660484557}" type="presParOf" srcId="{130E6750-3949-4EB8-B82B-95AFE761F272}" destId="{6590393D-C560-4A62-A8B7-CDEA7A97ABB6}" srcOrd="1" destOrd="0" presId="urn:microsoft.com/office/officeart/2005/8/layout/orgChart1"/>
    <dgm:cxn modelId="{E4E07E5F-4EE6-4AD8-84DA-A41DFDDC6FE1}" type="presParOf" srcId="{130E6750-3949-4EB8-B82B-95AFE761F272}" destId="{1B5FF535-E553-4EEF-892D-E312F9B95B80}" srcOrd="2" destOrd="0" presId="urn:microsoft.com/office/officeart/2005/8/layout/orgChart1"/>
    <dgm:cxn modelId="{3C8183AA-4267-4B44-ADFF-8CC33E3DC84F}" type="presParOf" srcId="{941AD837-0844-43D1-8FA7-43FA5A2B5ECD}" destId="{11B3D374-F456-41C6-B66B-9942DD5481E4}" srcOrd="8" destOrd="0" presId="urn:microsoft.com/office/officeart/2005/8/layout/orgChart1"/>
    <dgm:cxn modelId="{83E3134A-396D-4099-8517-CB82EF7BF6B5}" type="presParOf" srcId="{941AD837-0844-43D1-8FA7-43FA5A2B5ECD}" destId="{4BC222F0-0688-469E-AC4B-165F80290FA1}" srcOrd="9" destOrd="0" presId="urn:microsoft.com/office/officeart/2005/8/layout/orgChart1"/>
    <dgm:cxn modelId="{316E6220-8B5C-4FC8-B537-923D459F162B}" type="presParOf" srcId="{4BC222F0-0688-469E-AC4B-165F80290FA1}" destId="{6E88D794-EEA4-4D8E-ABA9-92C619F773D0}" srcOrd="0" destOrd="0" presId="urn:microsoft.com/office/officeart/2005/8/layout/orgChart1"/>
    <dgm:cxn modelId="{CB404EF6-6283-423F-B915-248BED981FC0}" type="presParOf" srcId="{6E88D794-EEA4-4D8E-ABA9-92C619F773D0}" destId="{4961A30E-623B-4243-8270-F48C904D5396}" srcOrd="0" destOrd="0" presId="urn:microsoft.com/office/officeart/2005/8/layout/orgChart1"/>
    <dgm:cxn modelId="{04AE3628-45C5-48AB-A47D-2212854340D8}" type="presParOf" srcId="{6E88D794-EEA4-4D8E-ABA9-92C619F773D0}" destId="{2549AB55-7067-49DA-B2E3-2561E4F838B1}" srcOrd="1" destOrd="0" presId="urn:microsoft.com/office/officeart/2005/8/layout/orgChart1"/>
    <dgm:cxn modelId="{CED9EBB2-996D-4A61-A6C6-181294620001}" type="presParOf" srcId="{4BC222F0-0688-469E-AC4B-165F80290FA1}" destId="{3D8A7545-0D3E-48C7-8DC9-6368A1B7DE37}" srcOrd="1" destOrd="0" presId="urn:microsoft.com/office/officeart/2005/8/layout/orgChart1"/>
    <dgm:cxn modelId="{95D146EF-A8B7-4CEC-963D-1FDC561FDFF4}" type="presParOf" srcId="{4BC222F0-0688-469E-AC4B-165F80290FA1}" destId="{3295A69A-515F-49C4-A5DC-29DE7B219C14}" srcOrd="2" destOrd="0" presId="urn:microsoft.com/office/officeart/2005/8/layout/orgChart1"/>
    <dgm:cxn modelId="{D5D61F61-786A-4913-A65F-2AE3AF14AF2F}" type="presParOf" srcId="{E1133AEF-322A-484B-B63B-E9576BA1A85F}" destId="{E36CBC6F-B946-47DD-84FD-22EBC8102AD9}" srcOrd="2" destOrd="0" presId="urn:microsoft.com/office/officeart/2005/8/layout/orgChart1"/>
    <dgm:cxn modelId="{6342D79F-7045-48FD-B270-0ABBE41B6FBC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085D2B2-16FA-49D6-A658-4B5D9CBB8F1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/>
            <a:t>VACANT</a:t>
          </a:r>
          <a:endParaRPr lang="en-US" sz="800" i="0" dirty="0"/>
        </a:p>
        <a:p>
          <a:pPr>
            <a:spcAft>
              <a:spcPts val="0"/>
            </a:spcAft>
          </a:pPr>
          <a:r>
            <a:rPr lang="en-US" sz="800" i="0" dirty="0"/>
            <a:t>London</a:t>
          </a:r>
        </a:p>
      </dgm:t>
    </dgm:pt>
    <dgm:pt modelId="{32FA3A29-B338-4A78-ACDC-D1DDC17A7CE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C.J. Bailey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  <a:p>
          <a:pPr>
            <a:spcAft>
              <a:spcPts val="0"/>
            </a:spcAft>
          </a:pPr>
          <a:r>
            <a:rPr lang="en-US" sz="800" i="0" dirty="0"/>
            <a:t>Columbia </a:t>
          </a:r>
        </a:p>
      </dgm:t>
    </dgm:pt>
    <dgm:pt modelId="{D26124D2-6B92-470C-88A2-76CD91CB041E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dirty="0"/>
            <a:t>Technical Assistance Section</a:t>
          </a:r>
        </a:p>
        <a:p>
          <a:pPr>
            <a:spcAft>
              <a:spcPts val="0"/>
            </a:spcAft>
          </a:pPr>
          <a:endParaRPr lang="en-US" sz="800" b="0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Matt Lipps</a:t>
          </a: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Supervisor</a:t>
          </a:r>
        </a:p>
      </dgm:t>
    </dgm:pt>
    <dgm:pt modelId="{6417CCEA-F0A6-4D9F-B67E-C4FB1CEEF76B}" type="sibTrans" cxnId="{328E8A24-09FE-46C0-B4FA-869C211E5238}">
      <dgm:prSet/>
      <dgm:spPr/>
      <dgm:t>
        <a:bodyPr/>
        <a:lstStyle/>
        <a:p>
          <a:endParaRPr lang="en-US" sz="800"/>
        </a:p>
      </dgm:t>
    </dgm:pt>
    <dgm:pt modelId="{53D987A4-B278-442D-BE84-70AA7B768966}" type="parTrans" cxnId="{328E8A24-09FE-46C0-B4FA-869C211E5238}">
      <dgm:prSet/>
      <dgm:spPr/>
      <dgm:t>
        <a:bodyPr/>
        <a:lstStyle/>
        <a:p>
          <a:endParaRPr lang="en-US" sz="800" i="0"/>
        </a:p>
      </dgm:t>
    </dgm:pt>
    <dgm:pt modelId="{9F8C0768-2C83-4B82-8C85-EE4F86663960}" type="sibTrans" cxnId="{22AA3D86-32E8-42DC-A950-2A5C9839E12D}">
      <dgm:prSet/>
      <dgm:spPr/>
      <dgm:t>
        <a:bodyPr/>
        <a:lstStyle/>
        <a:p>
          <a:endParaRPr lang="en-US" sz="800"/>
        </a:p>
      </dgm:t>
    </dgm:pt>
    <dgm:pt modelId="{6462AA86-BCDC-40DB-8040-D5FAF7B94CB1}" type="parTrans" cxnId="{22AA3D86-32E8-42DC-A950-2A5C9839E12D}">
      <dgm:prSet/>
      <dgm:spPr/>
      <dgm:t>
        <a:bodyPr/>
        <a:lstStyle/>
        <a:p>
          <a:endParaRPr lang="en-US" sz="800" i="0"/>
        </a:p>
      </dgm:t>
    </dgm:pt>
    <dgm:pt modelId="{F644FD8C-EBC4-4EFD-A3D8-7C8B11889F8B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</a:rPr>
            <a:t>Compliance Section</a:t>
          </a:r>
        </a:p>
        <a:p>
          <a:pPr>
            <a:spcAft>
              <a:spcPts val="0"/>
            </a:spcAft>
          </a:pPr>
          <a:endParaRPr lang="en-US" sz="800" b="0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Ethan Givan</a:t>
          </a: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 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  <a:latin typeface="+mn-lt"/>
            </a:rPr>
            <a:t>Drinking Water Branch</a:t>
          </a:r>
        </a:p>
        <a:p>
          <a:pPr indent="0">
            <a:lnSpc>
              <a:spcPct val="100000"/>
            </a:lnSpc>
            <a:spcAft>
              <a:spcPts val="0"/>
            </a:spcAft>
          </a:pPr>
          <a:r>
            <a:rPr lang="en-US" sz="800" b="1" i="0" u="none" dirty="0">
              <a:solidFill>
                <a:schemeClr val="tx1"/>
              </a:solidFill>
              <a:effectLst/>
              <a:latin typeface="+mn-lt"/>
            </a:rPr>
            <a:t>Kevin </a:t>
          </a:r>
          <a:r>
            <a:rPr lang="en-US" sz="800" b="1" i="0" u="none">
              <a:solidFill>
                <a:schemeClr val="tx1"/>
              </a:solidFill>
              <a:effectLst/>
              <a:latin typeface="+mn-lt"/>
            </a:rPr>
            <a:t>Stewart, Manager</a:t>
          </a:r>
          <a:endParaRPr lang="en-US" sz="800" b="0" i="0" u="none" dirty="0">
            <a:solidFill>
              <a:schemeClr val="tx1"/>
            </a:solidFill>
            <a:effectLst/>
            <a:latin typeface="+mn-lt"/>
          </a:endParaRPr>
        </a:p>
        <a:p>
          <a:pPr indent="0">
            <a:lnSpc>
              <a:spcPct val="100000"/>
            </a:lnSpc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  <a:latin typeface="+mn-lt"/>
            </a:rPr>
            <a:t>Elizabeth Dowling, Env Scientist Consultant I</a:t>
          </a:r>
        </a:p>
        <a:p>
          <a:pPr indent="0">
            <a:lnSpc>
              <a:spcPct val="100000"/>
            </a:lnSpc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  <a:latin typeface="+mn-lt"/>
            </a:rPr>
            <a:t>Eileen Miller, Env Scientist Advisor</a:t>
          </a:r>
        </a:p>
        <a:p>
          <a:pPr indent="0">
            <a:lnSpc>
              <a:spcPct val="100000"/>
            </a:lnSpc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  <a:latin typeface="+mn-lt"/>
            </a:rPr>
            <a:t>Jackie Logsdon, Env Scientist Consultant I</a:t>
          </a: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 sz="800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 sz="800"/>
        </a:p>
      </dgm:t>
    </dgm:pt>
    <dgm:pt modelId="{D29CDB35-9EC2-45D3-A170-DA0E498DD455}" type="sibTrans" cxnId="{5AC7DBAC-EC38-4E4E-8FE3-9195C783762E}">
      <dgm:prSet/>
      <dgm:spPr/>
      <dgm:t>
        <a:bodyPr/>
        <a:lstStyle/>
        <a:p>
          <a:endParaRPr lang="en-US" sz="800"/>
        </a:p>
      </dgm:t>
    </dgm:pt>
    <dgm:pt modelId="{EA69DF88-6403-43BE-8494-F343CF256E5C}" type="parTrans" cxnId="{5AC7DBAC-EC38-4E4E-8FE3-9195C783762E}">
      <dgm:prSet/>
      <dgm:spPr/>
      <dgm:t>
        <a:bodyPr/>
        <a:lstStyle/>
        <a:p>
          <a:endParaRPr lang="en-US" sz="800" i="0"/>
        </a:p>
      </dgm:t>
    </dgm:pt>
    <dgm:pt modelId="{03660FF0-F727-48B6-922D-0573EF1BFE02}" type="sibTrans" cxnId="{91EA40B8-2B12-4D64-BFC8-E74B1C6295ED}">
      <dgm:prSet/>
      <dgm:spPr/>
      <dgm:t>
        <a:bodyPr/>
        <a:lstStyle/>
        <a:p>
          <a:endParaRPr lang="en-US" sz="800"/>
        </a:p>
      </dgm:t>
    </dgm:pt>
    <dgm:pt modelId="{D23DD27E-7909-4823-A4FE-369B0CFFCE50}" type="parTrans" cxnId="{91EA40B8-2B12-4D64-BFC8-E74B1C6295ED}">
      <dgm:prSet/>
      <dgm:spPr/>
      <dgm:t>
        <a:bodyPr/>
        <a:lstStyle/>
        <a:p>
          <a:endParaRPr lang="en-US" sz="800" i="0"/>
        </a:p>
      </dgm:t>
    </dgm:pt>
    <dgm:pt modelId="{6DAF1B3F-000D-4300-B7C4-75C306E4760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Rodney Ripberger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3BBACAAF-80E6-45A8-9835-4CF7AFB8755D}" type="parTrans" cxnId="{95956650-19E3-42C6-89F1-B54F6FB22B3B}">
      <dgm:prSet/>
      <dgm:spPr/>
      <dgm:t>
        <a:bodyPr/>
        <a:lstStyle/>
        <a:p>
          <a:endParaRPr lang="en-US" sz="800" i="0"/>
        </a:p>
      </dgm:t>
    </dgm:pt>
    <dgm:pt modelId="{48458182-C862-4CB2-A563-779CC1A4CE23}" type="sibTrans" cxnId="{95956650-19E3-42C6-89F1-B54F6FB22B3B}">
      <dgm:prSet/>
      <dgm:spPr/>
      <dgm:t>
        <a:bodyPr/>
        <a:lstStyle/>
        <a:p>
          <a:endParaRPr lang="en-US" sz="800"/>
        </a:p>
      </dgm:t>
    </dgm:pt>
    <dgm:pt modelId="{10A64384-8B7D-44B3-8367-EAE42EC8709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Ashley Sparks</a:t>
          </a:r>
        </a:p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IT Business Analyst</a:t>
          </a:r>
        </a:p>
      </dgm:t>
    </dgm:pt>
    <dgm:pt modelId="{0B2EDA42-0B00-4773-9AF3-DC6B7CFD7971}" type="parTrans" cxnId="{CCBC5231-5FD4-4EC0-A345-E96C9BFD4260}">
      <dgm:prSet/>
      <dgm:spPr/>
      <dgm:t>
        <a:bodyPr/>
        <a:lstStyle/>
        <a:p>
          <a:endParaRPr lang="en-US" sz="800" i="0"/>
        </a:p>
      </dgm:t>
    </dgm:pt>
    <dgm:pt modelId="{C90D6A54-DAF5-4F85-AD18-AA5402F7595A}" type="sibTrans" cxnId="{CCBC5231-5FD4-4EC0-A345-E96C9BFD4260}">
      <dgm:prSet/>
      <dgm:spPr/>
      <dgm:t>
        <a:bodyPr/>
        <a:lstStyle/>
        <a:p>
          <a:endParaRPr lang="en-US" sz="800"/>
        </a:p>
      </dgm:t>
    </dgm:pt>
    <dgm:pt modelId="{517038AD-B756-4C5E-A458-952BBD6C12A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Tekoyia Brown</a:t>
          </a:r>
        </a:p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Env. Scientist Advisor</a:t>
          </a:r>
        </a:p>
      </dgm:t>
    </dgm:pt>
    <dgm:pt modelId="{BEC89F1B-82D3-446F-B961-A841E44273E9}" type="sibTrans" cxnId="{C5ACF449-9CB8-43B5-820E-3783646CC87F}">
      <dgm:prSet/>
      <dgm:spPr/>
      <dgm:t>
        <a:bodyPr/>
        <a:lstStyle/>
        <a:p>
          <a:endParaRPr lang="en-US" sz="800"/>
        </a:p>
      </dgm:t>
    </dgm:pt>
    <dgm:pt modelId="{1D206612-B860-4ADD-8BEB-E0E916CC2AD8}" type="parTrans" cxnId="{C5ACF449-9CB8-43B5-820E-3783646CC87F}">
      <dgm:prSet/>
      <dgm:spPr/>
      <dgm:t>
        <a:bodyPr/>
        <a:lstStyle/>
        <a:p>
          <a:endParaRPr lang="en-US" sz="800" i="0"/>
        </a:p>
      </dgm:t>
    </dgm:pt>
    <dgm:pt modelId="{004F11C6-7C4E-4D54-9BB2-2A49E3DE0D3D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 anchor="t"/>
        <a:lstStyle/>
        <a:p>
          <a:pPr>
            <a:lnSpc>
              <a:spcPct val="100000"/>
            </a:lnSpc>
            <a:spcAft>
              <a:spcPct val="35000"/>
            </a:spcAft>
          </a:pPr>
          <a:r>
            <a:rPr lang="en-US" sz="800" b="1" i="0" dirty="0"/>
            <a:t>Laboratory Certification Section</a:t>
          </a:r>
          <a:endParaRPr lang="en-US" sz="800" b="0" i="0" dirty="0">
            <a:solidFill>
              <a:schemeClr val="tx1"/>
            </a:solidFill>
          </a:endParaRPr>
        </a:p>
        <a:p>
          <a:pPr>
            <a:lnSpc>
              <a:spcPct val="90000"/>
            </a:lnSpc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Brittany Kidwell</a:t>
          </a:r>
        </a:p>
        <a:p>
          <a:pPr>
            <a:lnSpc>
              <a:spcPct val="90000"/>
            </a:lnSpc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Supervisor</a:t>
          </a:r>
        </a:p>
      </dgm:t>
    </dgm:pt>
    <dgm:pt modelId="{675E2CB2-5149-4AB9-ABBC-74E4FB4AD993}" type="parTrans" cxnId="{406CCCC7-84C2-42F9-A47D-2A1B630E3937}">
      <dgm:prSet/>
      <dgm:spPr/>
      <dgm:t>
        <a:bodyPr/>
        <a:lstStyle/>
        <a:p>
          <a:endParaRPr lang="en-US" sz="800" i="0"/>
        </a:p>
      </dgm:t>
    </dgm:pt>
    <dgm:pt modelId="{6D1DFDC0-32F4-449A-B694-D683D61703AC}" type="sibTrans" cxnId="{406CCCC7-84C2-42F9-A47D-2A1B630E3937}">
      <dgm:prSet/>
      <dgm:spPr/>
      <dgm:t>
        <a:bodyPr/>
        <a:lstStyle/>
        <a:p>
          <a:endParaRPr lang="en-US" sz="800"/>
        </a:p>
      </dgm:t>
    </dgm:pt>
    <dgm:pt modelId="{B3805BAC-D68F-4C7F-AC8C-82BF470BDB0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800" i="0" dirty="0"/>
            <a:t>Gabe Tanner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i="0" dirty="0"/>
            <a:t>Env. Scientist Advisor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800" i="0" dirty="0"/>
            <a:t>Frankfort</a:t>
          </a:r>
        </a:p>
      </dgm:t>
    </dgm:pt>
    <dgm:pt modelId="{25A7E4DF-1F0F-48A7-A740-5AAD682615D2}" type="sibTrans" cxnId="{B967A848-8017-4475-B397-3A6CFC37E839}">
      <dgm:prSet/>
      <dgm:spPr/>
      <dgm:t>
        <a:bodyPr/>
        <a:lstStyle/>
        <a:p>
          <a:endParaRPr lang="en-US" sz="800"/>
        </a:p>
      </dgm:t>
    </dgm:pt>
    <dgm:pt modelId="{0A2DA277-8833-45D3-A03D-02432458E042}" type="parTrans" cxnId="{B967A848-8017-4475-B397-3A6CFC37E839}">
      <dgm:prSet/>
      <dgm:spPr/>
      <dgm:t>
        <a:bodyPr/>
        <a:lstStyle/>
        <a:p>
          <a:endParaRPr lang="en-US" sz="800" i="0"/>
        </a:p>
      </dgm:t>
    </dgm:pt>
    <dgm:pt modelId="{BC9B5A0B-B835-40E8-9FB4-82F3C9AF52F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Debra Anglin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6A16C06E-CADC-4224-A981-1A3A1ED13F97}" type="parTrans" cxnId="{EBE234C3-8286-49D0-8672-14C488EC6FE8}">
      <dgm:prSet/>
      <dgm:spPr/>
      <dgm:t>
        <a:bodyPr/>
        <a:lstStyle/>
        <a:p>
          <a:endParaRPr lang="en-US" sz="800" i="0"/>
        </a:p>
      </dgm:t>
    </dgm:pt>
    <dgm:pt modelId="{4FAFCA07-A358-4431-A41B-DF706655DA9B}" type="sibTrans" cxnId="{EBE234C3-8286-49D0-8672-14C488EC6FE8}">
      <dgm:prSet/>
      <dgm:spPr/>
      <dgm:t>
        <a:bodyPr/>
        <a:lstStyle/>
        <a:p>
          <a:endParaRPr lang="en-US" sz="800"/>
        </a:p>
      </dgm:t>
    </dgm:pt>
    <dgm:pt modelId="{1126BCB6-0037-4292-B816-40B7E82C534B}">
      <dgm:prSet custT="1"/>
      <dgm:spPr/>
      <dgm:t>
        <a:bodyPr/>
        <a:lstStyle/>
        <a:p>
          <a:r>
            <a:rPr lang="en-US" sz="800" i="0" dirty="0">
              <a:solidFill>
                <a:schemeClr val="tx1"/>
              </a:solidFill>
            </a:rPr>
            <a:t>Julia Harrod</a:t>
          </a:r>
        </a:p>
        <a:p>
          <a:r>
            <a:rPr lang="en-US" sz="800" i="0" dirty="0">
              <a:solidFill>
                <a:schemeClr val="tx1"/>
              </a:solidFill>
            </a:rPr>
            <a:t>Env. Scientist Advisor</a:t>
          </a:r>
        </a:p>
      </dgm:t>
    </dgm:pt>
    <dgm:pt modelId="{FFAF2E71-730C-476C-972E-79FC8D61840E}" type="parTrans" cxnId="{9AC590F2-45E4-4E07-9DDF-E0BF4A892FC3}">
      <dgm:prSet/>
      <dgm:spPr/>
      <dgm:t>
        <a:bodyPr/>
        <a:lstStyle/>
        <a:p>
          <a:endParaRPr lang="en-US" sz="800" i="0"/>
        </a:p>
      </dgm:t>
    </dgm:pt>
    <dgm:pt modelId="{B70D4DA8-8E34-4EC2-BE13-6459F2C2FC3A}" type="sibTrans" cxnId="{9AC590F2-45E4-4E07-9DDF-E0BF4A892FC3}">
      <dgm:prSet/>
      <dgm:spPr/>
      <dgm:t>
        <a:bodyPr/>
        <a:lstStyle/>
        <a:p>
          <a:endParaRPr lang="en-US" sz="800"/>
        </a:p>
      </dgm:t>
    </dgm:pt>
    <dgm:pt modelId="{DA366DA1-22B4-44EE-A91A-ECAF773B52D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Cortni Edwards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9A92F468-3A87-49DC-8D51-C49B9B2D74DE}" type="parTrans" cxnId="{45D447AA-600D-440D-9E43-2FDAF603784B}">
      <dgm:prSet/>
      <dgm:spPr/>
      <dgm:t>
        <a:bodyPr/>
        <a:lstStyle/>
        <a:p>
          <a:endParaRPr lang="en-US" sz="800"/>
        </a:p>
      </dgm:t>
    </dgm:pt>
    <dgm:pt modelId="{3E241817-F35F-44F1-9D6B-C614F210E813}" type="sibTrans" cxnId="{45D447AA-600D-440D-9E43-2FDAF603784B}">
      <dgm:prSet/>
      <dgm:spPr/>
      <dgm:t>
        <a:bodyPr/>
        <a:lstStyle/>
        <a:p>
          <a:endParaRPr lang="en-US" sz="800"/>
        </a:p>
      </dgm:t>
    </dgm:pt>
    <dgm:pt modelId="{17F4BF9C-2BE6-4C8C-8277-6AFAA2BE574F}">
      <dgm:prSet custT="1"/>
      <dgm:spPr/>
      <dgm:t>
        <a:bodyPr/>
        <a:lstStyle/>
        <a:p>
          <a:r>
            <a:rPr lang="en-US" sz="800" dirty="0"/>
            <a:t>Matt Lipps</a:t>
          </a:r>
          <a:br>
            <a:rPr lang="en-US" sz="800" dirty="0"/>
          </a:br>
          <a:r>
            <a:rPr lang="en-US" sz="800" i="0" dirty="0"/>
            <a:t>Env. Scientist Advisor</a:t>
          </a:r>
          <a:br>
            <a:rPr lang="en-US" sz="800" i="0" dirty="0"/>
          </a:br>
          <a:r>
            <a:rPr lang="en-US" sz="800" i="0" dirty="0"/>
            <a:t>Morehead</a:t>
          </a:r>
          <a:endParaRPr lang="en-US" sz="800" dirty="0"/>
        </a:p>
      </dgm:t>
    </dgm:pt>
    <dgm:pt modelId="{CD20CF1B-F498-403E-A788-2B4C4E84B660}" type="parTrans" cxnId="{B7910026-4148-4F7C-AB3C-A5BDDB66D878}">
      <dgm:prSet/>
      <dgm:spPr/>
      <dgm:t>
        <a:bodyPr/>
        <a:lstStyle/>
        <a:p>
          <a:endParaRPr lang="en-US" sz="800"/>
        </a:p>
      </dgm:t>
    </dgm:pt>
    <dgm:pt modelId="{5EE9237B-52EB-4E76-95C9-F70565CAEFBA}" type="sibTrans" cxnId="{B7910026-4148-4F7C-AB3C-A5BDDB66D878}">
      <dgm:prSet/>
      <dgm:spPr/>
      <dgm:t>
        <a:bodyPr/>
        <a:lstStyle/>
        <a:p>
          <a:endParaRPr lang="en-US" sz="800"/>
        </a:p>
      </dgm:t>
    </dgm:pt>
    <dgm:pt modelId="{FB1CB297-F3F1-4EA6-98C9-E87A5489B74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Andy Westphal</a:t>
          </a:r>
        </a:p>
        <a:p>
          <a:pPr>
            <a:spcAft>
              <a:spcPts val="0"/>
            </a:spcAft>
          </a:pPr>
          <a:r>
            <a:rPr lang="en-US" sz="800" dirty="0"/>
            <a:t>Env Scientist III</a:t>
          </a:r>
        </a:p>
      </dgm:t>
    </dgm:pt>
    <dgm:pt modelId="{11F1F269-5DCA-485F-B76C-106B9BBE5564}" type="parTrans" cxnId="{5FD55845-D5CA-4EF6-8099-FC020778554D}">
      <dgm:prSet/>
      <dgm:spPr/>
      <dgm:t>
        <a:bodyPr/>
        <a:lstStyle/>
        <a:p>
          <a:endParaRPr lang="en-US" sz="800"/>
        </a:p>
      </dgm:t>
    </dgm:pt>
    <dgm:pt modelId="{EF5499F2-D66C-4099-805D-43E90666DCEB}" type="sibTrans" cxnId="{5FD55845-D5CA-4EF6-8099-FC020778554D}">
      <dgm:prSet/>
      <dgm:spPr/>
      <dgm:t>
        <a:bodyPr/>
        <a:lstStyle/>
        <a:p>
          <a:endParaRPr lang="en-US" sz="800"/>
        </a:p>
      </dgm:t>
    </dgm:pt>
    <dgm:pt modelId="{3B36B891-36D6-487B-A0B4-AF53BDE29A2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Sarah Caywood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74D2E299-32BF-424A-81E2-8D73FB6C5BB3}" type="parTrans" cxnId="{AA053A5A-61A8-4C9D-8D1D-D6218CDE0DBB}">
      <dgm:prSet/>
      <dgm:spPr/>
      <dgm:t>
        <a:bodyPr/>
        <a:lstStyle/>
        <a:p>
          <a:endParaRPr lang="en-US" sz="800"/>
        </a:p>
      </dgm:t>
    </dgm:pt>
    <dgm:pt modelId="{0869E310-5B28-4553-95D6-D9231EBB2F96}" type="sibTrans" cxnId="{AA053A5A-61A8-4C9D-8D1D-D6218CDE0DBB}">
      <dgm:prSet/>
      <dgm:spPr/>
      <dgm:t>
        <a:bodyPr/>
        <a:lstStyle/>
        <a:p>
          <a:endParaRPr lang="en-US" sz="800"/>
        </a:p>
      </dgm:t>
    </dgm:pt>
    <dgm:pt modelId="{F2E2E0C8-6187-4B58-81D5-9A904EDBC6E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James Napier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  <a:p>
          <a:pPr>
            <a:spcAft>
              <a:spcPts val="0"/>
            </a:spcAft>
          </a:pPr>
          <a:r>
            <a:rPr lang="en-US" sz="800" dirty="0"/>
            <a:t>Hazard</a:t>
          </a:r>
        </a:p>
      </dgm:t>
    </dgm:pt>
    <dgm:pt modelId="{2D6A08FD-6054-4F1E-BA38-28BE7AAD726C}" type="parTrans" cxnId="{0B494E40-D4B2-4BDE-BE3E-07D71F59B697}">
      <dgm:prSet/>
      <dgm:spPr/>
      <dgm:t>
        <a:bodyPr/>
        <a:lstStyle/>
        <a:p>
          <a:endParaRPr lang="en-US" sz="800"/>
        </a:p>
      </dgm:t>
    </dgm:pt>
    <dgm:pt modelId="{DBFEB347-11DF-48A3-8AAD-105B5EFA135E}" type="sibTrans" cxnId="{0B494E40-D4B2-4BDE-BE3E-07D71F59B697}">
      <dgm:prSet/>
      <dgm:spPr/>
      <dgm:t>
        <a:bodyPr/>
        <a:lstStyle/>
        <a:p>
          <a:endParaRPr lang="en-US" sz="800"/>
        </a:p>
      </dgm:t>
    </dgm:pt>
    <dgm:pt modelId="{B5F237CE-CD42-4DC7-8792-3F040398FD3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Shelby Guenther</a:t>
          </a:r>
        </a:p>
        <a:p>
          <a:pPr>
            <a:spcAft>
              <a:spcPts val="0"/>
            </a:spcAft>
          </a:pPr>
          <a:r>
            <a:rPr lang="en-US" sz="800" dirty="0"/>
            <a:t>Env. Scientist I</a:t>
          </a:r>
        </a:p>
        <a:p>
          <a:pPr>
            <a:spcAft>
              <a:spcPts val="0"/>
            </a:spcAft>
          </a:pPr>
          <a:r>
            <a:rPr lang="en-US" sz="800" dirty="0"/>
            <a:t>Morehead</a:t>
          </a:r>
        </a:p>
      </dgm:t>
    </dgm:pt>
    <dgm:pt modelId="{3C7C0F46-A783-4213-AE73-003766BE5B03}" type="parTrans" cxnId="{FF6D5852-9484-4F2C-899B-EF4E3C6C2D67}">
      <dgm:prSet/>
      <dgm:spPr/>
      <dgm:t>
        <a:bodyPr/>
        <a:lstStyle/>
        <a:p>
          <a:endParaRPr lang="en-US"/>
        </a:p>
      </dgm:t>
    </dgm:pt>
    <dgm:pt modelId="{BBB0D5DE-32DA-441B-9364-B7DBFAC7CE54}" type="sibTrans" cxnId="{FF6D5852-9484-4F2C-899B-EF4E3C6C2D67}">
      <dgm:prSet/>
      <dgm:spPr/>
      <dgm:t>
        <a:bodyPr/>
        <a:lstStyle/>
        <a:p>
          <a:endParaRPr lang="en-US"/>
        </a:p>
      </dgm:t>
    </dgm:pt>
    <dgm:pt modelId="{BDF45F53-EEF0-478A-A3AE-1CC7FD560B4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John Williams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16387513-2E13-40F5-ACF5-C85ADE076147}" type="parTrans" cxnId="{739FCB6B-BD94-480E-AF69-265417ACC071}">
      <dgm:prSet/>
      <dgm:spPr/>
      <dgm:t>
        <a:bodyPr/>
        <a:lstStyle/>
        <a:p>
          <a:endParaRPr lang="en-US"/>
        </a:p>
      </dgm:t>
    </dgm:pt>
    <dgm:pt modelId="{A92AEC87-3859-4BC6-8EF4-4051CE59608E}" type="sibTrans" cxnId="{739FCB6B-BD94-480E-AF69-265417ACC071}">
      <dgm:prSet/>
      <dgm:spPr/>
      <dgm:t>
        <a:bodyPr/>
        <a:lstStyle/>
        <a:p>
          <a:endParaRPr lang="en-US"/>
        </a:p>
      </dgm:t>
    </dgm:pt>
    <dgm:pt modelId="{A0427452-8500-4F30-A9E4-24825009249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Zoe Scott</a:t>
          </a:r>
        </a:p>
        <a:p>
          <a:pPr>
            <a:spcAft>
              <a:spcPts val="0"/>
            </a:spcAft>
          </a:pPr>
          <a:r>
            <a:rPr lang="en-US" sz="800" dirty="0"/>
            <a:t>Env Scientist III</a:t>
          </a:r>
        </a:p>
        <a:p>
          <a:pPr>
            <a:spcAft>
              <a:spcPts val="0"/>
            </a:spcAft>
          </a:pPr>
          <a:r>
            <a:rPr lang="en-US" sz="800" dirty="0"/>
            <a:t>Columbia</a:t>
          </a:r>
        </a:p>
      </dgm:t>
    </dgm:pt>
    <dgm:pt modelId="{0ED417BF-4824-4ADE-ADE1-88FF403651E1}" type="parTrans" cxnId="{6EA99008-A4EB-4EA7-A4C5-AA209A3CB020}">
      <dgm:prSet/>
      <dgm:spPr/>
      <dgm:t>
        <a:bodyPr/>
        <a:lstStyle/>
        <a:p>
          <a:endParaRPr lang="en-US"/>
        </a:p>
      </dgm:t>
    </dgm:pt>
    <dgm:pt modelId="{F88E5D41-8852-4B86-846C-60B112AA6DAC}" type="sibTrans" cxnId="{6EA99008-A4EB-4EA7-A4C5-AA209A3CB020}">
      <dgm:prSet/>
      <dgm:spPr/>
      <dgm:t>
        <a:bodyPr/>
        <a:lstStyle/>
        <a:p>
          <a:endParaRPr lang="en-US"/>
        </a:p>
      </dgm:t>
    </dgm:pt>
    <dgm:pt modelId="{2BDE45CE-AF19-4C6D-BB59-D6E75BE5874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Destiny Hall-Combs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</a:t>
          </a:r>
          <a:endParaRPr lang="en-US" sz="800" dirty="0"/>
        </a:p>
      </dgm:t>
    </dgm:pt>
    <dgm:pt modelId="{922F9A78-499F-4473-A758-54EF371C337A}" type="parTrans" cxnId="{0747A335-2229-4F8C-B227-150215A5A7FE}">
      <dgm:prSet/>
      <dgm:spPr/>
      <dgm:t>
        <a:bodyPr/>
        <a:lstStyle/>
        <a:p>
          <a:endParaRPr lang="en-US"/>
        </a:p>
      </dgm:t>
    </dgm:pt>
    <dgm:pt modelId="{288D9D62-F05B-4E0F-BDDB-F42E73A6EA15}" type="sibTrans" cxnId="{0747A335-2229-4F8C-B227-150215A5A7FE}">
      <dgm:prSet/>
      <dgm:spPr/>
      <dgm:t>
        <a:bodyPr/>
        <a:lstStyle/>
        <a:p>
          <a:endParaRPr lang="en-US"/>
        </a:p>
      </dgm:t>
    </dgm:pt>
    <dgm:pt modelId="{3E2AB06A-92F6-442E-8AC0-F1E832B9775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Brianna </a:t>
          </a:r>
          <a:r>
            <a:rPr lang="en-US" sz="800" dirty="0" err="1"/>
            <a:t>Draffen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  <a:p>
          <a:pPr>
            <a:spcAft>
              <a:spcPts val="0"/>
            </a:spcAft>
          </a:pPr>
          <a:r>
            <a:rPr lang="en-US" sz="800" dirty="0"/>
            <a:t>Paducah</a:t>
          </a:r>
        </a:p>
      </dgm:t>
    </dgm:pt>
    <dgm:pt modelId="{67EE96B1-789B-45A3-BC17-42AFB29D395D}" type="parTrans" cxnId="{8830DA2B-23E8-4E9F-B00C-88FE93521800}">
      <dgm:prSet/>
      <dgm:spPr/>
      <dgm:t>
        <a:bodyPr/>
        <a:lstStyle/>
        <a:p>
          <a:endParaRPr lang="en-US"/>
        </a:p>
      </dgm:t>
    </dgm:pt>
    <dgm:pt modelId="{2C9CDE00-C54D-4D04-9B92-260138AE52AA}" type="sibTrans" cxnId="{8830DA2B-23E8-4E9F-B00C-88FE93521800}">
      <dgm:prSet/>
      <dgm:spPr/>
      <dgm:t>
        <a:bodyPr/>
        <a:lstStyle/>
        <a:p>
          <a:endParaRPr lang="en-US"/>
        </a:p>
      </dgm:t>
    </dgm:pt>
    <dgm:pt modelId="{A2E7551C-07CF-4CA2-A62B-82327DB4FB1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Megan Bowens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EE33C765-F52F-4E73-AEBF-414A67D3707A}" type="parTrans" cxnId="{95BA959E-E720-4EE8-BAE8-1F436B6920E8}">
      <dgm:prSet/>
      <dgm:spPr/>
      <dgm:t>
        <a:bodyPr/>
        <a:lstStyle/>
        <a:p>
          <a:endParaRPr lang="en-US"/>
        </a:p>
      </dgm:t>
    </dgm:pt>
    <dgm:pt modelId="{996D1622-A10B-489A-A520-6310D5191FD8}" type="sibTrans" cxnId="{95BA959E-E720-4EE8-BAE8-1F436B6920E8}">
      <dgm:prSet/>
      <dgm:spPr/>
      <dgm:t>
        <a:bodyPr/>
        <a:lstStyle/>
        <a:p>
          <a:endParaRPr lang="en-US"/>
        </a:p>
      </dgm:t>
    </dgm:pt>
    <dgm:pt modelId="{15017769-DEA2-4417-8067-CA55AFE20E0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Andy </a:t>
          </a:r>
          <a:r>
            <a:rPr lang="en-US" sz="800" dirty="0" err="1"/>
            <a:t>Dezarn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2A411DDB-58C8-48EC-AE17-5B106F2C5F7C}" type="parTrans" cxnId="{7CF7D047-A6AD-44AF-A47E-9A4ECCF465D7}">
      <dgm:prSet/>
      <dgm:spPr/>
      <dgm:t>
        <a:bodyPr/>
        <a:lstStyle/>
        <a:p>
          <a:endParaRPr lang="en-US"/>
        </a:p>
      </dgm:t>
    </dgm:pt>
    <dgm:pt modelId="{67A1284C-0028-4A46-ADD9-352E81A69BBD}" type="sibTrans" cxnId="{7CF7D047-A6AD-44AF-A47E-9A4ECCF465D7}">
      <dgm:prSet/>
      <dgm:spPr/>
      <dgm:t>
        <a:bodyPr/>
        <a:lstStyle/>
        <a:p>
          <a:endParaRPr lang="en-US"/>
        </a:p>
      </dgm:t>
    </dgm:pt>
    <dgm:pt modelId="{F068D94D-FAAE-4DEF-A708-896A13C4F68D}">
      <dgm:prSet custT="1"/>
      <dgm:spPr/>
      <dgm:t>
        <a:bodyPr/>
        <a:lstStyle/>
        <a:p>
          <a:r>
            <a:rPr lang="en-US" sz="800" dirty="0"/>
            <a:t>Hui Chen</a:t>
          </a:r>
        </a:p>
        <a:p>
          <a:r>
            <a:rPr lang="en-US" sz="800" dirty="0"/>
            <a:t>Env. Scientist Advisor</a:t>
          </a:r>
        </a:p>
      </dgm:t>
    </dgm:pt>
    <dgm:pt modelId="{2F800884-DE34-4A2E-8CC5-A73070F3F5B2}" type="parTrans" cxnId="{66F25B7A-4BC6-4F5B-B601-47905B6E6FBA}">
      <dgm:prSet/>
      <dgm:spPr/>
      <dgm:t>
        <a:bodyPr/>
        <a:lstStyle/>
        <a:p>
          <a:endParaRPr lang="en-US"/>
        </a:p>
      </dgm:t>
    </dgm:pt>
    <dgm:pt modelId="{CE4480C1-8A3D-461E-94E2-7315DB56D971}" type="sibTrans" cxnId="{66F25B7A-4BC6-4F5B-B601-47905B6E6FBA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09039" custScaleY="152765" custLinFactNeighborX="-3382" custLinFactNeighborY="-3567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63FEA94B-C613-489B-BDF6-9D512DF91001}" type="pres">
      <dgm:prSet presAssocID="{D23DD27E-7909-4823-A4FE-369B0CFFCE50}" presName="Name37" presStyleLbl="parChTrans1D2" presStyleIdx="0" presStyleCnt="3"/>
      <dgm:spPr/>
    </dgm:pt>
    <dgm:pt modelId="{60A738EB-3603-4205-8E91-EAD330FF97C5}" type="pres">
      <dgm:prSet presAssocID="{F644FD8C-EBC4-4EFD-A3D8-7C8B11889F8B}" presName="hierRoot2" presStyleCnt="0">
        <dgm:presLayoutVars>
          <dgm:hierBranch val="r"/>
        </dgm:presLayoutVars>
      </dgm:prSet>
      <dgm:spPr/>
    </dgm:pt>
    <dgm:pt modelId="{6E82A727-21CC-4FE4-8C8C-817045C4BF3D}" type="pres">
      <dgm:prSet presAssocID="{F644FD8C-EBC4-4EFD-A3D8-7C8B11889F8B}" presName="rootComposite" presStyleCnt="0"/>
      <dgm:spPr/>
    </dgm:pt>
    <dgm:pt modelId="{A352FEF0-E2A5-4FD9-9790-77C9AE63B922}" type="pres">
      <dgm:prSet presAssocID="{F644FD8C-EBC4-4EFD-A3D8-7C8B11889F8B}" presName="rootText" presStyleLbl="node2" presStyleIdx="0" presStyleCnt="3" custScaleX="155874" custScaleY="89746" custLinFactNeighborX="2286" custLinFactNeighborY="-3404">
        <dgm:presLayoutVars>
          <dgm:chPref val="3"/>
        </dgm:presLayoutVars>
      </dgm:prSet>
      <dgm:spPr>
        <a:prstGeom prst="roundRect">
          <a:avLst/>
        </a:prstGeom>
      </dgm:spPr>
    </dgm:pt>
    <dgm:pt modelId="{41023770-4006-47C5-A885-861EAAC3581C}" type="pres">
      <dgm:prSet presAssocID="{F644FD8C-EBC4-4EFD-A3D8-7C8B11889F8B}" presName="rootConnector" presStyleLbl="node2" presStyleIdx="0" presStyleCnt="3"/>
      <dgm:spPr/>
    </dgm:pt>
    <dgm:pt modelId="{1807C53B-9719-47D4-84C2-15F41B0F47CC}" type="pres">
      <dgm:prSet presAssocID="{F644FD8C-EBC4-4EFD-A3D8-7C8B11889F8B}" presName="hierChild4" presStyleCnt="0"/>
      <dgm:spPr/>
    </dgm:pt>
    <dgm:pt modelId="{08195013-CB7B-4444-86AC-B8A5AFAC1B53}" type="pres">
      <dgm:prSet presAssocID="{74D2E299-32BF-424A-81E2-8D73FB6C5BB3}" presName="Name50" presStyleLbl="parChTrans1D3" presStyleIdx="0" presStyleCnt="21"/>
      <dgm:spPr/>
    </dgm:pt>
    <dgm:pt modelId="{5394C706-A9B4-4A5D-ADD9-2D2AE5B5ADAA}" type="pres">
      <dgm:prSet presAssocID="{3B36B891-36D6-487B-A0B4-AF53BDE29A24}" presName="hierRoot2" presStyleCnt="0">
        <dgm:presLayoutVars>
          <dgm:hierBranch val="init"/>
        </dgm:presLayoutVars>
      </dgm:prSet>
      <dgm:spPr/>
    </dgm:pt>
    <dgm:pt modelId="{A95B0284-B67A-4CAD-95E1-2D9C17F684CD}" type="pres">
      <dgm:prSet presAssocID="{3B36B891-36D6-487B-A0B4-AF53BDE29A24}" presName="rootComposite" presStyleCnt="0"/>
      <dgm:spPr/>
    </dgm:pt>
    <dgm:pt modelId="{99BB8E6A-D0D6-4166-9844-7B71D70897CD}" type="pres">
      <dgm:prSet presAssocID="{3B36B891-36D6-487B-A0B4-AF53BDE29A24}" presName="rootText" presStyleLbl="node3" presStyleIdx="0" presStyleCnt="21" custScaleY="68940" custLinFactNeighborX="-7841" custLinFactNeighborY="68427">
        <dgm:presLayoutVars>
          <dgm:chPref val="3"/>
        </dgm:presLayoutVars>
      </dgm:prSet>
      <dgm:spPr>
        <a:prstGeom prst="roundRect">
          <a:avLst/>
        </a:prstGeom>
      </dgm:spPr>
    </dgm:pt>
    <dgm:pt modelId="{A3EF5ED2-0546-4DED-9765-DD331721359E}" type="pres">
      <dgm:prSet presAssocID="{3B36B891-36D6-487B-A0B4-AF53BDE29A24}" presName="rootConnector" presStyleLbl="node3" presStyleIdx="0" presStyleCnt="21"/>
      <dgm:spPr/>
    </dgm:pt>
    <dgm:pt modelId="{6C63C38D-4089-41BC-816B-AC55564944E3}" type="pres">
      <dgm:prSet presAssocID="{3B36B891-36D6-487B-A0B4-AF53BDE29A24}" presName="hierChild4" presStyleCnt="0"/>
      <dgm:spPr/>
    </dgm:pt>
    <dgm:pt modelId="{4423FE0D-E8AD-426F-9ECF-EE9E8BF3AC1C}" type="pres">
      <dgm:prSet presAssocID="{3B36B891-36D6-487B-A0B4-AF53BDE29A24}" presName="hierChild5" presStyleCnt="0"/>
      <dgm:spPr/>
    </dgm:pt>
    <dgm:pt modelId="{23D9D62C-697D-445B-8C1F-CA5494F2D70D}" type="pres">
      <dgm:prSet presAssocID="{FFAF2E71-730C-476C-972E-79FC8D61840E}" presName="Name50" presStyleLbl="parChTrans1D3" presStyleIdx="1" presStyleCnt="21"/>
      <dgm:spPr/>
    </dgm:pt>
    <dgm:pt modelId="{ECC05AF5-CF28-4A0B-905D-5D674A923A53}" type="pres">
      <dgm:prSet presAssocID="{1126BCB6-0037-4292-B816-40B7E82C534B}" presName="hierRoot2" presStyleCnt="0">
        <dgm:presLayoutVars>
          <dgm:hierBranch val="init"/>
        </dgm:presLayoutVars>
      </dgm:prSet>
      <dgm:spPr/>
    </dgm:pt>
    <dgm:pt modelId="{C73C47D7-0951-4064-879C-096B3EA59B52}" type="pres">
      <dgm:prSet presAssocID="{1126BCB6-0037-4292-B816-40B7E82C534B}" presName="rootComposite" presStyleCnt="0"/>
      <dgm:spPr/>
    </dgm:pt>
    <dgm:pt modelId="{EAB64079-F62A-4C4B-9CE9-47B67097811B}" type="pres">
      <dgm:prSet presAssocID="{1126BCB6-0037-4292-B816-40B7E82C534B}" presName="rootText" presStyleLbl="node3" presStyleIdx="1" presStyleCnt="21" custScaleX="106973" custScaleY="68379" custLinFactY="100000" custLinFactNeighborX="-14630" custLinFactNeighborY="195274">
        <dgm:presLayoutVars>
          <dgm:chPref val="3"/>
        </dgm:presLayoutVars>
      </dgm:prSet>
      <dgm:spPr>
        <a:prstGeom prst="roundRect">
          <a:avLst/>
        </a:prstGeom>
      </dgm:spPr>
    </dgm:pt>
    <dgm:pt modelId="{1A5CA547-98C8-40A7-AE48-BDE8659608C2}" type="pres">
      <dgm:prSet presAssocID="{1126BCB6-0037-4292-B816-40B7E82C534B}" presName="rootConnector" presStyleLbl="node3" presStyleIdx="1" presStyleCnt="21"/>
      <dgm:spPr/>
    </dgm:pt>
    <dgm:pt modelId="{DE1064B4-C956-4DC6-8E73-5A34BAE6DCA6}" type="pres">
      <dgm:prSet presAssocID="{1126BCB6-0037-4292-B816-40B7E82C534B}" presName="hierChild4" presStyleCnt="0"/>
      <dgm:spPr/>
    </dgm:pt>
    <dgm:pt modelId="{B7841B61-F8FE-4DCB-B9B8-B193CBDAA712}" type="pres">
      <dgm:prSet presAssocID="{1126BCB6-0037-4292-B816-40B7E82C534B}" presName="hierChild5" presStyleCnt="0"/>
      <dgm:spPr/>
    </dgm:pt>
    <dgm:pt modelId="{0D006281-76D1-44BC-B85B-542C7C83B6C8}" type="pres">
      <dgm:prSet presAssocID="{2F800884-DE34-4A2E-8CC5-A73070F3F5B2}" presName="Name50" presStyleLbl="parChTrans1D3" presStyleIdx="2" presStyleCnt="21"/>
      <dgm:spPr/>
    </dgm:pt>
    <dgm:pt modelId="{9017CA1E-6274-4E71-90A9-23A0258A9D63}" type="pres">
      <dgm:prSet presAssocID="{F068D94D-FAAE-4DEF-A708-896A13C4F68D}" presName="hierRoot2" presStyleCnt="0">
        <dgm:presLayoutVars>
          <dgm:hierBranch val="init"/>
        </dgm:presLayoutVars>
      </dgm:prSet>
      <dgm:spPr/>
    </dgm:pt>
    <dgm:pt modelId="{6532813A-EB18-4618-8797-499F059D216E}" type="pres">
      <dgm:prSet presAssocID="{F068D94D-FAAE-4DEF-A708-896A13C4F68D}" presName="rootComposite" presStyleCnt="0"/>
      <dgm:spPr/>
    </dgm:pt>
    <dgm:pt modelId="{82A5D547-F91B-41D3-ABE0-C6CB7573C351}" type="pres">
      <dgm:prSet presAssocID="{F068D94D-FAAE-4DEF-A708-896A13C4F68D}" presName="rootText" presStyleLbl="node3" presStyleIdx="2" presStyleCnt="21" custScaleY="68688" custLinFactNeighborX="-7841" custLinFactNeighborY="-64333">
        <dgm:presLayoutVars>
          <dgm:chPref val="3"/>
        </dgm:presLayoutVars>
      </dgm:prSet>
      <dgm:spPr>
        <a:prstGeom prst="roundRect">
          <a:avLst/>
        </a:prstGeom>
      </dgm:spPr>
    </dgm:pt>
    <dgm:pt modelId="{5456308A-B0B8-45B9-8B89-D760B1E16A65}" type="pres">
      <dgm:prSet presAssocID="{F068D94D-FAAE-4DEF-A708-896A13C4F68D}" presName="rootConnector" presStyleLbl="node3" presStyleIdx="2" presStyleCnt="21"/>
      <dgm:spPr/>
    </dgm:pt>
    <dgm:pt modelId="{EA9CB6B4-590E-490F-AA25-A76269730A67}" type="pres">
      <dgm:prSet presAssocID="{F068D94D-FAAE-4DEF-A708-896A13C4F68D}" presName="hierChild4" presStyleCnt="0"/>
      <dgm:spPr/>
    </dgm:pt>
    <dgm:pt modelId="{235977B3-0CCB-490F-AC06-DC32127E2411}" type="pres">
      <dgm:prSet presAssocID="{F068D94D-FAAE-4DEF-A708-896A13C4F68D}" presName="hierChild5" presStyleCnt="0"/>
      <dgm:spPr/>
    </dgm:pt>
    <dgm:pt modelId="{73B27558-7A41-4194-9A08-91CCD84AB68B}" type="pres">
      <dgm:prSet presAssocID="{2A411DDB-58C8-48EC-AE17-5B106F2C5F7C}" presName="Name50" presStyleLbl="parChTrans1D3" presStyleIdx="3" presStyleCnt="21"/>
      <dgm:spPr/>
    </dgm:pt>
    <dgm:pt modelId="{856C3ACF-DBA2-45B0-BD0C-CD0103FF9131}" type="pres">
      <dgm:prSet presAssocID="{15017769-DEA2-4417-8067-CA55AFE20E0C}" presName="hierRoot2" presStyleCnt="0">
        <dgm:presLayoutVars>
          <dgm:hierBranch val="init"/>
        </dgm:presLayoutVars>
      </dgm:prSet>
      <dgm:spPr/>
    </dgm:pt>
    <dgm:pt modelId="{A2939888-69F9-4C20-AF15-EC4D3EBEF047}" type="pres">
      <dgm:prSet presAssocID="{15017769-DEA2-4417-8067-CA55AFE20E0C}" presName="rootComposite" presStyleCnt="0"/>
      <dgm:spPr/>
    </dgm:pt>
    <dgm:pt modelId="{AD4F9A08-74BB-49C4-8DFD-47936744E244}" type="pres">
      <dgm:prSet presAssocID="{15017769-DEA2-4417-8067-CA55AFE20E0C}" presName="rootText" presStyleLbl="node3" presStyleIdx="3" presStyleCnt="21" custScaleY="69137" custLinFactNeighborX="91" custLinFactNeighborY="-96950">
        <dgm:presLayoutVars>
          <dgm:chPref val="3"/>
        </dgm:presLayoutVars>
      </dgm:prSet>
      <dgm:spPr>
        <a:prstGeom prst="roundRect">
          <a:avLst/>
        </a:prstGeom>
      </dgm:spPr>
    </dgm:pt>
    <dgm:pt modelId="{40F4FE7C-E1E5-4FBC-84BD-D7BD06FE72F9}" type="pres">
      <dgm:prSet presAssocID="{15017769-DEA2-4417-8067-CA55AFE20E0C}" presName="rootConnector" presStyleLbl="node3" presStyleIdx="3" presStyleCnt="21"/>
      <dgm:spPr/>
    </dgm:pt>
    <dgm:pt modelId="{5C0E96BA-CD15-4544-AEDC-BCF15D4677D5}" type="pres">
      <dgm:prSet presAssocID="{15017769-DEA2-4417-8067-CA55AFE20E0C}" presName="hierChild4" presStyleCnt="0"/>
      <dgm:spPr/>
    </dgm:pt>
    <dgm:pt modelId="{768A8754-105C-484C-A67C-3DF4E0FF919A}" type="pres">
      <dgm:prSet presAssocID="{15017769-DEA2-4417-8067-CA55AFE20E0C}" presName="hierChild5" presStyleCnt="0"/>
      <dgm:spPr/>
    </dgm:pt>
    <dgm:pt modelId="{A09466F6-3E46-43A7-9380-1738F38ABCC5}" type="pres">
      <dgm:prSet presAssocID="{9A92F468-3A87-49DC-8D51-C49B9B2D74DE}" presName="Name50" presStyleLbl="parChTrans1D3" presStyleIdx="4" presStyleCnt="21"/>
      <dgm:spPr/>
    </dgm:pt>
    <dgm:pt modelId="{DD4F359F-6A56-4378-8C90-D8C46D2435A2}" type="pres">
      <dgm:prSet presAssocID="{DA366DA1-22B4-44EE-A91A-ECAF773B52DA}" presName="hierRoot2" presStyleCnt="0">
        <dgm:presLayoutVars>
          <dgm:hierBranch val="init"/>
        </dgm:presLayoutVars>
      </dgm:prSet>
      <dgm:spPr/>
    </dgm:pt>
    <dgm:pt modelId="{7E99743E-BAD6-4668-8AD5-CE2ABF7EB932}" type="pres">
      <dgm:prSet presAssocID="{DA366DA1-22B4-44EE-A91A-ECAF773B52DA}" presName="rootComposite" presStyleCnt="0"/>
      <dgm:spPr/>
    </dgm:pt>
    <dgm:pt modelId="{B77B1D35-1AFC-4DE6-A316-7089FFB1CF23}" type="pres">
      <dgm:prSet presAssocID="{DA366DA1-22B4-44EE-A91A-ECAF773B52DA}" presName="rootText" presStyleLbl="node3" presStyleIdx="4" presStyleCnt="21" custScaleX="109674" custScaleY="68629" custLinFactY="-31421" custLinFactNeighborX="-7841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75CCF522-5DC0-464F-A30B-4645D0D767C2}" type="pres">
      <dgm:prSet presAssocID="{DA366DA1-22B4-44EE-A91A-ECAF773B52DA}" presName="rootConnector" presStyleLbl="node3" presStyleIdx="4" presStyleCnt="21"/>
      <dgm:spPr/>
    </dgm:pt>
    <dgm:pt modelId="{CDDB4B75-6AFA-474A-9A0E-BB0E56BB4F46}" type="pres">
      <dgm:prSet presAssocID="{DA366DA1-22B4-44EE-A91A-ECAF773B52DA}" presName="hierChild4" presStyleCnt="0"/>
      <dgm:spPr/>
    </dgm:pt>
    <dgm:pt modelId="{05D2B5DB-E4A7-43D5-8698-5D95FCC98FF0}" type="pres">
      <dgm:prSet presAssocID="{DA366DA1-22B4-44EE-A91A-ECAF773B52DA}" presName="hierChild5" presStyleCnt="0"/>
      <dgm:spPr/>
    </dgm:pt>
    <dgm:pt modelId="{F54AE892-D47B-4321-98E6-54FB53A0BE66}" type="pres">
      <dgm:prSet presAssocID="{3BBACAAF-80E6-45A8-9835-4CF7AFB8755D}" presName="Name50" presStyleLbl="parChTrans1D3" presStyleIdx="5" presStyleCnt="21"/>
      <dgm:spPr/>
    </dgm:pt>
    <dgm:pt modelId="{0016E0A4-9652-48FA-BE98-CAE05CED0667}" type="pres">
      <dgm:prSet presAssocID="{6DAF1B3F-000D-4300-B7C4-75C306E47602}" presName="hierRoot2" presStyleCnt="0">
        <dgm:presLayoutVars>
          <dgm:hierBranch val="init"/>
        </dgm:presLayoutVars>
      </dgm:prSet>
      <dgm:spPr/>
    </dgm:pt>
    <dgm:pt modelId="{B7E909FF-FE12-4F59-A738-949AC24811B7}" type="pres">
      <dgm:prSet presAssocID="{6DAF1B3F-000D-4300-B7C4-75C306E47602}" presName="rootComposite" presStyleCnt="0"/>
      <dgm:spPr/>
    </dgm:pt>
    <dgm:pt modelId="{5D5667AC-44D2-477A-959F-176084ECD349}" type="pres">
      <dgm:prSet presAssocID="{6DAF1B3F-000D-4300-B7C4-75C306E47602}" presName="rootText" presStyleLbl="node3" presStyleIdx="5" presStyleCnt="21" custScaleX="106973" custScaleY="68379" custLinFactNeighborX="-7269" custLinFactNeighborY="-59232">
        <dgm:presLayoutVars>
          <dgm:chPref val="3"/>
        </dgm:presLayoutVars>
      </dgm:prSet>
      <dgm:spPr>
        <a:prstGeom prst="roundRect">
          <a:avLst/>
        </a:prstGeom>
      </dgm:spPr>
    </dgm:pt>
    <dgm:pt modelId="{D4A1603E-FFC3-4D1F-9C5B-1B86BCFE7B3D}" type="pres">
      <dgm:prSet presAssocID="{6DAF1B3F-000D-4300-B7C4-75C306E47602}" presName="rootConnector" presStyleLbl="node3" presStyleIdx="5" presStyleCnt="21"/>
      <dgm:spPr/>
    </dgm:pt>
    <dgm:pt modelId="{F3C31E7E-F466-4B2A-8C34-07A5E4A7D493}" type="pres">
      <dgm:prSet presAssocID="{6DAF1B3F-000D-4300-B7C4-75C306E47602}" presName="hierChild4" presStyleCnt="0"/>
      <dgm:spPr/>
    </dgm:pt>
    <dgm:pt modelId="{1F100446-80CC-46EB-90D7-CCF5109DD4F0}" type="pres">
      <dgm:prSet presAssocID="{6DAF1B3F-000D-4300-B7C4-75C306E47602}" presName="hierChild5" presStyleCnt="0"/>
      <dgm:spPr/>
    </dgm:pt>
    <dgm:pt modelId="{05673A49-FFBD-4A57-9F22-F7FE3B9A2DC7}" type="pres">
      <dgm:prSet presAssocID="{0B2EDA42-0B00-4773-9AF3-DC6B7CFD7971}" presName="Name50" presStyleLbl="parChTrans1D3" presStyleIdx="6" presStyleCnt="21"/>
      <dgm:spPr/>
    </dgm:pt>
    <dgm:pt modelId="{B848D38A-CCD6-4532-9150-011C35AE4F61}" type="pres">
      <dgm:prSet presAssocID="{10A64384-8B7D-44B3-8367-EAE42EC8709C}" presName="hierRoot2" presStyleCnt="0">
        <dgm:presLayoutVars>
          <dgm:hierBranch val="init"/>
        </dgm:presLayoutVars>
      </dgm:prSet>
      <dgm:spPr/>
    </dgm:pt>
    <dgm:pt modelId="{CF4442BD-25B6-4DBE-89FC-7355065F3612}" type="pres">
      <dgm:prSet presAssocID="{10A64384-8B7D-44B3-8367-EAE42EC8709C}" presName="rootComposite" presStyleCnt="0"/>
      <dgm:spPr/>
    </dgm:pt>
    <dgm:pt modelId="{8DB474D5-EA74-4B2B-AD5C-F38A7D0D324A}" type="pres">
      <dgm:prSet presAssocID="{10A64384-8B7D-44B3-8367-EAE42EC8709C}" presName="rootText" presStyleLbl="node3" presStyleIdx="6" presStyleCnt="21" custScaleX="106973" custScaleY="68379" custLinFactNeighborX="91" custLinFactNeighborY="-81285">
        <dgm:presLayoutVars>
          <dgm:chPref val="3"/>
        </dgm:presLayoutVars>
      </dgm:prSet>
      <dgm:spPr>
        <a:prstGeom prst="roundRect">
          <a:avLst/>
        </a:prstGeom>
      </dgm:spPr>
    </dgm:pt>
    <dgm:pt modelId="{DBF0B301-F8F0-4216-970B-6BC57A827CD9}" type="pres">
      <dgm:prSet presAssocID="{10A64384-8B7D-44B3-8367-EAE42EC8709C}" presName="rootConnector" presStyleLbl="node3" presStyleIdx="6" presStyleCnt="21"/>
      <dgm:spPr/>
    </dgm:pt>
    <dgm:pt modelId="{CB8637B5-404E-40B7-87A2-B1FF8DE77B7F}" type="pres">
      <dgm:prSet presAssocID="{10A64384-8B7D-44B3-8367-EAE42EC8709C}" presName="hierChild4" presStyleCnt="0"/>
      <dgm:spPr/>
    </dgm:pt>
    <dgm:pt modelId="{FDD8E86B-FABC-46BD-A7C9-36915CA3B597}" type="pres">
      <dgm:prSet presAssocID="{10A64384-8B7D-44B3-8367-EAE42EC8709C}" presName="hierChild5" presStyleCnt="0"/>
      <dgm:spPr/>
    </dgm:pt>
    <dgm:pt modelId="{FA5AC540-69DD-44E7-B596-78D3E9503FC5}" type="pres">
      <dgm:prSet presAssocID="{1D206612-B860-4ADD-8BEB-E0E916CC2AD8}" presName="Name50" presStyleLbl="parChTrans1D3" presStyleIdx="7" presStyleCnt="21"/>
      <dgm:spPr/>
    </dgm:pt>
    <dgm:pt modelId="{59172BA9-0721-42BE-A313-39F8481D9DD6}" type="pres">
      <dgm:prSet presAssocID="{517038AD-B756-4C5E-A458-952BBD6C12A9}" presName="hierRoot2" presStyleCnt="0">
        <dgm:presLayoutVars>
          <dgm:hierBranch val="init"/>
        </dgm:presLayoutVars>
      </dgm:prSet>
      <dgm:spPr/>
    </dgm:pt>
    <dgm:pt modelId="{8F2FCE3F-4E2C-4E3F-8C60-191F71BFED6E}" type="pres">
      <dgm:prSet presAssocID="{517038AD-B756-4C5E-A458-952BBD6C12A9}" presName="rootComposite" presStyleCnt="0"/>
      <dgm:spPr/>
    </dgm:pt>
    <dgm:pt modelId="{84BD0FD2-628E-490F-B2BA-17DDC86D26BD}" type="pres">
      <dgm:prSet presAssocID="{517038AD-B756-4C5E-A458-952BBD6C12A9}" presName="rootText" presStyleLbl="node3" presStyleIdx="7" presStyleCnt="21" custScaleX="106973" custScaleY="68379" custLinFactY="-380507" custLinFactNeighborX="-7269" custLinFactNeighborY="-400000">
        <dgm:presLayoutVars>
          <dgm:chPref val="3"/>
        </dgm:presLayoutVars>
      </dgm:prSet>
      <dgm:spPr>
        <a:prstGeom prst="roundRect">
          <a:avLst/>
        </a:prstGeom>
      </dgm:spPr>
    </dgm:pt>
    <dgm:pt modelId="{8A774B98-F961-42C7-8579-B3CE3BF92444}" type="pres">
      <dgm:prSet presAssocID="{517038AD-B756-4C5E-A458-952BBD6C12A9}" presName="rootConnector" presStyleLbl="node3" presStyleIdx="7" presStyleCnt="21"/>
      <dgm:spPr/>
    </dgm:pt>
    <dgm:pt modelId="{7FC5BBC0-9CC3-487D-B3F1-526D8F2AA337}" type="pres">
      <dgm:prSet presAssocID="{517038AD-B756-4C5E-A458-952BBD6C12A9}" presName="hierChild4" presStyleCnt="0"/>
      <dgm:spPr/>
    </dgm:pt>
    <dgm:pt modelId="{6612648E-A616-4898-89C9-CC43BAEFACAF}" type="pres">
      <dgm:prSet presAssocID="{517038AD-B756-4C5E-A458-952BBD6C12A9}" presName="hierChild5" presStyleCnt="0"/>
      <dgm:spPr/>
    </dgm:pt>
    <dgm:pt modelId="{3337FF4F-1ACD-412D-B509-B1BA33DD3DD4}" type="pres">
      <dgm:prSet presAssocID="{F644FD8C-EBC4-4EFD-A3D8-7C8B11889F8B}" presName="hierChild5" presStyleCnt="0"/>
      <dgm:spPr/>
    </dgm:pt>
    <dgm:pt modelId="{C24928ED-CE40-416A-B718-77E971369478}" type="pres">
      <dgm:prSet presAssocID="{EA69DF88-6403-43BE-8494-F343CF256E5C}" presName="Name37" presStyleLbl="parChTrans1D2" presStyleIdx="1" presStyleCnt="3"/>
      <dgm:spPr/>
    </dgm:pt>
    <dgm:pt modelId="{F19800D0-CE3E-4C82-A9C2-C66F5837DF67}" type="pres">
      <dgm:prSet presAssocID="{D26124D2-6B92-470C-88A2-76CD91CB041E}" presName="hierRoot2" presStyleCnt="0">
        <dgm:presLayoutVars>
          <dgm:hierBranch val="r"/>
        </dgm:presLayoutVars>
      </dgm:prSet>
      <dgm:spPr/>
    </dgm:pt>
    <dgm:pt modelId="{A9593EF9-BBEC-4BEF-AAC5-ADF94FD33C09}" type="pres">
      <dgm:prSet presAssocID="{D26124D2-6B92-470C-88A2-76CD91CB041E}" presName="rootComposite" presStyleCnt="0"/>
      <dgm:spPr/>
    </dgm:pt>
    <dgm:pt modelId="{BAC94B72-2313-41DF-9E24-9971259A65BD}" type="pres">
      <dgm:prSet presAssocID="{D26124D2-6B92-470C-88A2-76CD91CB041E}" presName="rootText" presStyleLbl="node2" presStyleIdx="1" presStyleCnt="3" custScaleX="147405" custScaleY="89581" custLinFactNeighborX="-2835" custLinFactNeighborY="-3404">
        <dgm:presLayoutVars>
          <dgm:chPref val="3"/>
        </dgm:presLayoutVars>
      </dgm:prSet>
      <dgm:spPr>
        <a:prstGeom prst="roundRect">
          <a:avLst/>
        </a:prstGeom>
      </dgm:spPr>
    </dgm:pt>
    <dgm:pt modelId="{CF5FA288-2C10-4887-8A07-5F5ADBF7FEEC}" type="pres">
      <dgm:prSet presAssocID="{D26124D2-6B92-470C-88A2-76CD91CB041E}" presName="rootConnector" presStyleLbl="node2" presStyleIdx="1" presStyleCnt="3"/>
      <dgm:spPr/>
    </dgm:pt>
    <dgm:pt modelId="{6C43C703-812F-43DA-B0D3-A93470DDED6C}" type="pres">
      <dgm:prSet presAssocID="{D26124D2-6B92-470C-88A2-76CD91CB041E}" presName="hierChild4" presStyleCnt="0"/>
      <dgm:spPr/>
    </dgm:pt>
    <dgm:pt modelId="{C8F9B2A8-2416-4F07-A53F-AF732628B1B5}" type="pres">
      <dgm:prSet presAssocID="{6462AA86-BCDC-40DB-8040-D5FAF7B94CB1}" presName="Name50" presStyleLbl="parChTrans1D3" presStyleIdx="8" presStyleCnt="21"/>
      <dgm:spPr/>
    </dgm:pt>
    <dgm:pt modelId="{C291B420-F852-4989-88C4-EFF45F4249E6}" type="pres">
      <dgm:prSet presAssocID="{32FA3A29-B338-4A78-ACDC-D1DDC17A7CE6}" presName="hierRoot2" presStyleCnt="0">
        <dgm:presLayoutVars>
          <dgm:hierBranch val="init"/>
        </dgm:presLayoutVars>
      </dgm:prSet>
      <dgm:spPr/>
    </dgm:pt>
    <dgm:pt modelId="{F83C2362-C100-4A4D-88AE-8E4B2113DF6D}" type="pres">
      <dgm:prSet presAssocID="{32FA3A29-B338-4A78-ACDC-D1DDC17A7CE6}" presName="rootComposite" presStyleCnt="0"/>
      <dgm:spPr/>
    </dgm:pt>
    <dgm:pt modelId="{FFD10FDD-6C83-4AC6-A7A8-C85236ECC093}" type="pres">
      <dgm:prSet presAssocID="{32FA3A29-B338-4A78-ACDC-D1DDC17A7CE6}" presName="rootText" presStyleLbl="node3" presStyleIdx="8" presStyleCnt="21" custScaleX="101305" custScaleY="68379" custLinFactNeighborX="-15680" custLinFactNeighborY="-23322">
        <dgm:presLayoutVars>
          <dgm:chPref val="3"/>
        </dgm:presLayoutVars>
      </dgm:prSet>
      <dgm:spPr>
        <a:prstGeom prst="roundRect">
          <a:avLst/>
        </a:prstGeom>
      </dgm:spPr>
    </dgm:pt>
    <dgm:pt modelId="{7423B7D9-A58C-48E2-B5AE-46D19774CA14}" type="pres">
      <dgm:prSet presAssocID="{32FA3A29-B338-4A78-ACDC-D1DDC17A7CE6}" presName="rootConnector" presStyleLbl="node3" presStyleIdx="8" presStyleCnt="21"/>
      <dgm:spPr/>
    </dgm:pt>
    <dgm:pt modelId="{83481782-88C2-468A-993F-E251B1310A70}" type="pres">
      <dgm:prSet presAssocID="{32FA3A29-B338-4A78-ACDC-D1DDC17A7CE6}" presName="hierChild4" presStyleCnt="0"/>
      <dgm:spPr/>
    </dgm:pt>
    <dgm:pt modelId="{FB7F375E-B3FA-448E-A085-C5DCEC083462}" type="pres">
      <dgm:prSet presAssocID="{32FA3A29-B338-4A78-ACDC-D1DDC17A7CE6}" presName="hierChild5" presStyleCnt="0"/>
      <dgm:spPr/>
    </dgm:pt>
    <dgm:pt modelId="{3E394B8E-0F2F-4458-9ED6-A8E9CBA6992A}" type="pres">
      <dgm:prSet presAssocID="{3C7C0F46-A783-4213-AE73-003766BE5B03}" presName="Name50" presStyleLbl="parChTrans1D3" presStyleIdx="9" presStyleCnt="21"/>
      <dgm:spPr/>
    </dgm:pt>
    <dgm:pt modelId="{B24D711C-D825-490F-99FC-463CB59F4A64}" type="pres">
      <dgm:prSet presAssocID="{B5F237CE-CD42-4DC7-8792-3F040398FD36}" presName="hierRoot2" presStyleCnt="0">
        <dgm:presLayoutVars>
          <dgm:hierBranch val="init"/>
        </dgm:presLayoutVars>
      </dgm:prSet>
      <dgm:spPr/>
    </dgm:pt>
    <dgm:pt modelId="{3078DE99-2099-4F24-8168-1C6F0D0363CE}" type="pres">
      <dgm:prSet presAssocID="{B5F237CE-CD42-4DC7-8792-3F040398FD36}" presName="rootComposite" presStyleCnt="0"/>
      <dgm:spPr/>
    </dgm:pt>
    <dgm:pt modelId="{17989ADC-33E0-462B-BF91-60FD3891143E}" type="pres">
      <dgm:prSet presAssocID="{B5F237CE-CD42-4DC7-8792-3F040398FD36}" presName="rootText" presStyleLbl="node3" presStyleIdx="9" presStyleCnt="21" custScaleX="97277" custScaleY="67290" custLinFactNeighborX="-9848" custLinFactNeighborY="60463">
        <dgm:presLayoutVars>
          <dgm:chPref val="3"/>
        </dgm:presLayoutVars>
      </dgm:prSet>
      <dgm:spPr>
        <a:prstGeom prst="roundRect">
          <a:avLst/>
        </a:prstGeom>
      </dgm:spPr>
    </dgm:pt>
    <dgm:pt modelId="{DEE42EEE-5E3F-4109-B27F-80D3AF5694D3}" type="pres">
      <dgm:prSet presAssocID="{B5F237CE-CD42-4DC7-8792-3F040398FD36}" presName="rootConnector" presStyleLbl="node3" presStyleIdx="9" presStyleCnt="21"/>
      <dgm:spPr/>
    </dgm:pt>
    <dgm:pt modelId="{AE4B42FF-E7B0-4530-8E4F-4F27B48811EB}" type="pres">
      <dgm:prSet presAssocID="{B5F237CE-CD42-4DC7-8792-3F040398FD36}" presName="hierChild4" presStyleCnt="0"/>
      <dgm:spPr/>
    </dgm:pt>
    <dgm:pt modelId="{56969ADB-A5A0-4B5A-8DFC-902AA5994F7B}" type="pres">
      <dgm:prSet presAssocID="{B5F237CE-CD42-4DC7-8792-3F040398FD36}" presName="hierChild5" presStyleCnt="0"/>
      <dgm:spPr/>
    </dgm:pt>
    <dgm:pt modelId="{B7A99DE1-4320-45AD-85A6-F1AA4797ECA9}" type="pres">
      <dgm:prSet presAssocID="{67EE96B1-789B-45A3-BC17-42AFB29D395D}" presName="Name50" presStyleLbl="parChTrans1D3" presStyleIdx="10" presStyleCnt="21"/>
      <dgm:spPr/>
    </dgm:pt>
    <dgm:pt modelId="{85246089-DC09-451E-A4E5-F892BD428DE3}" type="pres">
      <dgm:prSet presAssocID="{3E2AB06A-92F6-442E-8AC0-F1E832B97755}" presName="hierRoot2" presStyleCnt="0">
        <dgm:presLayoutVars>
          <dgm:hierBranch val="init"/>
        </dgm:presLayoutVars>
      </dgm:prSet>
      <dgm:spPr/>
    </dgm:pt>
    <dgm:pt modelId="{86C0C04B-7B34-4823-AF90-15D2F431AB85}" type="pres">
      <dgm:prSet presAssocID="{3E2AB06A-92F6-442E-8AC0-F1E832B97755}" presName="rootComposite" presStyleCnt="0"/>
      <dgm:spPr/>
    </dgm:pt>
    <dgm:pt modelId="{A0EDD998-2F72-43CC-8CE1-8A7D48084967}" type="pres">
      <dgm:prSet presAssocID="{3E2AB06A-92F6-442E-8AC0-F1E832B97755}" presName="rootText" presStyleLbl="node3" presStyleIdx="10" presStyleCnt="21" custAng="0" custScaleY="68754" custLinFactY="-51874" custLinFactNeighborX="-11210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3A7E6B4D-C078-4565-9ED9-5A724A1421AF}" type="pres">
      <dgm:prSet presAssocID="{3E2AB06A-92F6-442E-8AC0-F1E832B97755}" presName="rootConnector" presStyleLbl="node3" presStyleIdx="10" presStyleCnt="21"/>
      <dgm:spPr/>
    </dgm:pt>
    <dgm:pt modelId="{52802016-21E7-41AF-8F1E-5FDE76BBC74C}" type="pres">
      <dgm:prSet presAssocID="{3E2AB06A-92F6-442E-8AC0-F1E832B97755}" presName="hierChild4" presStyleCnt="0"/>
      <dgm:spPr/>
    </dgm:pt>
    <dgm:pt modelId="{20E1683C-3033-4C54-A69F-2B36430CABC6}" type="pres">
      <dgm:prSet presAssocID="{3E2AB06A-92F6-442E-8AC0-F1E832B97755}" presName="hierChild5" presStyleCnt="0"/>
      <dgm:spPr/>
    </dgm:pt>
    <dgm:pt modelId="{B8B8077B-22D0-4325-855C-BEF1008C2DA0}" type="pres">
      <dgm:prSet presAssocID="{922F9A78-499F-4473-A758-54EF371C337A}" presName="Name50" presStyleLbl="parChTrans1D3" presStyleIdx="11" presStyleCnt="21"/>
      <dgm:spPr/>
    </dgm:pt>
    <dgm:pt modelId="{FCCBE861-E1FE-4E90-B63F-BF6738480772}" type="pres">
      <dgm:prSet presAssocID="{2BDE45CE-AF19-4C6D-BB59-D6E75BE58744}" presName="hierRoot2" presStyleCnt="0">
        <dgm:presLayoutVars>
          <dgm:hierBranch val="init"/>
        </dgm:presLayoutVars>
      </dgm:prSet>
      <dgm:spPr/>
    </dgm:pt>
    <dgm:pt modelId="{33D30D3D-B61F-4EF9-9CEA-CA1860103045}" type="pres">
      <dgm:prSet presAssocID="{2BDE45CE-AF19-4C6D-BB59-D6E75BE58744}" presName="rootComposite" presStyleCnt="0"/>
      <dgm:spPr/>
    </dgm:pt>
    <dgm:pt modelId="{308F383D-CA3C-4BE1-A849-EC65B2FA9234}" type="pres">
      <dgm:prSet presAssocID="{2BDE45CE-AF19-4C6D-BB59-D6E75BE58744}" presName="rootText" presStyleLbl="node3" presStyleIdx="11" presStyleCnt="21" custScaleX="96830" custScaleY="67962" custLinFactNeighborX="-9943" custLinFactNeighborY="-65072">
        <dgm:presLayoutVars>
          <dgm:chPref val="3"/>
        </dgm:presLayoutVars>
      </dgm:prSet>
      <dgm:spPr>
        <a:prstGeom prst="roundRect">
          <a:avLst/>
        </a:prstGeom>
      </dgm:spPr>
    </dgm:pt>
    <dgm:pt modelId="{9D114386-8C3D-43B8-86C1-3D3E96029C9A}" type="pres">
      <dgm:prSet presAssocID="{2BDE45CE-AF19-4C6D-BB59-D6E75BE58744}" presName="rootConnector" presStyleLbl="node3" presStyleIdx="11" presStyleCnt="21"/>
      <dgm:spPr/>
    </dgm:pt>
    <dgm:pt modelId="{0C79638A-5BB4-4294-97A2-0E6724B8A225}" type="pres">
      <dgm:prSet presAssocID="{2BDE45CE-AF19-4C6D-BB59-D6E75BE58744}" presName="hierChild4" presStyleCnt="0"/>
      <dgm:spPr/>
    </dgm:pt>
    <dgm:pt modelId="{56B39C81-8292-4E41-A3DE-0010A406A7DC}" type="pres">
      <dgm:prSet presAssocID="{2BDE45CE-AF19-4C6D-BB59-D6E75BE58744}" presName="hierChild5" presStyleCnt="0"/>
      <dgm:spPr/>
    </dgm:pt>
    <dgm:pt modelId="{E42288EF-D304-43FD-9FBF-9ED88D55D6DA}" type="pres">
      <dgm:prSet presAssocID="{53D987A4-B278-442D-BE84-70AA7B768966}" presName="Name50" presStyleLbl="parChTrans1D3" presStyleIdx="12" presStyleCnt="21"/>
      <dgm:spPr/>
    </dgm:pt>
    <dgm:pt modelId="{D9CF3A96-9065-4FCE-AD1D-F7FBE45432E3}" type="pres">
      <dgm:prSet presAssocID="{2085D2B2-16FA-49D6-A658-4B5D9CBB8F14}" presName="hierRoot2" presStyleCnt="0">
        <dgm:presLayoutVars>
          <dgm:hierBranch val="init"/>
        </dgm:presLayoutVars>
      </dgm:prSet>
      <dgm:spPr/>
    </dgm:pt>
    <dgm:pt modelId="{CFDA1223-C805-47F5-B7C3-C06D663C390F}" type="pres">
      <dgm:prSet presAssocID="{2085D2B2-16FA-49D6-A658-4B5D9CBB8F14}" presName="rootComposite" presStyleCnt="0"/>
      <dgm:spPr/>
    </dgm:pt>
    <dgm:pt modelId="{61888B98-73E1-4DE2-8B80-D4A2A49F3CF3}" type="pres">
      <dgm:prSet presAssocID="{2085D2B2-16FA-49D6-A658-4B5D9CBB8F14}" presName="rootText" presStyleLbl="node3" presStyleIdx="12" presStyleCnt="21" custScaleX="99292" custScaleY="68379" custLinFactNeighborX="-11492" custLinFactNeighborY="11401">
        <dgm:presLayoutVars>
          <dgm:chPref val="3"/>
        </dgm:presLayoutVars>
      </dgm:prSet>
      <dgm:spPr>
        <a:prstGeom prst="roundRect">
          <a:avLst/>
        </a:prstGeom>
      </dgm:spPr>
    </dgm:pt>
    <dgm:pt modelId="{3E284440-9397-4661-9EDB-992FBBA4ADA4}" type="pres">
      <dgm:prSet presAssocID="{2085D2B2-16FA-49D6-A658-4B5D9CBB8F14}" presName="rootConnector" presStyleLbl="node3" presStyleIdx="12" presStyleCnt="21"/>
      <dgm:spPr/>
    </dgm:pt>
    <dgm:pt modelId="{DA108AA7-18CB-4F7D-901D-1F8FF7E56299}" type="pres">
      <dgm:prSet presAssocID="{2085D2B2-16FA-49D6-A658-4B5D9CBB8F14}" presName="hierChild4" presStyleCnt="0"/>
      <dgm:spPr/>
    </dgm:pt>
    <dgm:pt modelId="{F801EE6A-3223-41F9-9D96-BD42004B2056}" type="pres">
      <dgm:prSet presAssocID="{2085D2B2-16FA-49D6-A658-4B5D9CBB8F14}" presName="hierChild5" presStyleCnt="0"/>
      <dgm:spPr/>
    </dgm:pt>
    <dgm:pt modelId="{1200E9AD-350B-4931-A32C-487A32B3EF20}" type="pres">
      <dgm:prSet presAssocID="{2D6A08FD-6054-4F1E-BA38-28BE7AAD726C}" presName="Name50" presStyleLbl="parChTrans1D3" presStyleIdx="13" presStyleCnt="21"/>
      <dgm:spPr/>
    </dgm:pt>
    <dgm:pt modelId="{6EABEDD6-47CD-4078-9253-4E812B9B3232}" type="pres">
      <dgm:prSet presAssocID="{F2E2E0C8-6187-4B58-81D5-9A904EDBC6E3}" presName="hierRoot2" presStyleCnt="0">
        <dgm:presLayoutVars>
          <dgm:hierBranch val="init"/>
        </dgm:presLayoutVars>
      </dgm:prSet>
      <dgm:spPr/>
    </dgm:pt>
    <dgm:pt modelId="{17DFD57C-E4BD-4502-9C53-96389714BE32}" type="pres">
      <dgm:prSet presAssocID="{F2E2E0C8-6187-4B58-81D5-9A904EDBC6E3}" presName="rootComposite" presStyleCnt="0"/>
      <dgm:spPr/>
    </dgm:pt>
    <dgm:pt modelId="{97797713-7F3F-45F6-B8F7-7DF24EDF7A89}" type="pres">
      <dgm:prSet presAssocID="{F2E2E0C8-6187-4B58-81D5-9A904EDBC6E3}" presName="rootText" presStyleLbl="node3" presStyleIdx="13" presStyleCnt="21" custScaleY="68482" custLinFactNeighborX="-11846" custLinFactNeighborY="-13739">
        <dgm:presLayoutVars>
          <dgm:chPref val="3"/>
        </dgm:presLayoutVars>
      </dgm:prSet>
      <dgm:spPr>
        <a:prstGeom prst="roundRect">
          <a:avLst/>
        </a:prstGeom>
      </dgm:spPr>
    </dgm:pt>
    <dgm:pt modelId="{FFE13779-4C4A-4DC0-839B-3A3238391AF3}" type="pres">
      <dgm:prSet presAssocID="{F2E2E0C8-6187-4B58-81D5-9A904EDBC6E3}" presName="rootConnector" presStyleLbl="node3" presStyleIdx="13" presStyleCnt="21"/>
      <dgm:spPr/>
    </dgm:pt>
    <dgm:pt modelId="{CA3390CF-27E3-4DBE-BDC8-5D03C66B4572}" type="pres">
      <dgm:prSet presAssocID="{F2E2E0C8-6187-4B58-81D5-9A904EDBC6E3}" presName="hierChild4" presStyleCnt="0"/>
      <dgm:spPr/>
    </dgm:pt>
    <dgm:pt modelId="{2E03A31F-7D32-4DF0-9A33-7E4565D091A0}" type="pres">
      <dgm:prSet presAssocID="{F2E2E0C8-6187-4B58-81D5-9A904EDBC6E3}" presName="hierChild5" presStyleCnt="0"/>
      <dgm:spPr/>
    </dgm:pt>
    <dgm:pt modelId="{A90F6D0C-791A-4C71-8313-CBC87D0C7D26}" type="pres">
      <dgm:prSet presAssocID="{0A2DA277-8833-45D3-A03D-02432458E042}" presName="Name50" presStyleLbl="parChTrans1D3" presStyleIdx="14" presStyleCnt="21"/>
      <dgm:spPr/>
    </dgm:pt>
    <dgm:pt modelId="{81118C63-EE2C-4682-A3AF-D557647733AE}" type="pres">
      <dgm:prSet presAssocID="{B3805BAC-D68F-4C7F-AC8C-82BF470BDB0D}" presName="hierRoot2" presStyleCnt="0">
        <dgm:presLayoutVars>
          <dgm:hierBranch val="init"/>
        </dgm:presLayoutVars>
      </dgm:prSet>
      <dgm:spPr/>
    </dgm:pt>
    <dgm:pt modelId="{7647FCED-B358-41F8-9F77-EA2378A300F4}" type="pres">
      <dgm:prSet presAssocID="{B3805BAC-D68F-4C7F-AC8C-82BF470BDB0D}" presName="rootComposite" presStyleCnt="0"/>
      <dgm:spPr/>
    </dgm:pt>
    <dgm:pt modelId="{0835A46D-723F-47A1-95FE-9084831FA100}" type="pres">
      <dgm:prSet presAssocID="{B3805BAC-D68F-4C7F-AC8C-82BF470BDB0D}" presName="rootText" presStyleLbl="node3" presStyleIdx="14" presStyleCnt="21" custScaleX="99292" custScaleY="68379" custLinFactNeighborX="-5373" custLinFactNeighborY="46656">
        <dgm:presLayoutVars>
          <dgm:chPref val="3"/>
        </dgm:presLayoutVars>
      </dgm:prSet>
      <dgm:spPr>
        <a:prstGeom prst="roundRect">
          <a:avLst/>
        </a:prstGeom>
      </dgm:spPr>
    </dgm:pt>
    <dgm:pt modelId="{A910E09B-745F-439B-A94B-A4C85E350224}" type="pres">
      <dgm:prSet presAssocID="{B3805BAC-D68F-4C7F-AC8C-82BF470BDB0D}" presName="rootConnector" presStyleLbl="node3" presStyleIdx="14" presStyleCnt="21"/>
      <dgm:spPr/>
    </dgm:pt>
    <dgm:pt modelId="{00FB7AA9-0A9C-4C14-B2EC-EA12B1642BCE}" type="pres">
      <dgm:prSet presAssocID="{B3805BAC-D68F-4C7F-AC8C-82BF470BDB0D}" presName="hierChild4" presStyleCnt="0"/>
      <dgm:spPr/>
    </dgm:pt>
    <dgm:pt modelId="{6CF13B35-1470-4A3E-9776-BF0F3D02172E}" type="pres">
      <dgm:prSet presAssocID="{B3805BAC-D68F-4C7F-AC8C-82BF470BDB0D}" presName="hierChild5" presStyleCnt="0"/>
      <dgm:spPr/>
    </dgm:pt>
    <dgm:pt modelId="{47E3E033-81AB-4939-A887-50AE89DB26AE}" type="pres">
      <dgm:prSet presAssocID="{0ED417BF-4824-4ADE-ADE1-88FF403651E1}" presName="Name50" presStyleLbl="parChTrans1D3" presStyleIdx="15" presStyleCnt="21"/>
      <dgm:spPr/>
    </dgm:pt>
    <dgm:pt modelId="{48688B91-AD25-47A5-A058-8BAF14C3FA24}" type="pres">
      <dgm:prSet presAssocID="{A0427452-8500-4F30-A9E4-248250092493}" presName="hierRoot2" presStyleCnt="0">
        <dgm:presLayoutVars>
          <dgm:hierBranch val="init"/>
        </dgm:presLayoutVars>
      </dgm:prSet>
      <dgm:spPr/>
    </dgm:pt>
    <dgm:pt modelId="{77949BE0-7D2C-41BC-AC5F-5877529B6A36}" type="pres">
      <dgm:prSet presAssocID="{A0427452-8500-4F30-A9E4-248250092493}" presName="rootComposite" presStyleCnt="0"/>
      <dgm:spPr/>
    </dgm:pt>
    <dgm:pt modelId="{39AE3D42-D0C6-4A12-A666-AC0BC2A3D70A}" type="pres">
      <dgm:prSet presAssocID="{A0427452-8500-4F30-A9E4-248250092493}" presName="rootText" presStyleLbl="node3" presStyleIdx="15" presStyleCnt="21" custScaleY="68754" custLinFactY="-49362" custLinFactNeighborX="-11846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39B64020-C57E-4EDB-8BFE-03AEE0204F16}" type="pres">
      <dgm:prSet presAssocID="{A0427452-8500-4F30-A9E4-248250092493}" presName="rootConnector" presStyleLbl="node3" presStyleIdx="15" presStyleCnt="21"/>
      <dgm:spPr/>
    </dgm:pt>
    <dgm:pt modelId="{468A9773-5ADA-48DE-A4E5-D6E2C67C4680}" type="pres">
      <dgm:prSet presAssocID="{A0427452-8500-4F30-A9E4-248250092493}" presName="hierChild4" presStyleCnt="0"/>
      <dgm:spPr/>
    </dgm:pt>
    <dgm:pt modelId="{4685880F-FC19-4638-A537-8180160D9505}" type="pres">
      <dgm:prSet presAssocID="{A0427452-8500-4F30-A9E4-248250092493}" presName="hierChild5" presStyleCnt="0"/>
      <dgm:spPr/>
    </dgm:pt>
    <dgm:pt modelId="{68D2F9B5-F4A2-4135-864D-C88715C6B3D7}" type="pres">
      <dgm:prSet presAssocID="{CD20CF1B-F498-403E-A788-2B4C4E84B660}" presName="Name50" presStyleLbl="parChTrans1D3" presStyleIdx="16" presStyleCnt="21"/>
      <dgm:spPr/>
    </dgm:pt>
    <dgm:pt modelId="{0DEC8A3E-CFE9-4F16-BED3-B00F0DFCC52E}" type="pres">
      <dgm:prSet presAssocID="{17F4BF9C-2BE6-4C8C-8277-6AFAA2BE574F}" presName="hierRoot2" presStyleCnt="0">
        <dgm:presLayoutVars>
          <dgm:hierBranch val="init"/>
        </dgm:presLayoutVars>
      </dgm:prSet>
      <dgm:spPr/>
    </dgm:pt>
    <dgm:pt modelId="{21BBDD90-865D-4D81-9FAB-F53A222B8298}" type="pres">
      <dgm:prSet presAssocID="{17F4BF9C-2BE6-4C8C-8277-6AFAA2BE574F}" presName="rootComposite" presStyleCnt="0"/>
      <dgm:spPr/>
    </dgm:pt>
    <dgm:pt modelId="{8B71AA3A-201D-47C1-A622-B984E3A20DE0}" type="pres">
      <dgm:prSet presAssocID="{17F4BF9C-2BE6-4C8C-8277-6AFAA2BE574F}" presName="rootText" presStyleLbl="node3" presStyleIdx="16" presStyleCnt="21" custScaleY="68753" custLinFactY="-215831" custLinFactNeighborX="-11846" custLinFactNeighborY="-300000">
        <dgm:presLayoutVars>
          <dgm:chPref val="3"/>
        </dgm:presLayoutVars>
      </dgm:prSet>
      <dgm:spPr>
        <a:prstGeom prst="roundRect">
          <a:avLst/>
        </a:prstGeom>
      </dgm:spPr>
    </dgm:pt>
    <dgm:pt modelId="{A6034E16-CACB-4968-86BB-191B8D4990EC}" type="pres">
      <dgm:prSet presAssocID="{17F4BF9C-2BE6-4C8C-8277-6AFAA2BE574F}" presName="rootConnector" presStyleLbl="node3" presStyleIdx="16" presStyleCnt="21"/>
      <dgm:spPr/>
    </dgm:pt>
    <dgm:pt modelId="{7F341A32-740A-4451-87AA-E9B149FA2712}" type="pres">
      <dgm:prSet presAssocID="{17F4BF9C-2BE6-4C8C-8277-6AFAA2BE574F}" presName="hierChild4" presStyleCnt="0"/>
      <dgm:spPr/>
    </dgm:pt>
    <dgm:pt modelId="{A1AA611C-540A-48CD-A8FD-523951C42403}" type="pres">
      <dgm:prSet presAssocID="{17F4BF9C-2BE6-4C8C-8277-6AFAA2BE574F}" presName="hierChild5" presStyleCnt="0"/>
      <dgm:spPr/>
    </dgm:pt>
    <dgm:pt modelId="{95D5DA65-F8ED-44E7-99DA-9DFCF3DF5C9D}" type="pres">
      <dgm:prSet presAssocID="{D26124D2-6B92-470C-88A2-76CD91CB041E}" presName="hierChild5" presStyleCnt="0"/>
      <dgm:spPr/>
    </dgm:pt>
    <dgm:pt modelId="{7E8D8797-4442-4E8F-9A70-66CC89D7C031}" type="pres">
      <dgm:prSet presAssocID="{675E2CB2-5149-4AB9-ABBC-74E4FB4AD993}" presName="Name37" presStyleLbl="parChTrans1D2" presStyleIdx="2" presStyleCnt="3"/>
      <dgm:spPr/>
    </dgm:pt>
    <dgm:pt modelId="{FD9D5F08-390E-4E0A-9C2F-E59BB670F8AF}" type="pres">
      <dgm:prSet presAssocID="{004F11C6-7C4E-4D54-9BB2-2A49E3DE0D3D}" presName="hierRoot2" presStyleCnt="0">
        <dgm:presLayoutVars>
          <dgm:hierBranch val="init"/>
        </dgm:presLayoutVars>
      </dgm:prSet>
      <dgm:spPr/>
    </dgm:pt>
    <dgm:pt modelId="{A05253A5-249D-476D-8A18-274D4665522F}" type="pres">
      <dgm:prSet presAssocID="{004F11C6-7C4E-4D54-9BB2-2A49E3DE0D3D}" presName="rootComposite" presStyleCnt="0"/>
      <dgm:spPr/>
    </dgm:pt>
    <dgm:pt modelId="{2F6F1E1E-3C98-44BC-8511-054ADF698D9B}" type="pres">
      <dgm:prSet presAssocID="{004F11C6-7C4E-4D54-9BB2-2A49E3DE0D3D}" presName="rootText" presStyleLbl="node2" presStyleIdx="2" presStyleCnt="3" custScaleX="152391" custScaleY="93828" custLinFactNeighborX="513" custLinFactNeighborY="-3404">
        <dgm:presLayoutVars>
          <dgm:chPref val="3"/>
        </dgm:presLayoutVars>
      </dgm:prSet>
      <dgm:spPr>
        <a:prstGeom prst="roundRect">
          <a:avLst/>
        </a:prstGeom>
      </dgm:spPr>
    </dgm:pt>
    <dgm:pt modelId="{7CA7A5F8-1AA6-49F7-BFE3-B171FE6EBBD7}" type="pres">
      <dgm:prSet presAssocID="{004F11C6-7C4E-4D54-9BB2-2A49E3DE0D3D}" presName="rootConnector" presStyleLbl="node2" presStyleIdx="2" presStyleCnt="3"/>
      <dgm:spPr/>
    </dgm:pt>
    <dgm:pt modelId="{8EC6524B-1C6B-42AA-A2BA-92C49E4D4FE9}" type="pres">
      <dgm:prSet presAssocID="{004F11C6-7C4E-4D54-9BB2-2A49E3DE0D3D}" presName="hierChild4" presStyleCnt="0"/>
      <dgm:spPr/>
    </dgm:pt>
    <dgm:pt modelId="{E2F8897D-D0E6-41A5-AFCA-193932FDAFCD}" type="pres">
      <dgm:prSet presAssocID="{6A16C06E-CADC-4224-A981-1A3A1ED13F97}" presName="Name37" presStyleLbl="parChTrans1D3" presStyleIdx="17" presStyleCnt="21"/>
      <dgm:spPr/>
    </dgm:pt>
    <dgm:pt modelId="{1181A875-869A-4C37-B0A1-4808377C453E}" type="pres">
      <dgm:prSet presAssocID="{BC9B5A0B-B835-40E8-9FB4-82F3C9AF52FE}" presName="hierRoot2" presStyleCnt="0">
        <dgm:presLayoutVars>
          <dgm:hierBranch val="init"/>
        </dgm:presLayoutVars>
      </dgm:prSet>
      <dgm:spPr/>
    </dgm:pt>
    <dgm:pt modelId="{25DEB024-F059-44E3-B2A4-84F04E51B522}" type="pres">
      <dgm:prSet presAssocID="{BC9B5A0B-B835-40E8-9FB4-82F3C9AF52FE}" presName="rootComposite" presStyleCnt="0"/>
      <dgm:spPr/>
    </dgm:pt>
    <dgm:pt modelId="{5E4A948B-2B5F-46BD-9FAF-7EE013364BF8}" type="pres">
      <dgm:prSet presAssocID="{BC9B5A0B-B835-40E8-9FB4-82F3C9AF52FE}" presName="rootText" presStyleLbl="node3" presStyleIdx="17" presStyleCnt="21" custScaleX="101068" custScaleY="65963" custLinFactNeighborX="-12419" custLinFactNeighborY="-23634">
        <dgm:presLayoutVars>
          <dgm:chPref val="3"/>
        </dgm:presLayoutVars>
      </dgm:prSet>
      <dgm:spPr>
        <a:prstGeom prst="roundRect">
          <a:avLst/>
        </a:prstGeom>
      </dgm:spPr>
    </dgm:pt>
    <dgm:pt modelId="{EF60706A-21A5-4352-B473-73CC4E43BEB3}" type="pres">
      <dgm:prSet presAssocID="{BC9B5A0B-B835-40E8-9FB4-82F3C9AF52FE}" presName="rootConnector" presStyleLbl="node3" presStyleIdx="17" presStyleCnt="21"/>
      <dgm:spPr/>
    </dgm:pt>
    <dgm:pt modelId="{E819F8C6-DE4D-45BC-8529-9C02258FFCC0}" type="pres">
      <dgm:prSet presAssocID="{BC9B5A0B-B835-40E8-9FB4-82F3C9AF52FE}" presName="hierChild4" presStyleCnt="0"/>
      <dgm:spPr/>
    </dgm:pt>
    <dgm:pt modelId="{704451F3-5EB1-49F1-ADB0-797F8073BBB1}" type="pres">
      <dgm:prSet presAssocID="{BC9B5A0B-B835-40E8-9FB4-82F3C9AF52FE}" presName="hierChild5" presStyleCnt="0"/>
      <dgm:spPr/>
    </dgm:pt>
    <dgm:pt modelId="{40940F5B-D128-4B63-8296-EDF17A46A106}" type="pres">
      <dgm:prSet presAssocID="{EE33C765-F52F-4E73-AEBF-414A67D3707A}" presName="Name37" presStyleLbl="parChTrans1D3" presStyleIdx="18" presStyleCnt="21"/>
      <dgm:spPr/>
    </dgm:pt>
    <dgm:pt modelId="{5FD7604B-D48D-4AC5-BB9F-9871F342F375}" type="pres">
      <dgm:prSet presAssocID="{A2E7551C-07CF-4CA2-A62B-82327DB4FB1A}" presName="hierRoot2" presStyleCnt="0">
        <dgm:presLayoutVars>
          <dgm:hierBranch val="init"/>
        </dgm:presLayoutVars>
      </dgm:prSet>
      <dgm:spPr/>
    </dgm:pt>
    <dgm:pt modelId="{9BDABE11-2396-46D6-8C58-AF4359838E92}" type="pres">
      <dgm:prSet presAssocID="{A2E7551C-07CF-4CA2-A62B-82327DB4FB1A}" presName="rootComposite" presStyleCnt="0"/>
      <dgm:spPr/>
    </dgm:pt>
    <dgm:pt modelId="{222698CC-4F17-4B0F-AD42-374409D61A3F}" type="pres">
      <dgm:prSet presAssocID="{A2E7551C-07CF-4CA2-A62B-82327DB4FB1A}" presName="rootText" presStyleLbl="node3" presStyleIdx="18" presStyleCnt="21" custScaleY="74194" custLinFactNeighborX="-5732" custLinFactNeighborY="-44415">
        <dgm:presLayoutVars>
          <dgm:chPref val="3"/>
        </dgm:presLayoutVars>
      </dgm:prSet>
      <dgm:spPr>
        <a:prstGeom prst="roundRect">
          <a:avLst/>
        </a:prstGeom>
      </dgm:spPr>
    </dgm:pt>
    <dgm:pt modelId="{07FD005A-58D4-4C34-A12E-B924C8BCB7CB}" type="pres">
      <dgm:prSet presAssocID="{A2E7551C-07CF-4CA2-A62B-82327DB4FB1A}" presName="rootConnector" presStyleLbl="node3" presStyleIdx="18" presStyleCnt="21"/>
      <dgm:spPr/>
    </dgm:pt>
    <dgm:pt modelId="{90C2BB47-D0A8-4471-9B29-0A891D7AD48F}" type="pres">
      <dgm:prSet presAssocID="{A2E7551C-07CF-4CA2-A62B-82327DB4FB1A}" presName="hierChild4" presStyleCnt="0"/>
      <dgm:spPr/>
    </dgm:pt>
    <dgm:pt modelId="{4B66783A-40CE-42E6-8201-15958E83C032}" type="pres">
      <dgm:prSet presAssocID="{A2E7551C-07CF-4CA2-A62B-82327DB4FB1A}" presName="hierChild5" presStyleCnt="0"/>
      <dgm:spPr/>
    </dgm:pt>
    <dgm:pt modelId="{6710A5D4-96B0-4FC5-A81A-2B7CB4377097}" type="pres">
      <dgm:prSet presAssocID="{11F1F269-5DCA-485F-B76C-106B9BBE5564}" presName="Name37" presStyleLbl="parChTrans1D3" presStyleIdx="19" presStyleCnt="21"/>
      <dgm:spPr/>
    </dgm:pt>
    <dgm:pt modelId="{B487CF5C-89B2-45D4-B655-D334614D064D}" type="pres">
      <dgm:prSet presAssocID="{FB1CB297-F3F1-4EA6-98C9-E87A5489B740}" presName="hierRoot2" presStyleCnt="0">
        <dgm:presLayoutVars>
          <dgm:hierBranch val="init"/>
        </dgm:presLayoutVars>
      </dgm:prSet>
      <dgm:spPr/>
    </dgm:pt>
    <dgm:pt modelId="{28C72F2B-DBFB-4AD0-9925-18D9ACFCFA1F}" type="pres">
      <dgm:prSet presAssocID="{FB1CB297-F3F1-4EA6-98C9-E87A5489B740}" presName="rootComposite" presStyleCnt="0"/>
      <dgm:spPr/>
    </dgm:pt>
    <dgm:pt modelId="{4485D13C-C884-41CA-ACB4-A9411CAF3DEB}" type="pres">
      <dgm:prSet presAssocID="{FB1CB297-F3F1-4EA6-98C9-E87A5489B740}" presName="rootText" presStyleLbl="node3" presStyleIdx="19" presStyleCnt="21" custScaleY="74153" custLinFactNeighborX="-5732" custLinFactNeighborY="-57972">
        <dgm:presLayoutVars>
          <dgm:chPref val="3"/>
        </dgm:presLayoutVars>
      </dgm:prSet>
      <dgm:spPr>
        <a:prstGeom prst="roundRect">
          <a:avLst/>
        </a:prstGeom>
      </dgm:spPr>
    </dgm:pt>
    <dgm:pt modelId="{7C9881C3-17DD-449F-BA65-A511720A9793}" type="pres">
      <dgm:prSet presAssocID="{FB1CB297-F3F1-4EA6-98C9-E87A5489B740}" presName="rootConnector" presStyleLbl="node3" presStyleIdx="19" presStyleCnt="21"/>
      <dgm:spPr/>
    </dgm:pt>
    <dgm:pt modelId="{79E51DA3-26D2-46EE-B472-C03BB6606221}" type="pres">
      <dgm:prSet presAssocID="{FB1CB297-F3F1-4EA6-98C9-E87A5489B740}" presName="hierChild4" presStyleCnt="0"/>
      <dgm:spPr/>
    </dgm:pt>
    <dgm:pt modelId="{119267DB-CD81-438C-8A94-5DBD585B8825}" type="pres">
      <dgm:prSet presAssocID="{FB1CB297-F3F1-4EA6-98C9-E87A5489B740}" presName="hierChild5" presStyleCnt="0"/>
      <dgm:spPr/>
    </dgm:pt>
    <dgm:pt modelId="{22BB8C8B-546B-4E4C-B5CD-F4857693B14F}" type="pres">
      <dgm:prSet presAssocID="{16387513-2E13-40F5-ACF5-C85ADE076147}" presName="Name37" presStyleLbl="parChTrans1D3" presStyleIdx="20" presStyleCnt="21"/>
      <dgm:spPr/>
    </dgm:pt>
    <dgm:pt modelId="{195B9DB7-B8EE-46E8-99F6-EF6BA2E15E1B}" type="pres">
      <dgm:prSet presAssocID="{BDF45F53-EEF0-478A-A3AE-1CC7FD560B4D}" presName="hierRoot2" presStyleCnt="0">
        <dgm:presLayoutVars>
          <dgm:hierBranch val="init"/>
        </dgm:presLayoutVars>
      </dgm:prSet>
      <dgm:spPr/>
    </dgm:pt>
    <dgm:pt modelId="{517D1248-88A6-4B25-A797-72DD29A0EAE8}" type="pres">
      <dgm:prSet presAssocID="{BDF45F53-EEF0-478A-A3AE-1CC7FD560B4D}" presName="rootComposite" presStyleCnt="0"/>
      <dgm:spPr/>
    </dgm:pt>
    <dgm:pt modelId="{9091E8E6-1A9A-4993-8311-E8AC3FADC732}" type="pres">
      <dgm:prSet presAssocID="{BDF45F53-EEF0-478A-A3AE-1CC7FD560B4D}" presName="rootText" presStyleLbl="node3" presStyleIdx="20" presStyleCnt="21" custScaleY="74604" custLinFactNeighborX="-5732" custLinFactNeighborY="-85798">
        <dgm:presLayoutVars>
          <dgm:chPref val="3"/>
        </dgm:presLayoutVars>
      </dgm:prSet>
      <dgm:spPr>
        <a:prstGeom prst="roundRect">
          <a:avLst/>
        </a:prstGeom>
      </dgm:spPr>
    </dgm:pt>
    <dgm:pt modelId="{2DB9CF18-4460-439C-9910-DB9B62E00AB5}" type="pres">
      <dgm:prSet presAssocID="{BDF45F53-EEF0-478A-A3AE-1CC7FD560B4D}" presName="rootConnector" presStyleLbl="node3" presStyleIdx="20" presStyleCnt="21"/>
      <dgm:spPr/>
    </dgm:pt>
    <dgm:pt modelId="{1EAB7BC0-594A-43D8-82F8-9E99CC16696A}" type="pres">
      <dgm:prSet presAssocID="{BDF45F53-EEF0-478A-A3AE-1CC7FD560B4D}" presName="hierChild4" presStyleCnt="0"/>
      <dgm:spPr/>
    </dgm:pt>
    <dgm:pt modelId="{6983C196-2DE3-43AD-B1C4-A3D411BAD6AC}" type="pres">
      <dgm:prSet presAssocID="{BDF45F53-EEF0-478A-A3AE-1CC7FD560B4D}" presName="hierChild5" presStyleCnt="0"/>
      <dgm:spPr/>
    </dgm:pt>
    <dgm:pt modelId="{A5CC6FAC-00D5-490C-8CE3-B48C2EED6E01}" type="pres">
      <dgm:prSet presAssocID="{004F11C6-7C4E-4D54-9BB2-2A49E3DE0D3D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C6CB0505-EB5A-4AC5-BAF0-ACEFD1723DE3}" type="presOf" srcId="{17F4BF9C-2BE6-4C8C-8277-6AFAA2BE574F}" destId="{A6034E16-CACB-4968-86BB-191B8D4990EC}" srcOrd="1" destOrd="0" presId="urn:microsoft.com/office/officeart/2005/8/layout/orgChart1"/>
    <dgm:cxn modelId="{93BBF605-E0F7-45D1-AAA1-BEEBCC8775BF}" type="presOf" srcId="{1D206612-B860-4ADD-8BEB-E0E916CC2AD8}" destId="{FA5AC540-69DD-44E7-B596-78D3E9503FC5}" srcOrd="0" destOrd="0" presId="urn:microsoft.com/office/officeart/2005/8/layout/orgChart1"/>
    <dgm:cxn modelId="{6EA99008-A4EB-4EA7-A4C5-AA209A3CB020}" srcId="{D26124D2-6B92-470C-88A2-76CD91CB041E}" destId="{A0427452-8500-4F30-A9E4-248250092493}" srcOrd="7" destOrd="0" parTransId="{0ED417BF-4824-4ADE-ADE1-88FF403651E1}" sibTransId="{F88E5D41-8852-4B86-846C-60B112AA6DAC}"/>
    <dgm:cxn modelId="{F61BBF0D-D6A9-4E58-9A6D-8B25EC8B38B9}" type="presOf" srcId="{B5F237CE-CD42-4DC7-8792-3F040398FD36}" destId="{17989ADC-33E0-462B-BF91-60FD3891143E}" srcOrd="0" destOrd="0" presId="urn:microsoft.com/office/officeart/2005/8/layout/orgChart1"/>
    <dgm:cxn modelId="{1AF7770F-2917-4518-A202-639C6BD53FB9}" type="presOf" srcId="{DA366DA1-22B4-44EE-A91A-ECAF773B52DA}" destId="{75CCF522-5DC0-464F-A30B-4645D0D767C2}" srcOrd="1" destOrd="0" presId="urn:microsoft.com/office/officeart/2005/8/layout/orgChart1"/>
    <dgm:cxn modelId="{4164EB18-713E-48EA-B49A-13FD6ED904C2}" type="presOf" srcId="{3B36B891-36D6-487B-A0B4-AF53BDE29A24}" destId="{99BB8E6A-D0D6-4166-9844-7B71D70897CD}" srcOrd="0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575C6F1C-4E6E-41D6-8AAB-F31B2F24035B}" type="presOf" srcId="{3BBACAAF-80E6-45A8-9835-4CF7AFB8755D}" destId="{F54AE892-D47B-4321-98E6-54FB53A0BE66}" srcOrd="0" destOrd="0" presId="urn:microsoft.com/office/officeart/2005/8/layout/orgChart1"/>
    <dgm:cxn modelId="{452AAA1F-987C-4DC3-9AF4-6551CBD16188}" type="presOf" srcId="{2F800884-DE34-4A2E-8CC5-A73070F3F5B2}" destId="{0D006281-76D1-44BC-B85B-542C7C83B6C8}" srcOrd="0" destOrd="0" presId="urn:microsoft.com/office/officeart/2005/8/layout/orgChart1"/>
    <dgm:cxn modelId="{46810520-BE70-46B2-B2C4-1A7A2151362D}" type="presOf" srcId="{15017769-DEA2-4417-8067-CA55AFE20E0C}" destId="{AD4F9A08-74BB-49C4-8DFD-47936744E244}" srcOrd="0" destOrd="0" presId="urn:microsoft.com/office/officeart/2005/8/layout/orgChart1"/>
    <dgm:cxn modelId="{9BC27520-4564-4B9C-B829-4FE7EC79C545}" type="presOf" srcId="{16387513-2E13-40F5-ACF5-C85ADE076147}" destId="{22BB8C8B-546B-4E4C-B5CD-F4857693B14F}" srcOrd="0" destOrd="0" presId="urn:microsoft.com/office/officeart/2005/8/layout/orgChart1"/>
    <dgm:cxn modelId="{328E8A24-09FE-46C0-B4FA-869C211E5238}" srcId="{D26124D2-6B92-470C-88A2-76CD91CB041E}" destId="{2085D2B2-16FA-49D6-A658-4B5D9CBB8F14}" srcOrd="4" destOrd="0" parTransId="{53D987A4-B278-442D-BE84-70AA7B768966}" sibTransId="{6417CCEA-F0A6-4D9F-B67E-C4FB1CEEF76B}"/>
    <dgm:cxn modelId="{E5921C25-4227-4278-B23F-A9828486DB54}" type="presOf" srcId="{FFAF2E71-730C-476C-972E-79FC8D61840E}" destId="{23D9D62C-697D-445B-8C1F-CA5494F2D70D}" srcOrd="0" destOrd="0" presId="urn:microsoft.com/office/officeart/2005/8/layout/orgChart1"/>
    <dgm:cxn modelId="{24EA2925-8912-4072-B14A-D0A87CFB1D77}" type="presOf" srcId="{D26124D2-6B92-470C-88A2-76CD91CB041E}" destId="{CF5FA288-2C10-4887-8A07-5F5ADBF7FEEC}" srcOrd="1" destOrd="0" presId="urn:microsoft.com/office/officeart/2005/8/layout/orgChart1"/>
    <dgm:cxn modelId="{B7910026-4148-4F7C-AB3C-A5BDDB66D878}" srcId="{D26124D2-6B92-470C-88A2-76CD91CB041E}" destId="{17F4BF9C-2BE6-4C8C-8277-6AFAA2BE574F}" srcOrd="8" destOrd="0" parTransId="{CD20CF1B-F498-403E-A788-2B4C4E84B660}" sibTransId="{5EE9237B-52EB-4E76-95C9-F70565CAEFBA}"/>
    <dgm:cxn modelId="{5E22B629-93EA-4B1C-97CC-2F83289078D9}" type="presOf" srcId="{F068D94D-FAAE-4DEF-A708-896A13C4F68D}" destId="{82A5D547-F91B-41D3-ABE0-C6CB7573C351}" srcOrd="0" destOrd="0" presId="urn:microsoft.com/office/officeart/2005/8/layout/orgChart1"/>
    <dgm:cxn modelId="{8830DA2B-23E8-4E9F-B00C-88FE93521800}" srcId="{D26124D2-6B92-470C-88A2-76CD91CB041E}" destId="{3E2AB06A-92F6-442E-8AC0-F1E832B97755}" srcOrd="2" destOrd="0" parTransId="{67EE96B1-789B-45A3-BC17-42AFB29D395D}" sibTransId="{2C9CDE00-C54D-4D04-9B92-260138AE52AA}"/>
    <dgm:cxn modelId="{878E2F2C-7EA3-4FB6-9E16-6FD0B4623F5A}" type="presOf" srcId="{0A2DA277-8833-45D3-A03D-02432458E042}" destId="{A90F6D0C-791A-4C71-8313-CBC87D0C7D26}" srcOrd="0" destOrd="0" presId="urn:microsoft.com/office/officeart/2005/8/layout/orgChart1"/>
    <dgm:cxn modelId="{E9541630-0A7F-4EA0-910F-015C237BBB74}" type="presOf" srcId="{2085D2B2-16FA-49D6-A658-4B5D9CBB8F14}" destId="{61888B98-73E1-4DE2-8B80-D4A2A49F3CF3}" srcOrd="0" destOrd="0" presId="urn:microsoft.com/office/officeart/2005/8/layout/orgChart1"/>
    <dgm:cxn modelId="{CCBC5231-5FD4-4EC0-A345-E96C9BFD4260}" srcId="{F644FD8C-EBC4-4EFD-A3D8-7C8B11889F8B}" destId="{10A64384-8B7D-44B3-8367-EAE42EC8709C}" srcOrd="6" destOrd="0" parTransId="{0B2EDA42-0B00-4773-9AF3-DC6B7CFD7971}" sibTransId="{C90D6A54-DAF5-4F85-AD18-AA5402F7595A}"/>
    <dgm:cxn modelId="{52980735-D5A0-41B0-8664-F4404C6DFC6D}" type="presOf" srcId="{6462AA86-BCDC-40DB-8040-D5FAF7B94CB1}" destId="{C8F9B2A8-2416-4F07-A53F-AF732628B1B5}" srcOrd="0" destOrd="0" presId="urn:microsoft.com/office/officeart/2005/8/layout/orgChart1"/>
    <dgm:cxn modelId="{0747A335-2229-4F8C-B227-150215A5A7FE}" srcId="{D26124D2-6B92-470C-88A2-76CD91CB041E}" destId="{2BDE45CE-AF19-4C6D-BB59-D6E75BE58744}" srcOrd="3" destOrd="0" parTransId="{922F9A78-499F-4473-A758-54EF371C337A}" sibTransId="{288D9D62-F05B-4E0F-BDDB-F42E73A6EA15}"/>
    <dgm:cxn modelId="{4BCDB138-420E-4F40-8A67-B24DB57FD605}" type="presOf" srcId="{F2E2E0C8-6187-4B58-81D5-9A904EDBC6E3}" destId="{97797713-7F3F-45F6-B8F7-7DF24EDF7A89}" srcOrd="0" destOrd="0" presId="urn:microsoft.com/office/officeart/2005/8/layout/orgChart1"/>
    <dgm:cxn modelId="{1530EE3C-C914-4D0A-9BA1-471AAD86BF2E}" type="presOf" srcId="{D26124D2-6B92-470C-88A2-76CD91CB041E}" destId="{BAC94B72-2313-41DF-9E24-9971259A65BD}" srcOrd="0" destOrd="0" presId="urn:microsoft.com/office/officeart/2005/8/layout/orgChart1"/>
    <dgm:cxn modelId="{97FAFC3F-673F-448A-99D7-679F55950E5B}" type="presOf" srcId="{EE33C765-F52F-4E73-AEBF-414A67D3707A}" destId="{40940F5B-D128-4B63-8296-EDF17A46A106}" srcOrd="0" destOrd="0" presId="urn:microsoft.com/office/officeart/2005/8/layout/orgChart1"/>
    <dgm:cxn modelId="{0B494E40-D4B2-4BDE-BE3E-07D71F59B697}" srcId="{D26124D2-6B92-470C-88A2-76CD91CB041E}" destId="{F2E2E0C8-6187-4B58-81D5-9A904EDBC6E3}" srcOrd="5" destOrd="0" parTransId="{2D6A08FD-6054-4F1E-BA38-28BE7AAD726C}" sibTransId="{DBFEB347-11DF-48A3-8AAD-105B5EFA135E}"/>
    <dgm:cxn modelId="{CC13E15B-15F6-4DD2-A893-FBD24B1E8790}" type="presOf" srcId="{CC0822ED-77A0-4172-9884-5187A03BC287}" destId="{7F008859-511D-4B5E-A9A1-39786FE5F763}" srcOrd="0" destOrd="0" presId="urn:microsoft.com/office/officeart/2005/8/layout/orgChart1"/>
    <dgm:cxn modelId="{0A70915E-B81C-48C7-B5D3-36920B7AFC47}" type="presOf" srcId="{0ED417BF-4824-4ADE-ADE1-88FF403651E1}" destId="{47E3E033-81AB-4939-A887-50AE89DB26AE}" srcOrd="0" destOrd="0" presId="urn:microsoft.com/office/officeart/2005/8/layout/orgChart1"/>
    <dgm:cxn modelId="{28618841-BAAE-4A38-93A9-E89F087BEA15}" type="presOf" srcId="{3E2AB06A-92F6-442E-8AC0-F1E832B97755}" destId="{A0EDD998-2F72-43CC-8CE1-8A7D48084967}" srcOrd="0" destOrd="0" presId="urn:microsoft.com/office/officeart/2005/8/layout/orgChart1"/>
    <dgm:cxn modelId="{BCDFBA62-3A37-4D96-BC7E-9C67F146621A}" type="presOf" srcId="{6DAF1B3F-000D-4300-B7C4-75C306E47602}" destId="{5D5667AC-44D2-477A-959F-176084ECD349}" srcOrd="0" destOrd="0" presId="urn:microsoft.com/office/officeart/2005/8/layout/orgChart1"/>
    <dgm:cxn modelId="{B388A163-9F4E-4B98-8B6C-96F8961DFBDA}" type="presOf" srcId="{53D987A4-B278-442D-BE84-70AA7B768966}" destId="{E42288EF-D304-43FD-9FBF-9ED88D55D6DA}" srcOrd="0" destOrd="0" presId="urn:microsoft.com/office/officeart/2005/8/layout/orgChart1"/>
    <dgm:cxn modelId="{D9C57944-5529-42FD-9A2F-BA3F155F2B00}" type="presOf" srcId="{F644FD8C-EBC4-4EFD-A3D8-7C8B11889F8B}" destId="{41023770-4006-47C5-A885-861EAAC3581C}" srcOrd="1" destOrd="0" presId="urn:microsoft.com/office/officeart/2005/8/layout/orgChart1"/>
    <dgm:cxn modelId="{5FD55845-D5CA-4EF6-8099-FC020778554D}" srcId="{004F11C6-7C4E-4D54-9BB2-2A49E3DE0D3D}" destId="{FB1CB297-F3F1-4EA6-98C9-E87A5489B740}" srcOrd="2" destOrd="0" parTransId="{11F1F269-5DCA-485F-B76C-106B9BBE5564}" sibTransId="{EF5499F2-D66C-4099-805D-43E90666DCEB}"/>
    <dgm:cxn modelId="{6190E545-613C-4BFC-A7BD-7A9D023DFB0E}" type="presOf" srcId="{3B36B891-36D6-487B-A0B4-AF53BDE29A24}" destId="{A3EF5ED2-0546-4DED-9765-DD331721359E}" srcOrd="1" destOrd="0" presId="urn:microsoft.com/office/officeart/2005/8/layout/orgChart1"/>
    <dgm:cxn modelId="{A2E21466-C5E5-4BB5-810A-D2F445EFDAC7}" type="presOf" srcId="{32FA3A29-B338-4A78-ACDC-D1DDC17A7CE6}" destId="{FFD10FDD-6C83-4AC6-A7A8-C85236ECC093}" srcOrd="0" destOrd="0" presId="urn:microsoft.com/office/officeart/2005/8/layout/orgChart1"/>
    <dgm:cxn modelId="{F9DE1367-A7E4-4C9A-8DDA-E8577E50167F}" type="presOf" srcId="{D23DD27E-7909-4823-A4FE-369B0CFFCE50}" destId="{63FEA94B-C613-489B-BDF6-9D512DF91001}" srcOrd="0" destOrd="0" presId="urn:microsoft.com/office/officeart/2005/8/layout/orgChart1"/>
    <dgm:cxn modelId="{7CF7D047-A6AD-44AF-A47E-9A4ECCF465D7}" srcId="{F644FD8C-EBC4-4EFD-A3D8-7C8B11889F8B}" destId="{15017769-DEA2-4417-8067-CA55AFE20E0C}" srcOrd="3" destOrd="0" parTransId="{2A411DDB-58C8-48EC-AE17-5B106F2C5F7C}" sibTransId="{67A1284C-0028-4A46-ADD9-352E81A69BBD}"/>
    <dgm:cxn modelId="{422F6268-08B3-4870-A3EF-91FB613AE6EC}" type="presOf" srcId="{74D2E299-32BF-424A-81E2-8D73FB6C5BB3}" destId="{08195013-CB7B-4444-86AC-B8A5AFAC1B53}" srcOrd="0" destOrd="0" presId="urn:microsoft.com/office/officeart/2005/8/layout/orgChart1"/>
    <dgm:cxn modelId="{B967A848-8017-4475-B397-3A6CFC37E839}" srcId="{D26124D2-6B92-470C-88A2-76CD91CB041E}" destId="{B3805BAC-D68F-4C7F-AC8C-82BF470BDB0D}" srcOrd="6" destOrd="0" parTransId="{0A2DA277-8833-45D3-A03D-02432458E042}" sibTransId="{25A7E4DF-1F0F-48A7-A740-5AAD682615D2}"/>
    <dgm:cxn modelId="{D23FC969-2479-4395-9F3C-5ECAC51F6A7A}" type="presOf" srcId="{EA69DF88-6403-43BE-8494-F343CF256E5C}" destId="{C24928ED-CE40-416A-B718-77E971369478}" srcOrd="0" destOrd="0" presId="urn:microsoft.com/office/officeart/2005/8/layout/orgChart1"/>
    <dgm:cxn modelId="{C5ACF449-9CB8-43B5-820E-3783646CC87F}" srcId="{F644FD8C-EBC4-4EFD-A3D8-7C8B11889F8B}" destId="{517038AD-B756-4C5E-A458-952BBD6C12A9}" srcOrd="7" destOrd="0" parTransId="{1D206612-B860-4ADD-8BEB-E0E916CC2AD8}" sibTransId="{BEC89F1B-82D3-446F-B961-A841E44273E9}"/>
    <dgm:cxn modelId="{AED6C04B-C97D-4E90-B5A8-A7755CAEA3A5}" type="presOf" srcId="{DA366DA1-22B4-44EE-A91A-ECAF773B52DA}" destId="{B77B1D35-1AFC-4DE6-A316-7089FFB1CF23}" srcOrd="0" destOrd="0" presId="urn:microsoft.com/office/officeart/2005/8/layout/orgChart1"/>
    <dgm:cxn modelId="{739FCB6B-BD94-480E-AF69-265417ACC071}" srcId="{004F11C6-7C4E-4D54-9BB2-2A49E3DE0D3D}" destId="{BDF45F53-EEF0-478A-A3AE-1CC7FD560B4D}" srcOrd="3" destOrd="0" parTransId="{16387513-2E13-40F5-ACF5-C85ADE076147}" sibTransId="{A92AEC87-3859-4BC6-8EF4-4051CE59608E}"/>
    <dgm:cxn modelId="{160BEC6B-0142-4BA6-BCC3-B1EF761A05AA}" type="presOf" srcId="{A0427452-8500-4F30-A9E4-248250092493}" destId="{39B64020-C57E-4EDB-8BFE-03AEE0204F16}" srcOrd="1" destOrd="0" presId="urn:microsoft.com/office/officeart/2005/8/layout/orgChart1"/>
    <dgm:cxn modelId="{00D0C36C-6828-4BC1-8641-A6DEA78D9DA8}" type="presOf" srcId="{2BDE45CE-AF19-4C6D-BB59-D6E75BE58744}" destId="{308F383D-CA3C-4BE1-A849-EC65B2FA9234}" srcOrd="0" destOrd="0" presId="urn:microsoft.com/office/officeart/2005/8/layout/orgChart1"/>
    <dgm:cxn modelId="{89E92C6D-FB95-46FA-B910-30109A6AAC88}" type="presOf" srcId="{6DAF1B3F-000D-4300-B7C4-75C306E47602}" destId="{D4A1603E-FFC3-4D1F-9C5B-1B86BCFE7B3D}" srcOrd="1" destOrd="0" presId="urn:microsoft.com/office/officeart/2005/8/layout/orgChart1"/>
    <dgm:cxn modelId="{C774516F-CD59-45F8-B391-0B47FECF1817}" type="presOf" srcId="{BC9B5A0B-B835-40E8-9FB4-82F3C9AF52FE}" destId="{5E4A948B-2B5F-46BD-9FAF-7EE013364BF8}" srcOrd="0" destOrd="0" presId="urn:microsoft.com/office/officeart/2005/8/layout/orgChart1"/>
    <dgm:cxn modelId="{95956650-19E3-42C6-89F1-B54F6FB22B3B}" srcId="{F644FD8C-EBC4-4EFD-A3D8-7C8B11889F8B}" destId="{6DAF1B3F-000D-4300-B7C4-75C306E47602}" srcOrd="5" destOrd="0" parTransId="{3BBACAAF-80E6-45A8-9835-4CF7AFB8755D}" sibTransId="{48458182-C862-4CB2-A563-779CC1A4CE23}"/>
    <dgm:cxn modelId="{0D129C51-2B3B-4E8E-8BED-501D4985D023}" type="presOf" srcId="{3C7C0F46-A783-4213-AE73-003766BE5B03}" destId="{3E394B8E-0F2F-4458-9ED6-A8E9CBA6992A}" srcOrd="0" destOrd="0" presId="urn:microsoft.com/office/officeart/2005/8/layout/orgChart1"/>
    <dgm:cxn modelId="{D90BBD51-B434-49F7-9DF7-98A359CEB0F7}" type="presOf" srcId="{F068D94D-FAAE-4DEF-A708-896A13C4F68D}" destId="{5456308A-B0B8-45B9-8B89-D760B1E16A65}" srcOrd="1" destOrd="0" presId="urn:microsoft.com/office/officeart/2005/8/layout/orgChart1"/>
    <dgm:cxn modelId="{FF6D5852-9484-4F2C-899B-EF4E3C6C2D67}" srcId="{D26124D2-6B92-470C-88A2-76CD91CB041E}" destId="{B5F237CE-CD42-4DC7-8792-3F040398FD36}" srcOrd="1" destOrd="0" parTransId="{3C7C0F46-A783-4213-AE73-003766BE5B03}" sibTransId="{BBB0D5DE-32DA-441B-9364-B7DBFAC7CE54}"/>
    <dgm:cxn modelId="{D6C39753-7FB2-4532-850E-2B88B72C20E3}" type="presOf" srcId="{004F11C6-7C4E-4D54-9BB2-2A49E3DE0D3D}" destId="{2F6F1E1E-3C98-44BC-8511-054ADF698D9B}" srcOrd="0" destOrd="0" presId="urn:microsoft.com/office/officeart/2005/8/layout/orgChart1"/>
    <dgm:cxn modelId="{BBAEA353-A70A-44C3-8F05-4872BD51AB8A}" type="presOf" srcId="{1126BCB6-0037-4292-B816-40B7E82C534B}" destId="{EAB64079-F62A-4C4B-9CE9-47B67097811B}" srcOrd="0" destOrd="0" presId="urn:microsoft.com/office/officeart/2005/8/layout/orgChart1"/>
    <dgm:cxn modelId="{74C57554-2463-4CD7-9E1F-D618041B6193}" type="presOf" srcId="{F644FD8C-EBC4-4EFD-A3D8-7C8B11889F8B}" destId="{A352FEF0-E2A5-4FD9-9790-77C9AE63B922}" srcOrd="0" destOrd="0" presId="urn:microsoft.com/office/officeart/2005/8/layout/orgChart1"/>
    <dgm:cxn modelId="{AA053A5A-61A8-4C9D-8D1D-D6218CDE0DBB}" srcId="{F644FD8C-EBC4-4EFD-A3D8-7C8B11889F8B}" destId="{3B36B891-36D6-487B-A0B4-AF53BDE29A24}" srcOrd="0" destOrd="0" parTransId="{74D2E299-32BF-424A-81E2-8D73FB6C5BB3}" sibTransId="{0869E310-5B28-4553-95D6-D9231EBB2F96}"/>
    <dgm:cxn modelId="{66F25B7A-4BC6-4F5B-B601-47905B6E6FBA}" srcId="{F644FD8C-EBC4-4EFD-A3D8-7C8B11889F8B}" destId="{F068D94D-FAAE-4DEF-A708-896A13C4F68D}" srcOrd="2" destOrd="0" parTransId="{2F800884-DE34-4A2E-8CC5-A73070F3F5B2}" sibTransId="{CE4480C1-8A3D-461E-94E2-7315DB56D971}"/>
    <dgm:cxn modelId="{7992B45A-3ED8-46DD-9863-5B48F5ABE961}" type="presOf" srcId="{01D7F48E-F4EF-4FEF-986A-F7D5A910C537}" destId="{B05BD84C-786C-4866-8243-C5177477CE81}" srcOrd="0" destOrd="0" presId="urn:microsoft.com/office/officeart/2005/8/layout/orgChart1"/>
    <dgm:cxn modelId="{BC75347E-EBCE-4905-8E60-CA001A8FBBA2}" type="presOf" srcId="{01D7F48E-F4EF-4FEF-986A-F7D5A910C537}" destId="{AF555A22-6B4C-4A24-9D49-1E88131CF7A7}" srcOrd="1" destOrd="0" presId="urn:microsoft.com/office/officeart/2005/8/layout/orgChart1"/>
    <dgm:cxn modelId="{7511727E-78AD-410E-9952-6215DE4F33FC}" type="presOf" srcId="{67EE96B1-789B-45A3-BC17-42AFB29D395D}" destId="{B7A99DE1-4320-45AD-85A6-F1AA4797ECA9}" srcOrd="0" destOrd="0" presId="urn:microsoft.com/office/officeart/2005/8/layout/orgChart1"/>
    <dgm:cxn modelId="{9F4B6E7F-F01A-41DF-BFEC-9DDF133CD066}" type="presOf" srcId="{2D6A08FD-6054-4F1E-BA38-28BE7AAD726C}" destId="{1200E9AD-350B-4931-A32C-487A32B3EF20}" srcOrd="0" destOrd="0" presId="urn:microsoft.com/office/officeart/2005/8/layout/orgChart1"/>
    <dgm:cxn modelId="{2A3B4E81-A154-4995-9E7B-F61A89538745}" type="presOf" srcId="{11F1F269-5DCA-485F-B76C-106B9BBE5564}" destId="{6710A5D4-96B0-4FC5-A81A-2B7CB4377097}" srcOrd="0" destOrd="0" presId="urn:microsoft.com/office/officeart/2005/8/layout/orgChart1"/>
    <dgm:cxn modelId="{22AA3D86-32E8-42DC-A950-2A5C9839E12D}" srcId="{D26124D2-6B92-470C-88A2-76CD91CB041E}" destId="{32FA3A29-B338-4A78-ACDC-D1DDC17A7CE6}" srcOrd="0" destOrd="0" parTransId="{6462AA86-BCDC-40DB-8040-D5FAF7B94CB1}" sibTransId="{9F8C0768-2C83-4B82-8C85-EE4F86663960}"/>
    <dgm:cxn modelId="{2AD20987-44DE-4C0D-9BF5-1356C23E34CC}" type="presOf" srcId="{BDF45F53-EEF0-478A-A3AE-1CC7FD560B4D}" destId="{2DB9CF18-4460-439C-9910-DB9B62E00AB5}" srcOrd="1" destOrd="0" presId="urn:microsoft.com/office/officeart/2005/8/layout/orgChart1"/>
    <dgm:cxn modelId="{9407968D-237F-48C2-A139-F5B5D10F0ED1}" type="presOf" srcId="{10A64384-8B7D-44B3-8367-EAE42EC8709C}" destId="{8DB474D5-EA74-4B2B-AD5C-F38A7D0D324A}" srcOrd="0" destOrd="0" presId="urn:microsoft.com/office/officeart/2005/8/layout/orgChart1"/>
    <dgm:cxn modelId="{CC8C1791-1A4B-47C6-9140-541684AF5DFB}" type="presOf" srcId="{0B2EDA42-0B00-4773-9AF3-DC6B7CFD7971}" destId="{05673A49-FFBD-4A57-9F22-F7FE3B9A2DC7}" srcOrd="0" destOrd="0" presId="urn:microsoft.com/office/officeart/2005/8/layout/orgChart1"/>
    <dgm:cxn modelId="{7A1C7A93-3CAE-4561-885C-62672A4B492F}" type="presOf" srcId="{BC9B5A0B-B835-40E8-9FB4-82F3C9AF52FE}" destId="{EF60706A-21A5-4352-B473-73CC4E43BEB3}" srcOrd="1" destOrd="0" presId="urn:microsoft.com/office/officeart/2005/8/layout/orgChart1"/>
    <dgm:cxn modelId="{2A73AE97-A294-43FF-9340-4ED28673681A}" type="presOf" srcId="{9A92F468-3A87-49DC-8D51-C49B9B2D74DE}" destId="{A09466F6-3E46-43A7-9380-1738F38ABCC5}" srcOrd="0" destOrd="0" presId="urn:microsoft.com/office/officeart/2005/8/layout/orgChart1"/>
    <dgm:cxn modelId="{EF6FB697-6B8B-46CE-821C-645E9104B14F}" type="presOf" srcId="{32FA3A29-B338-4A78-ACDC-D1DDC17A7CE6}" destId="{7423B7D9-A58C-48E2-B5AE-46D19774CA14}" srcOrd="1" destOrd="0" presId="urn:microsoft.com/office/officeart/2005/8/layout/orgChart1"/>
    <dgm:cxn modelId="{36EC539D-EF43-49FC-82B9-2664B45D7589}" type="presOf" srcId="{517038AD-B756-4C5E-A458-952BBD6C12A9}" destId="{8A774B98-F961-42C7-8579-B3CE3BF92444}" srcOrd="1" destOrd="0" presId="urn:microsoft.com/office/officeart/2005/8/layout/orgChart1"/>
    <dgm:cxn modelId="{95BA959E-E720-4EE8-BAE8-1F436B6920E8}" srcId="{004F11C6-7C4E-4D54-9BB2-2A49E3DE0D3D}" destId="{A2E7551C-07CF-4CA2-A62B-82327DB4FB1A}" srcOrd="1" destOrd="0" parTransId="{EE33C765-F52F-4E73-AEBF-414A67D3707A}" sibTransId="{996D1622-A10B-489A-A520-6310D5191FD8}"/>
    <dgm:cxn modelId="{F4505EA1-F588-4EE9-9BDB-DF108EF00843}" type="presOf" srcId="{A2E7551C-07CF-4CA2-A62B-82327DB4FB1A}" destId="{07FD005A-58D4-4C34-A12E-B924C8BCB7CB}" srcOrd="1" destOrd="0" presId="urn:microsoft.com/office/officeart/2005/8/layout/orgChart1"/>
    <dgm:cxn modelId="{CA786EA8-D52C-4A54-A687-791D445D2861}" type="presOf" srcId="{2BDE45CE-AF19-4C6D-BB59-D6E75BE58744}" destId="{9D114386-8C3D-43B8-86C1-3D3E96029C9A}" srcOrd="1" destOrd="0" presId="urn:microsoft.com/office/officeart/2005/8/layout/orgChart1"/>
    <dgm:cxn modelId="{45D447AA-600D-440D-9E43-2FDAF603784B}" srcId="{F644FD8C-EBC4-4EFD-A3D8-7C8B11889F8B}" destId="{DA366DA1-22B4-44EE-A91A-ECAF773B52DA}" srcOrd="4" destOrd="0" parTransId="{9A92F468-3A87-49DC-8D51-C49B9B2D74DE}" sibTransId="{3E241817-F35F-44F1-9D6B-C614F210E813}"/>
    <dgm:cxn modelId="{F5D485AA-63B1-4C45-9C4D-F59ABD89D93E}" type="presOf" srcId="{CD20CF1B-F498-403E-A788-2B4C4E84B660}" destId="{68D2F9B5-F4A2-4135-864D-C88715C6B3D7}" srcOrd="0" destOrd="0" presId="urn:microsoft.com/office/officeart/2005/8/layout/orgChart1"/>
    <dgm:cxn modelId="{CBFDABAC-0607-4B3A-84D5-9D9EA3B3FA22}" type="presOf" srcId="{A0427452-8500-4F30-A9E4-248250092493}" destId="{39AE3D42-D0C6-4A12-A666-AC0BC2A3D70A}" srcOrd="0" destOrd="0" presId="urn:microsoft.com/office/officeart/2005/8/layout/orgChart1"/>
    <dgm:cxn modelId="{5AC7DBAC-EC38-4E4E-8FE3-9195C783762E}" srcId="{01D7F48E-F4EF-4FEF-986A-F7D5A910C537}" destId="{D26124D2-6B92-470C-88A2-76CD91CB041E}" srcOrd="1" destOrd="0" parTransId="{EA69DF88-6403-43BE-8494-F343CF256E5C}" sibTransId="{D29CDB35-9EC2-45D3-A170-DA0E498DD455}"/>
    <dgm:cxn modelId="{910C27B3-02F3-46A1-A47E-BD509809D9B4}" type="presOf" srcId="{3E2AB06A-92F6-442E-8AC0-F1E832B97755}" destId="{3A7E6B4D-C078-4565-9ED9-5A724A1421AF}" srcOrd="1" destOrd="0" presId="urn:microsoft.com/office/officeart/2005/8/layout/orgChart1"/>
    <dgm:cxn modelId="{7E8838B5-822A-48C0-A703-F9983BB091C8}" type="presOf" srcId="{B3805BAC-D68F-4C7F-AC8C-82BF470BDB0D}" destId="{0835A46D-723F-47A1-95FE-9084831FA100}" srcOrd="0" destOrd="0" presId="urn:microsoft.com/office/officeart/2005/8/layout/orgChart1"/>
    <dgm:cxn modelId="{91EA40B8-2B12-4D64-BFC8-E74B1C6295ED}" srcId="{01D7F48E-F4EF-4FEF-986A-F7D5A910C537}" destId="{F644FD8C-EBC4-4EFD-A3D8-7C8B11889F8B}" srcOrd="0" destOrd="0" parTransId="{D23DD27E-7909-4823-A4FE-369B0CFFCE50}" sibTransId="{03660FF0-F727-48B6-922D-0573EF1BFE02}"/>
    <dgm:cxn modelId="{E0A5A4BB-4287-40D8-B574-425D4733BA8B}" type="presOf" srcId="{004F11C6-7C4E-4D54-9BB2-2A49E3DE0D3D}" destId="{7CA7A5F8-1AA6-49F7-BFE3-B171FE6EBBD7}" srcOrd="1" destOrd="0" presId="urn:microsoft.com/office/officeart/2005/8/layout/orgChart1"/>
    <dgm:cxn modelId="{9A8222C0-4C77-4275-B7C5-AB37F8767585}" type="presOf" srcId="{517038AD-B756-4C5E-A458-952BBD6C12A9}" destId="{84BD0FD2-628E-490F-B2BA-17DDC86D26BD}" srcOrd="0" destOrd="0" presId="urn:microsoft.com/office/officeart/2005/8/layout/orgChart1"/>
    <dgm:cxn modelId="{EBE234C3-8286-49D0-8672-14C488EC6FE8}" srcId="{004F11C6-7C4E-4D54-9BB2-2A49E3DE0D3D}" destId="{BC9B5A0B-B835-40E8-9FB4-82F3C9AF52FE}" srcOrd="0" destOrd="0" parTransId="{6A16C06E-CADC-4224-A981-1A3A1ED13F97}" sibTransId="{4FAFCA07-A358-4431-A41B-DF706655DA9B}"/>
    <dgm:cxn modelId="{9194F9C3-7037-4420-89C2-AF0170E4FB62}" type="presOf" srcId="{BDF45F53-EEF0-478A-A3AE-1CC7FD560B4D}" destId="{9091E8E6-1A9A-4993-8311-E8AC3FADC732}" srcOrd="0" destOrd="0" presId="urn:microsoft.com/office/officeart/2005/8/layout/orgChart1"/>
    <dgm:cxn modelId="{785623C4-5B75-490B-86B6-E3368ABE8AF5}" type="presOf" srcId="{1126BCB6-0037-4292-B816-40B7E82C534B}" destId="{1A5CA547-98C8-40A7-AE48-BDE8659608C2}" srcOrd="1" destOrd="0" presId="urn:microsoft.com/office/officeart/2005/8/layout/orgChart1"/>
    <dgm:cxn modelId="{54EA8AC4-A8CB-4529-B127-F94B8550A57A}" type="presOf" srcId="{10A64384-8B7D-44B3-8367-EAE42EC8709C}" destId="{DBF0B301-F8F0-4216-970B-6BC57A827CD9}" srcOrd="1" destOrd="0" presId="urn:microsoft.com/office/officeart/2005/8/layout/orgChart1"/>
    <dgm:cxn modelId="{C7C777C5-9632-4BDA-B813-4858D1DF819B}" type="presOf" srcId="{F2E2E0C8-6187-4B58-81D5-9A904EDBC6E3}" destId="{FFE13779-4C4A-4DC0-839B-3A3238391AF3}" srcOrd="1" destOrd="0" presId="urn:microsoft.com/office/officeart/2005/8/layout/orgChart1"/>
    <dgm:cxn modelId="{406CCCC7-84C2-42F9-A47D-2A1B630E3937}" srcId="{01D7F48E-F4EF-4FEF-986A-F7D5A910C537}" destId="{004F11C6-7C4E-4D54-9BB2-2A49E3DE0D3D}" srcOrd="2" destOrd="0" parTransId="{675E2CB2-5149-4AB9-ABBC-74E4FB4AD993}" sibTransId="{6D1DFDC0-32F4-449A-B694-D683D61703AC}"/>
    <dgm:cxn modelId="{FBBD45C8-4E0D-44B3-99AC-4CEF36CDEF3F}" type="presOf" srcId="{2A411DDB-58C8-48EC-AE17-5B106F2C5F7C}" destId="{73B27558-7A41-4194-9A08-91CCD84AB68B}" srcOrd="0" destOrd="0" presId="urn:microsoft.com/office/officeart/2005/8/layout/orgChart1"/>
    <dgm:cxn modelId="{7C9EAEC9-ACC9-4B11-A5D0-5A72A0C14F31}" type="presOf" srcId="{FB1CB297-F3F1-4EA6-98C9-E87A5489B740}" destId="{7C9881C3-17DD-449F-BA65-A511720A9793}" srcOrd="1" destOrd="0" presId="urn:microsoft.com/office/officeart/2005/8/layout/orgChart1"/>
    <dgm:cxn modelId="{63C623CC-C626-465D-A716-1A892158C6ED}" type="presOf" srcId="{675E2CB2-5149-4AB9-ABBC-74E4FB4AD993}" destId="{7E8D8797-4442-4E8F-9A70-66CC89D7C031}" srcOrd="0" destOrd="0" presId="urn:microsoft.com/office/officeart/2005/8/layout/orgChart1"/>
    <dgm:cxn modelId="{CB551CD0-E162-4BA3-ABE6-16CBC05CCE5F}" type="presOf" srcId="{17F4BF9C-2BE6-4C8C-8277-6AFAA2BE574F}" destId="{8B71AA3A-201D-47C1-A622-B984E3A20DE0}" srcOrd="0" destOrd="0" presId="urn:microsoft.com/office/officeart/2005/8/layout/orgChart1"/>
    <dgm:cxn modelId="{A1658BD8-BAC0-40DF-BA5F-05C58D44B0E5}" type="presOf" srcId="{B5F237CE-CD42-4DC7-8792-3F040398FD36}" destId="{DEE42EEE-5E3F-4109-B27F-80D3AF5694D3}" srcOrd="1" destOrd="0" presId="urn:microsoft.com/office/officeart/2005/8/layout/orgChart1"/>
    <dgm:cxn modelId="{4CA990DC-2839-41B9-91C1-F591C1185387}" type="presOf" srcId="{15017769-DEA2-4417-8067-CA55AFE20E0C}" destId="{40F4FE7C-E1E5-4FBC-84BD-D7BD06FE72F9}" srcOrd="1" destOrd="0" presId="urn:microsoft.com/office/officeart/2005/8/layout/orgChart1"/>
    <dgm:cxn modelId="{622826E4-62A6-4D9A-84F0-E33AB1BBFA98}" type="presOf" srcId="{A2E7551C-07CF-4CA2-A62B-82327DB4FB1A}" destId="{222698CC-4F17-4B0F-AD42-374409D61A3F}" srcOrd="0" destOrd="0" presId="urn:microsoft.com/office/officeart/2005/8/layout/orgChart1"/>
    <dgm:cxn modelId="{5FC87AE7-A632-401B-82EB-5B91BAA03549}" type="presOf" srcId="{922F9A78-499F-4473-A758-54EF371C337A}" destId="{B8B8077B-22D0-4325-855C-BEF1008C2DA0}" srcOrd="0" destOrd="0" presId="urn:microsoft.com/office/officeart/2005/8/layout/orgChart1"/>
    <dgm:cxn modelId="{1AD581EF-05E8-40CD-AF34-9E7B04743D82}" type="presOf" srcId="{6A16C06E-CADC-4224-A981-1A3A1ED13F97}" destId="{E2F8897D-D0E6-41A5-AFCA-193932FDAFCD}" srcOrd="0" destOrd="0" presId="urn:microsoft.com/office/officeart/2005/8/layout/orgChart1"/>
    <dgm:cxn modelId="{9AC590F2-45E4-4E07-9DDF-E0BF4A892FC3}" srcId="{F644FD8C-EBC4-4EFD-A3D8-7C8B11889F8B}" destId="{1126BCB6-0037-4292-B816-40B7E82C534B}" srcOrd="1" destOrd="0" parTransId="{FFAF2E71-730C-476C-972E-79FC8D61840E}" sibTransId="{B70D4DA8-8E34-4EC2-BE13-6459F2C2FC3A}"/>
    <dgm:cxn modelId="{ECDD38F9-A4AC-4001-BF03-9019288D6A51}" type="presOf" srcId="{2085D2B2-16FA-49D6-A658-4B5D9CBB8F14}" destId="{3E284440-9397-4661-9EDB-992FBBA4ADA4}" srcOrd="1" destOrd="0" presId="urn:microsoft.com/office/officeart/2005/8/layout/orgChart1"/>
    <dgm:cxn modelId="{0F13E3FF-BEED-4853-A0CF-50804D515DBC}" type="presOf" srcId="{FB1CB297-F3F1-4EA6-98C9-E87A5489B740}" destId="{4485D13C-C884-41CA-ACB4-A9411CAF3DEB}" srcOrd="0" destOrd="0" presId="urn:microsoft.com/office/officeart/2005/8/layout/orgChart1"/>
    <dgm:cxn modelId="{D892EDFF-98A5-4BBE-8C26-43F6626F4134}" type="presOf" srcId="{B3805BAC-D68F-4C7F-AC8C-82BF470BDB0D}" destId="{A910E09B-745F-439B-A94B-A4C85E350224}" srcOrd="1" destOrd="0" presId="urn:microsoft.com/office/officeart/2005/8/layout/orgChart1"/>
    <dgm:cxn modelId="{993D2B0A-4241-4A6D-993D-7B451BA716E4}" type="presParOf" srcId="{7F008859-511D-4B5E-A9A1-39786FE5F763}" destId="{3111F168-E21C-47FD-8483-C621BBB9AC46}" srcOrd="0" destOrd="0" presId="urn:microsoft.com/office/officeart/2005/8/layout/orgChart1"/>
    <dgm:cxn modelId="{2FFE8DC4-8EED-4998-8E7C-992A5D3E069E}" type="presParOf" srcId="{3111F168-E21C-47FD-8483-C621BBB9AC46}" destId="{D2CA97EE-D1C5-4AA0-8BB5-664113A970FC}" srcOrd="0" destOrd="0" presId="urn:microsoft.com/office/officeart/2005/8/layout/orgChart1"/>
    <dgm:cxn modelId="{E29A443E-1BEB-463C-B8B9-F3ABD1877FAB}" type="presParOf" srcId="{D2CA97EE-D1C5-4AA0-8BB5-664113A970FC}" destId="{B05BD84C-786C-4866-8243-C5177477CE81}" srcOrd="0" destOrd="0" presId="urn:microsoft.com/office/officeart/2005/8/layout/orgChart1"/>
    <dgm:cxn modelId="{14777399-FE72-4529-8898-4E5DD7FDA76D}" type="presParOf" srcId="{D2CA97EE-D1C5-4AA0-8BB5-664113A970FC}" destId="{AF555A22-6B4C-4A24-9D49-1E88131CF7A7}" srcOrd="1" destOrd="0" presId="urn:microsoft.com/office/officeart/2005/8/layout/orgChart1"/>
    <dgm:cxn modelId="{8E592AE8-1E06-47C5-A3BE-14C027F495AD}" type="presParOf" srcId="{3111F168-E21C-47FD-8483-C621BBB9AC46}" destId="{140A5476-57A7-4FF6-8228-F1BB8A23B01F}" srcOrd="1" destOrd="0" presId="urn:microsoft.com/office/officeart/2005/8/layout/orgChart1"/>
    <dgm:cxn modelId="{ADE252B3-BB21-406F-A134-59E9CECA5118}" type="presParOf" srcId="{140A5476-57A7-4FF6-8228-F1BB8A23B01F}" destId="{63FEA94B-C613-489B-BDF6-9D512DF91001}" srcOrd="0" destOrd="0" presId="urn:microsoft.com/office/officeart/2005/8/layout/orgChart1"/>
    <dgm:cxn modelId="{A91B8991-14F1-4728-AFF4-68EF11D3BF32}" type="presParOf" srcId="{140A5476-57A7-4FF6-8228-F1BB8A23B01F}" destId="{60A738EB-3603-4205-8E91-EAD330FF97C5}" srcOrd="1" destOrd="0" presId="urn:microsoft.com/office/officeart/2005/8/layout/orgChart1"/>
    <dgm:cxn modelId="{9ADAB7DC-D2F0-4474-A26D-954802AC4588}" type="presParOf" srcId="{60A738EB-3603-4205-8E91-EAD330FF97C5}" destId="{6E82A727-21CC-4FE4-8C8C-817045C4BF3D}" srcOrd="0" destOrd="0" presId="urn:microsoft.com/office/officeart/2005/8/layout/orgChart1"/>
    <dgm:cxn modelId="{8231B4BA-46E0-41C5-A907-1553FD82ED0C}" type="presParOf" srcId="{6E82A727-21CC-4FE4-8C8C-817045C4BF3D}" destId="{A352FEF0-E2A5-4FD9-9790-77C9AE63B922}" srcOrd="0" destOrd="0" presId="urn:microsoft.com/office/officeart/2005/8/layout/orgChart1"/>
    <dgm:cxn modelId="{2C044B54-E708-4EEF-96AB-C3E9E1D1E213}" type="presParOf" srcId="{6E82A727-21CC-4FE4-8C8C-817045C4BF3D}" destId="{41023770-4006-47C5-A885-861EAAC3581C}" srcOrd="1" destOrd="0" presId="urn:microsoft.com/office/officeart/2005/8/layout/orgChart1"/>
    <dgm:cxn modelId="{76737F2E-13DC-478F-B24E-38B3739D58BE}" type="presParOf" srcId="{60A738EB-3603-4205-8E91-EAD330FF97C5}" destId="{1807C53B-9719-47D4-84C2-15F41B0F47CC}" srcOrd="1" destOrd="0" presId="urn:microsoft.com/office/officeart/2005/8/layout/orgChart1"/>
    <dgm:cxn modelId="{20644834-A2E4-403A-B11C-593DA460597B}" type="presParOf" srcId="{1807C53B-9719-47D4-84C2-15F41B0F47CC}" destId="{08195013-CB7B-4444-86AC-B8A5AFAC1B53}" srcOrd="0" destOrd="0" presId="urn:microsoft.com/office/officeart/2005/8/layout/orgChart1"/>
    <dgm:cxn modelId="{EA395B1B-1ABB-4D95-8331-B9E5E8A0261E}" type="presParOf" srcId="{1807C53B-9719-47D4-84C2-15F41B0F47CC}" destId="{5394C706-A9B4-4A5D-ADD9-2D2AE5B5ADAA}" srcOrd="1" destOrd="0" presId="urn:microsoft.com/office/officeart/2005/8/layout/orgChart1"/>
    <dgm:cxn modelId="{08A90201-E299-4FBD-8A96-6CA6C80DA60D}" type="presParOf" srcId="{5394C706-A9B4-4A5D-ADD9-2D2AE5B5ADAA}" destId="{A95B0284-B67A-4CAD-95E1-2D9C17F684CD}" srcOrd="0" destOrd="0" presId="urn:microsoft.com/office/officeart/2005/8/layout/orgChart1"/>
    <dgm:cxn modelId="{E0F869B2-C4F5-4428-BCCD-235095638A5B}" type="presParOf" srcId="{A95B0284-B67A-4CAD-95E1-2D9C17F684CD}" destId="{99BB8E6A-D0D6-4166-9844-7B71D70897CD}" srcOrd="0" destOrd="0" presId="urn:microsoft.com/office/officeart/2005/8/layout/orgChart1"/>
    <dgm:cxn modelId="{07F4E324-49F1-480B-AACB-C48F20006735}" type="presParOf" srcId="{A95B0284-B67A-4CAD-95E1-2D9C17F684CD}" destId="{A3EF5ED2-0546-4DED-9765-DD331721359E}" srcOrd="1" destOrd="0" presId="urn:microsoft.com/office/officeart/2005/8/layout/orgChart1"/>
    <dgm:cxn modelId="{C3ED0613-44DC-40C1-A6F1-BFF682F8D09A}" type="presParOf" srcId="{5394C706-A9B4-4A5D-ADD9-2D2AE5B5ADAA}" destId="{6C63C38D-4089-41BC-816B-AC55564944E3}" srcOrd="1" destOrd="0" presId="urn:microsoft.com/office/officeart/2005/8/layout/orgChart1"/>
    <dgm:cxn modelId="{B5C428BE-4D66-439B-B408-15ACED3BF123}" type="presParOf" srcId="{5394C706-A9B4-4A5D-ADD9-2D2AE5B5ADAA}" destId="{4423FE0D-E8AD-426F-9ECF-EE9E8BF3AC1C}" srcOrd="2" destOrd="0" presId="urn:microsoft.com/office/officeart/2005/8/layout/orgChart1"/>
    <dgm:cxn modelId="{DC6E76D9-FE11-4F1C-905C-D05593D7F817}" type="presParOf" srcId="{1807C53B-9719-47D4-84C2-15F41B0F47CC}" destId="{23D9D62C-697D-445B-8C1F-CA5494F2D70D}" srcOrd="2" destOrd="0" presId="urn:microsoft.com/office/officeart/2005/8/layout/orgChart1"/>
    <dgm:cxn modelId="{503F100F-2ABA-40FD-AEA6-3B74C161BBF7}" type="presParOf" srcId="{1807C53B-9719-47D4-84C2-15F41B0F47CC}" destId="{ECC05AF5-CF28-4A0B-905D-5D674A923A53}" srcOrd="3" destOrd="0" presId="urn:microsoft.com/office/officeart/2005/8/layout/orgChart1"/>
    <dgm:cxn modelId="{B4048D2F-E47A-41E9-A860-3D95AC116BDE}" type="presParOf" srcId="{ECC05AF5-CF28-4A0B-905D-5D674A923A53}" destId="{C73C47D7-0951-4064-879C-096B3EA59B52}" srcOrd="0" destOrd="0" presId="urn:microsoft.com/office/officeart/2005/8/layout/orgChart1"/>
    <dgm:cxn modelId="{C1212196-8B90-4ABD-BA1C-1C2287E73180}" type="presParOf" srcId="{C73C47D7-0951-4064-879C-096B3EA59B52}" destId="{EAB64079-F62A-4C4B-9CE9-47B67097811B}" srcOrd="0" destOrd="0" presId="urn:microsoft.com/office/officeart/2005/8/layout/orgChart1"/>
    <dgm:cxn modelId="{E764008A-B8FA-4D39-ACDD-E65E79F77ED8}" type="presParOf" srcId="{C73C47D7-0951-4064-879C-096B3EA59B52}" destId="{1A5CA547-98C8-40A7-AE48-BDE8659608C2}" srcOrd="1" destOrd="0" presId="urn:microsoft.com/office/officeart/2005/8/layout/orgChart1"/>
    <dgm:cxn modelId="{6D5A036A-B876-4BBB-ADC6-BB6EEE0B69AD}" type="presParOf" srcId="{ECC05AF5-CF28-4A0B-905D-5D674A923A53}" destId="{DE1064B4-C956-4DC6-8E73-5A34BAE6DCA6}" srcOrd="1" destOrd="0" presId="urn:microsoft.com/office/officeart/2005/8/layout/orgChart1"/>
    <dgm:cxn modelId="{E4DE2E09-DFB9-4D5D-96EC-0E567974AFAD}" type="presParOf" srcId="{ECC05AF5-CF28-4A0B-905D-5D674A923A53}" destId="{B7841B61-F8FE-4DCB-B9B8-B193CBDAA712}" srcOrd="2" destOrd="0" presId="urn:microsoft.com/office/officeart/2005/8/layout/orgChart1"/>
    <dgm:cxn modelId="{BADCDF5A-66E8-4B66-B8D3-605EA43DC188}" type="presParOf" srcId="{1807C53B-9719-47D4-84C2-15F41B0F47CC}" destId="{0D006281-76D1-44BC-B85B-542C7C83B6C8}" srcOrd="4" destOrd="0" presId="urn:microsoft.com/office/officeart/2005/8/layout/orgChart1"/>
    <dgm:cxn modelId="{FFB3178D-5EC2-47D4-ACFF-4E9C9AF7E601}" type="presParOf" srcId="{1807C53B-9719-47D4-84C2-15F41B0F47CC}" destId="{9017CA1E-6274-4E71-90A9-23A0258A9D63}" srcOrd="5" destOrd="0" presId="urn:microsoft.com/office/officeart/2005/8/layout/orgChart1"/>
    <dgm:cxn modelId="{AE44A064-03A3-44DB-99CF-BBC3DE0ECB6C}" type="presParOf" srcId="{9017CA1E-6274-4E71-90A9-23A0258A9D63}" destId="{6532813A-EB18-4618-8797-499F059D216E}" srcOrd="0" destOrd="0" presId="urn:microsoft.com/office/officeart/2005/8/layout/orgChart1"/>
    <dgm:cxn modelId="{AE0C7332-5FD0-4387-BC62-D4C787AB6E6C}" type="presParOf" srcId="{6532813A-EB18-4618-8797-499F059D216E}" destId="{82A5D547-F91B-41D3-ABE0-C6CB7573C351}" srcOrd="0" destOrd="0" presId="urn:microsoft.com/office/officeart/2005/8/layout/orgChart1"/>
    <dgm:cxn modelId="{25B4529D-5CDF-46C0-8C2D-4F846702B593}" type="presParOf" srcId="{6532813A-EB18-4618-8797-499F059D216E}" destId="{5456308A-B0B8-45B9-8B89-D760B1E16A65}" srcOrd="1" destOrd="0" presId="urn:microsoft.com/office/officeart/2005/8/layout/orgChart1"/>
    <dgm:cxn modelId="{7B0D2DA2-7C46-4D7F-97EF-A489E28B546A}" type="presParOf" srcId="{9017CA1E-6274-4E71-90A9-23A0258A9D63}" destId="{EA9CB6B4-590E-490F-AA25-A76269730A67}" srcOrd="1" destOrd="0" presId="urn:microsoft.com/office/officeart/2005/8/layout/orgChart1"/>
    <dgm:cxn modelId="{8D4F08CA-6BA1-45AF-81D5-BFCB23EFF0B6}" type="presParOf" srcId="{9017CA1E-6274-4E71-90A9-23A0258A9D63}" destId="{235977B3-0CCB-490F-AC06-DC32127E2411}" srcOrd="2" destOrd="0" presId="urn:microsoft.com/office/officeart/2005/8/layout/orgChart1"/>
    <dgm:cxn modelId="{ABAEA013-A63D-4A1F-9CFB-8F2DA867083F}" type="presParOf" srcId="{1807C53B-9719-47D4-84C2-15F41B0F47CC}" destId="{73B27558-7A41-4194-9A08-91CCD84AB68B}" srcOrd="6" destOrd="0" presId="urn:microsoft.com/office/officeart/2005/8/layout/orgChart1"/>
    <dgm:cxn modelId="{E971C7AC-54EA-4211-8339-EF2DB8A2B64F}" type="presParOf" srcId="{1807C53B-9719-47D4-84C2-15F41B0F47CC}" destId="{856C3ACF-DBA2-45B0-BD0C-CD0103FF9131}" srcOrd="7" destOrd="0" presId="urn:microsoft.com/office/officeart/2005/8/layout/orgChart1"/>
    <dgm:cxn modelId="{AF9C2B0A-B3B1-4E13-A1BE-C581C35DD99B}" type="presParOf" srcId="{856C3ACF-DBA2-45B0-BD0C-CD0103FF9131}" destId="{A2939888-69F9-4C20-AF15-EC4D3EBEF047}" srcOrd="0" destOrd="0" presId="urn:microsoft.com/office/officeart/2005/8/layout/orgChart1"/>
    <dgm:cxn modelId="{4AD5F863-765A-4310-8B1F-867C91025662}" type="presParOf" srcId="{A2939888-69F9-4C20-AF15-EC4D3EBEF047}" destId="{AD4F9A08-74BB-49C4-8DFD-47936744E244}" srcOrd="0" destOrd="0" presId="urn:microsoft.com/office/officeart/2005/8/layout/orgChart1"/>
    <dgm:cxn modelId="{34F8E929-D546-4B2D-94C9-10643154C7A9}" type="presParOf" srcId="{A2939888-69F9-4C20-AF15-EC4D3EBEF047}" destId="{40F4FE7C-E1E5-4FBC-84BD-D7BD06FE72F9}" srcOrd="1" destOrd="0" presId="urn:microsoft.com/office/officeart/2005/8/layout/orgChart1"/>
    <dgm:cxn modelId="{0A5E4674-C399-43FB-BF0B-1A9D45B69F39}" type="presParOf" srcId="{856C3ACF-DBA2-45B0-BD0C-CD0103FF9131}" destId="{5C0E96BA-CD15-4544-AEDC-BCF15D4677D5}" srcOrd="1" destOrd="0" presId="urn:microsoft.com/office/officeart/2005/8/layout/orgChart1"/>
    <dgm:cxn modelId="{40032FA9-BFEA-4269-8769-AA95022952CE}" type="presParOf" srcId="{856C3ACF-DBA2-45B0-BD0C-CD0103FF9131}" destId="{768A8754-105C-484C-A67C-3DF4E0FF919A}" srcOrd="2" destOrd="0" presId="urn:microsoft.com/office/officeart/2005/8/layout/orgChart1"/>
    <dgm:cxn modelId="{5C2237C5-C87D-4E81-A203-46484B63EE85}" type="presParOf" srcId="{1807C53B-9719-47D4-84C2-15F41B0F47CC}" destId="{A09466F6-3E46-43A7-9380-1738F38ABCC5}" srcOrd="8" destOrd="0" presId="urn:microsoft.com/office/officeart/2005/8/layout/orgChart1"/>
    <dgm:cxn modelId="{C80103D0-EDF0-45D7-8662-C96C62491177}" type="presParOf" srcId="{1807C53B-9719-47D4-84C2-15F41B0F47CC}" destId="{DD4F359F-6A56-4378-8C90-D8C46D2435A2}" srcOrd="9" destOrd="0" presId="urn:microsoft.com/office/officeart/2005/8/layout/orgChart1"/>
    <dgm:cxn modelId="{91649F01-2604-433C-A2F7-AB738F5E61EC}" type="presParOf" srcId="{DD4F359F-6A56-4378-8C90-D8C46D2435A2}" destId="{7E99743E-BAD6-4668-8AD5-CE2ABF7EB932}" srcOrd="0" destOrd="0" presId="urn:microsoft.com/office/officeart/2005/8/layout/orgChart1"/>
    <dgm:cxn modelId="{009ADAC1-DF33-4E9B-B4E2-D281559ABDC1}" type="presParOf" srcId="{7E99743E-BAD6-4668-8AD5-CE2ABF7EB932}" destId="{B77B1D35-1AFC-4DE6-A316-7089FFB1CF23}" srcOrd="0" destOrd="0" presId="urn:microsoft.com/office/officeart/2005/8/layout/orgChart1"/>
    <dgm:cxn modelId="{5380F724-59CC-4445-93F7-E9F9CD07E80E}" type="presParOf" srcId="{7E99743E-BAD6-4668-8AD5-CE2ABF7EB932}" destId="{75CCF522-5DC0-464F-A30B-4645D0D767C2}" srcOrd="1" destOrd="0" presId="urn:microsoft.com/office/officeart/2005/8/layout/orgChart1"/>
    <dgm:cxn modelId="{D54F1647-4669-408E-903D-B5FB9793F538}" type="presParOf" srcId="{DD4F359F-6A56-4378-8C90-D8C46D2435A2}" destId="{CDDB4B75-6AFA-474A-9A0E-BB0E56BB4F46}" srcOrd="1" destOrd="0" presId="urn:microsoft.com/office/officeart/2005/8/layout/orgChart1"/>
    <dgm:cxn modelId="{C5E14E38-4563-4441-9668-E72A15460092}" type="presParOf" srcId="{DD4F359F-6A56-4378-8C90-D8C46D2435A2}" destId="{05D2B5DB-E4A7-43D5-8698-5D95FCC98FF0}" srcOrd="2" destOrd="0" presId="urn:microsoft.com/office/officeart/2005/8/layout/orgChart1"/>
    <dgm:cxn modelId="{5C5A7E48-4F78-4F6A-970B-D33F1F5152E8}" type="presParOf" srcId="{1807C53B-9719-47D4-84C2-15F41B0F47CC}" destId="{F54AE892-D47B-4321-98E6-54FB53A0BE66}" srcOrd="10" destOrd="0" presId="urn:microsoft.com/office/officeart/2005/8/layout/orgChart1"/>
    <dgm:cxn modelId="{B4BB35B1-7A54-4254-80B7-57748D9DFFB0}" type="presParOf" srcId="{1807C53B-9719-47D4-84C2-15F41B0F47CC}" destId="{0016E0A4-9652-48FA-BE98-CAE05CED0667}" srcOrd="11" destOrd="0" presId="urn:microsoft.com/office/officeart/2005/8/layout/orgChart1"/>
    <dgm:cxn modelId="{9D6B7729-5193-4834-B8F1-86D3B4AC2E78}" type="presParOf" srcId="{0016E0A4-9652-48FA-BE98-CAE05CED0667}" destId="{B7E909FF-FE12-4F59-A738-949AC24811B7}" srcOrd="0" destOrd="0" presId="urn:microsoft.com/office/officeart/2005/8/layout/orgChart1"/>
    <dgm:cxn modelId="{6B99ABF3-C4AA-4D97-918C-5B8A97BDCE98}" type="presParOf" srcId="{B7E909FF-FE12-4F59-A738-949AC24811B7}" destId="{5D5667AC-44D2-477A-959F-176084ECD349}" srcOrd="0" destOrd="0" presId="urn:microsoft.com/office/officeart/2005/8/layout/orgChart1"/>
    <dgm:cxn modelId="{0C854DEA-0BE5-405B-B8AE-C3F164BC9355}" type="presParOf" srcId="{B7E909FF-FE12-4F59-A738-949AC24811B7}" destId="{D4A1603E-FFC3-4D1F-9C5B-1B86BCFE7B3D}" srcOrd="1" destOrd="0" presId="urn:microsoft.com/office/officeart/2005/8/layout/orgChart1"/>
    <dgm:cxn modelId="{10B48C14-52B4-4DF4-9534-694FBF1C93C0}" type="presParOf" srcId="{0016E0A4-9652-48FA-BE98-CAE05CED0667}" destId="{F3C31E7E-F466-4B2A-8C34-07A5E4A7D493}" srcOrd="1" destOrd="0" presId="urn:microsoft.com/office/officeart/2005/8/layout/orgChart1"/>
    <dgm:cxn modelId="{FDA5B48B-CE2E-46F3-AC8A-88C3427E078B}" type="presParOf" srcId="{0016E0A4-9652-48FA-BE98-CAE05CED0667}" destId="{1F100446-80CC-46EB-90D7-CCF5109DD4F0}" srcOrd="2" destOrd="0" presId="urn:microsoft.com/office/officeart/2005/8/layout/orgChart1"/>
    <dgm:cxn modelId="{37EDE84B-321E-49BE-AC09-D18353FE51AE}" type="presParOf" srcId="{1807C53B-9719-47D4-84C2-15F41B0F47CC}" destId="{05673A49-FFBD-4A57-9F22-F7FE3B9A2DC7}" srcOrd="12" destOrd="0" presId="urn:microsoft.com/office/officeart/2005/8/layout/orgChart1"/>
    <dgm:cxn modelId="{2F1A9646-02ED-4E13-8B1A-DD3F51029845}" type="presParOf" srcId="{1807C53B-9719-47D4-84C2-15F41B0F47CC}" destId="{B848D38A-CCD6-4532-9150-011C35AE4F61}" srcOrd="13" destOrd="0" presId="urn:microsoft.com/office/officeart/2005/8/layout/orgChart1"/>
    <dgm:cxn modelId="{A7A8F92D-5742-496E-8008-7867A50C9ACF}" type="presParOf" srcId="{B848D38A-CCD6-4532-9150-011C35AE4F61}" destId="{CF4442BD-25B6-4DBE-89FC-7355065F3612}" srcOrd="0" destOrd="0" presId="urn:microsoft.com/office/officeart/2005/8/layout/orgChart1"/>
    <dgm:cxn modelId="{F6BF3D90-7F9B-48F3-9B35-2A20B4D27027}" type="presParOf" srcId="{CF4442BD-25B6-4DBE-89FC-7355065F3612}" destId="{8DB474D5-EA74-4B2B-AD5C-F38A7D0D324A}" srcOrd="0" destOrd="0" presId="urn:microsoft.com/office/officeart/2005/8/layout/orgChart1"/>
    <dgm:cxn modelId="{DC557853-AB83-4E57-8A8B-3870B7597B3C}" type="presParOf" srcId="{CF4442BD-25B6-4DBE-89FC-7355065F3612}" destId="{DBF0B301-F8F0-4216-970B-6BC57A827CD9}" srcOrd="1" destOrd="0" presId="urn:microsoft.com/office/officeart/2005/8/layout/orgChart1"/>
    <dgm:cxn modelId="{3208BD71-E108-454E-84FD-2B962B9524D3}" type="presParOf" srcId="{B848D38A-CCD6-4532-9150-011C35AE4F61}" destId="{CB8637B5-404E-40B7-87A2-B1FF8DE77B7F}" srcOrd="1" destOrd="0" presId="urn:microsoft.com/office/officeart/2005/8/layout/orgChart1"/>
    <dgm:cxn modelId="{5DB9C5C1-4B2B-4E79-9E55-6A889B691DC1}" type="presParOf" srcId="{B848D38A-CCD6-4532-9150-011C35AE4F61}" destId="{FDD8E86B-FABC-46BD-A7C9-36915CA3B597}" srcOrd="2" destOrd="0" presId="urn:microsoft.com/office/officeart/2005/8/layout/orgChart1"/>
    <dgm:cxn modelId="{48DC38EA-182E-41CF-A2C5-134ABD29341E}" type="presParOf" srcId="{1807C53B-9719-47D4-84C2-15F41B0F47CC}" destId="{FA5AC540-69DD-44E7-B596-78D3E9503FC5}" srcOrd="14" destOrd="0" presId="urn:microsoft.com/office/officeart/2005/8/layout/orgChart1"/>
    <dgm:cxn modelId="{F79F368B-8FCC-442C-8839-C365650744F7}" type="presParOf" srcId="{1807C53B-9719-47D4-84C2-15F41B0F47CC}" destId="{59172BA9-0721-42BE-A313-39F8481D9DD6}" srcOrd="15" destOrd="0" presId="urn:microsoft.com/office/officeart/2005/8/layout/orgChart1"/>
    <dgm:cxn modelId="{7AA8089E-28A1-416C-90DB-255548EB54D3}" type="presParOf" srcId="{59172BA9-0721-42BE-A313-39F8481D9DD6}" destId="{8F2FCE3F-4E2C-4E3F-8C60-191F71BFED6E}" srcOrd="0" destOrd="0" presId="urn:microsoft.com/office/officeart/2005/8/layout/orgChart1"/>
    <dgm:cxn modelId="{F17DB3C4-0791-4FE4-BEE8-C32DEEF0D540}" type="presParOf" srcId="{8F2FCE3F-4E2C-4E3F-8C60-191F71BFED6E}" destId="{84BD0FD2-628E-490F-B2BA-17DDC86D26BD}" srcOrd="0" destOrd="0" presId="urn:microsoft.com/office/officeart/2005/8/layout/orgChart1"/>
    <dgm:cxn modelId="{10E64B9F-09C1-4B78-BEC8-0F254826D6BF}" type="presParOf" srcId="{8F2FCE3F-4E2C-4E3F-8C60-191F71BFED6E}" destId="{8A774B98-F961-42C7-8579-B3CE3BF92444}" srcOrd="1" destOrd="0" presId="urn:microsoft.com/office/officeart/2005/8/layout/orgChart1"/>
    <dgm:cxn modelId="{9638EB2A-3225-4B7E-B0E2-40050681D929}" type="presParOf" srcId="{59172BA9-0721-42BE-A313-39F8481D9DD6}" destId="{7FC5BBC0-9CC3-487D-B3F1-526D8F2AA337}" srcOrd="1" destOrd="0" presId="urn:microsoft.com/office/officeart/2005/8/layout/orgChart1"/>
    <dgm:cxn modelId="{4022FDBD-01EB-4306-B92B-192B8588B5ED}" type="presParOf" srcId="{59172BA9-0721-42BE-A313-39F8481D9DD6}" destId="{6612648E-A616-4898-89C9-CC43BAEFACAF}" srcOrd="2" destOrd="0" presId="urn:microsoft.com/office/officeart/2005/8/layout/orgChart1"/>
    <dgm:cxn modelId="{51AA7AD8-BCA9-4670-B2CD-42E769FE6405}" type="presParOf" srcId="{60A738EB-3603-4205-8E91-EAD330FF97C5}" destId="{3337FF4F-1ACD-412D-B509-B1BA33DD3DD4}" srcOrd="2" destOrd="0" presId="urn:microsoft.com/office/officeart/2005/8/layout/orgChart1"/>
    <dgm:cxn modelId="{0D4B63FA-0DB1-472F-A3FE-3328CD3BD3DF}" type="presParOf" srcId="{140A5476-57A7-4FF6-8228-F1BB8A23B01F}" destId="{C24928ED-CE40-416A-B718-77E971369478}" srcOrd="2" destOrd="0" presId="urn:microsoft.com/office/officeart/2005/8/layout/orgChart1"/>
    <dgm:cxn modelId="{12357B40-504D-4CD7-8BCC-E19CE9566B1E}" type="presParOf" srcId="{140A5476-57A7-4FF6-8228-F1BB8A23B01F}" destId="{F19800D0-CE3E-4C82-A9C2-C66F5837DF67}" srcOrd="3" destOrd="0" presId="urn:microsoft.com/office/officeart/2005/8/layout/orgChart1"/>
    <dgm:cxn modelId="{D6B0F718-7661-49DD-AA33-62743A31EA32}" type="presParOf" srcId="{F19800D0-CE3E-4C82-A9C2-C66F5837DF67}" destId="{A9593EF9-BBEC-4BEF-AAC5-ADF94FD33C09}" srcOrd="0" destOrd="0" presId="urn:microsoft.com/office/officeart/2005/8/layout/orgChart1"/>
    <dgm:cxn modelId="{9D6D6B75-1872-4DBA-9DE9-FB88EBF14B96}" type="presParOf" srcId="{A9593EF9-BBEC-4BEF-AAC5-ADF94FD33C09}" destId="{BAC94B72-2313-41DF-9E24-9971259A65BD}" srcOrd="0" destOrd="0" presId="urn:microsoft.com/office/officeart/2005/8/layout/orgChart1"/>
    <dgm:cxn modelId="{D596B8FA-AE3F-4AF1-8E29-A162D8514989}" type="presParOf" srcId="{A9593EF9-BBEC-4BEF-AAC5-ADF94FD33C09}" destId="{CF5FA288-2C10-4887-8A07-5F5ADBF7FEEC}" srcOrd="1" destOrd="0" presId="urn:microsoft.com/office/officeart/2005/8/layout/orgChart1"/>
    <dgm:cxn modelId="{024DFDE7-86ED-40DC-9C90-0BDCBB5A4A0A}" type="presParOf" srcId="{F19800D0-CE3E-4C82-A9C2-C66F5837DF67}" destId="{6C43C703-812F-43DA-B0D3-A93470DDED6C}" srcOrd="1" destOrd="0" presId="urn:microsoft.com/office/officeart/2005/8/layout/orgChart1"/>
    <dgm:cxn modelId="{CE98B15F-A6A1-4244-A886-7A67343C5A4D}" type="presParOf" srcId="{6C43C703-812F-43DA-B0D3-A93470DDED6C}" destId="{C8F9B2A8-2416-4F07-A53F-AF732628B1B5}" srcOrd="0" destOrd="0" presId="urn:microsoft.com/office/officeart/2005/8/layout/orgChart1"/>
    <dgm:cxn modelId="{E71FB6BB-35A7-417F-B28F-7CFEF748178B}" type="presParOf" srcId="{6C43C703-812F-43DA-B0D3-A93470DDED6C}" destId="{C291B420-F852-4989-88C4-EFF45F4249E6}" srcOrd="1" destOrd="0" presId="urn:microsoft.com/office/officeart/2005/8/layout/orgChart1"/>
    <dgm:cxn modelId="{931ADCE2-AE88-40C5-8709-F3C261E6E448}" type="presParOf" srcId="{C291B420-F852-4989-88C4-EFF45F4249E6}" destId="{F83C2362-C100-4A4D-88AE-8E4B2113DF6D}" srcOrd="0" destOrd="0" presId="urn:microsoft.com/office/officeart/2005/8/layout/orgChart1"/>
    <dgm:cxn modelId="{8301577A-ADF4-4865-BB6D-A52887351B63}" type="presParOf" srcId="{F83C2362-C100-4A4D-88AE-8E4B2113DF6D}" destId="{FFD10FDD-6C83-4AC6-A7A8-C85236ECC093}" srcOrd="0" destOrd="0" presId="urn:microsoft.com/office/officeart/2005/8/layout/orgChart1"/>
    <dgm:cxn modelId="{8F917760-35E5-4076-AFDA-F02A1B7C88BC}" type="presParOf" srcId="{F83C2362-C100-4A4D-88AE-8E4B2113DF6D}" destId="{7423B7D9-A58C-48E2-B5AE-46D19774CA14}" srcOrd="1" destOrd="0" presId="urn:microsoft.com/office/officeart/2005/8/layout/orgChart1"/>
    <dgm:cxn modelId="{0359D0CE-3502-4647-8899-D062B76AB5AB}" type="presParOf" srcId="{C291B420-F852-4989-88C4-EFF45F4249E6}" destId="{83481782-88C2-468A-993F-E251B1310A70}" srcOrd="1" destOrd="0" presId="urn:microsoft.com/office/officeart/2005/8/layout/orgChart1"/>
    <dgm:cxn modelId="{044B7142-F090-45A2-A1BB-59BD27AC940A}" type="presParOf" srcId="{C291B420-F852-4989-88C4-EFF45F4249E6}" destId="{FB7F375E-B3FA-448E-A085-C5DCEC083462}" srcOrd="2" destOrd="0" presId="urn:microsoft.com/office/officeart/2005/8/layout/orgChart1"/>
    <dgm:cxn modelId="{EEAE600D-1C68-47EE-9443-A037515468E0}" type="presParOf" srcId="{6C43C703-812F-43DA-B0D3-A93470DDED6C}" destId="{3E394B8E-0F2F-4458-9ED6-A8E9CBA6992A}" srcOrd="2" destOrd="0" presId="urn:microsoft.com/office/officeart/2005/8/layout/orgChart1"/>
    <dgm:cxn modelId="{82AF4742-B32C-4562-AE4E-FFA24AF48035}" type="presParOf" srcId="{6C43C703-812F-43DA-B0D3-A93470DDED6C}" destId="{B24D711C-D825-490F-99FC-463CB59F4A64}" srcOrd="3" destOrd="0" presId="urn:microsoft.com/office/officeart/2005/8/layout/orgChart1"/>
    <dgm:cxn modelId="{0DC56DF5-A15C-4921-B4C6-A2A9D7590DCA}" type="presParOf" srcId="{B24D711C-D825-490F-99FC-463CB59F4A64}" destId="{3078DE99-2099-4F24-8168-1C6F0D0363CE}" srcOrd="0" destOrd="0" presId="urn:microsoft.com/office/officeart/2005/8/layout/orgChart1"/>
    <dgm:cxn modelId="{241CF447-6A91-4ED6-A574-6A8569A11306}" type="presParOf" srcId="{3078DE99-2099-4F24-8168-1C6F0D0363CE}" destId="{17989ADC-33E0-462B-BF91-60FD3891143E}" srcOrd="0" destOrd="0" presId="urn:microsoft.com/office/officeart/2005/8/layout/orgChart1"/>
    <dgm:cxn modelId="{4F554B18-7CCA-45B5-9EF9-352D5EF70299}" type="presParOf" srcId="{3078DE99-2099-4F24-8168-1C6F0D0363CE}" destId="{DEE42EEE-5E3F-4109-B27F-80D3AF5694D3}" srcOrd="1" destOrd="0" presId="urn:microsoft.com/office/officeart/2005/8/layout/orgChart1"/>
    <dgm:cxn modelId="{8F737F07-210C-434B-94F7-D554410454C8}" type="presParOf" srcId="{B24D711C-D825-490F-99FC-463CB59F4A64}" destId="{AE4B42FF-E7B0-4530-8E4F-4F27B48811EB}" srcOrd="1" destOrd="0" presId="urn:microsoft.com/office/officeart/2005/8/layout/orgChart1"/>
    <dgm:cxn modelId="{75B6A9C3-6BA7-449F-94B1-457420587843}" type="presParOf" srcId="{B24D711C-D825-490F-99FC-463CB59F4A64}" destId="{56969ADB-A5A0-4B5A-8DFC-902AA5994F7B}" srcOrd="2" destOrd="0" presId="urn:microsoft.com/office/officeart/2005/8/layout/orgChart1"/>
    <dgm:cxn modelId="{07F378DF-EA13-45BB-9CF3-5F2DFCBA9669}" type="presParOf" srcId="{6C43C703-812F-43DA-B0D3-A93470DDED6C}" destId="{B7A99DE1-4320-45AD-85A6-F1AA4797ECA9}" srcOrd="4" destOrd="0" presId="urn:microsoft.com/office/officeart/2005/8/layout/orgChart1"/>
    <dgm:cxn modelId="{CAC6B259-7336-434F-AB82-955ACDEBAE2A}" type="presParOf" srcId="{6C43C703-812F-43DA-B0D3-A93470DDED6C}" destId="{85246089-DC09-451E-A4E5-F892BD428DE3}" srcOrd="5" destOrd="0" presId="urn:microsoft.com/office/officeart/2005/8/layout/orgChart1"/>
    <dgm:cxn modelId="{3F239E63-EAD8-470E-B83F-6AEDDD68AB66}" type="presParOf" srcId="{85246089-DC09-451E-A4E5-F892BD428DE3}" destId="{86C0C04B-7B34-4823-AF90-15D2F431AB85}" srcOrd="0" destOrd="0" presId="urn:microsoft.com/office/officeart/2005/8/layout/orgChart1"/>
    <dgm:cxn modelId="{19000700-9A02-47EC-AE8A-EB1E410A8825}" type="presParOf" srcId="{86C0C04B-7B34-4823-AF90-15D2F431AB85}" destId="{A0EDD998-2F72-43CC-8CE1-8A7D48084967}" srcOrd="0" destOrd="0" presId="urn:microsoft.com/office/officeart/2005/8/layout/orgChart1"/>
    <dgm:cxn modelId="{49C7FF73-29DB-486E-A27A-101DF5D9E681}" type="presParOf" srcId="{86C0C04B-7B34-4823-AF90-15D2F431AB85}" destId="{3A7E6B4D-C078-4565-9ED9-5A724A1421AF}" srcOrd="1" destOrd="0" presId="urn:microsoft.com/office/officeart/2005/8/layout/orgChart1"/>
    <dgm:cxn modelId="{B0A1E10C-BFC0-48C0-8F15-7D879E9E90BD}" type="presParOf" srcId="{85246089-DC09-451E-A4E5-F892BD428DE3}" destId="{52802016-21E7-41AF-8F1E-5FDE76BBC74C}" srcOrd="1" destOrd="0" presId="urn:microsoft.com/office/officeart/2005/8/layout/orgChart1"/>
    <dgm:cxn modelId="{554A7269-AC33-4299-885D-AD4C2E29C830}" type="presParOf" srcId="{85246089-DC09-451E-A4E5-F892BD428DE3}" destId="{20E1683C-3033-4C54-A69F-2B36430CABC6}" srcOrd="2" destOrd="0" presId="urn:microsoft.com/office/officeart/2005/8/layout/orgChart1"/>
    <dgm:cxn modelId="{B828750D-F8AE-4444-B4F8-0108424E2F54}" type="presParOf" srcId="{6C43C703-812F-43DA-B0D3-A93470DDED6C}" destId="{B8B8077B-22D0-4325-855C-BEF1008C2DA0}" srcOrd="6" destOrd="0" presId="urn:microsoft.com/office/officeart/2005/8/layout/orgChart1"/>
    <dgm:cxn modelId="{654463FE-0C13-42E5-8FF3-5697C78399E1}" type="presParOf" srcId="{6C43C703-812F-43DA-B0D3-A93470DDED6C}" destId="{FCCBE861-E1FE-4E90-B63F-BF6738480772}" srcOrd="7" destOrd="0" presId="urn:microsoft.com/office/officeart/2005/8/layout/orgChart1"/>
    <dgm:cxn modelId="{5EFBA50C-A734-4CAE-A946-FC085F5D0D9D}" type="presParOf" srcId="{FCCBE861-E1FE-4E90-B63F-BF6738480772}" destId="{33D30D3D-B61F-4EF9-9CEA-CA1860103045}" srcOrd="0" destOrd="0" presId="urn:microsoft.com/office/officeart/2005/8/layout/orgChart1"/>
    <dgm:cxn modelId="{438374BE-7CC3-4B7D-A25E-A6347BB0EC36}" type="presParOf" srcId="{33D30D3D-B61F-4EF9-9CEA-CA1860103045}" destId="{308F383D-CA3C-4BE1-A849-EC65B2FA9234}" srcOrd="0" destOrd="0" presId="urn:microsoft.com/office/officeart/2005/8/layout/orgChart1"/>
    <dgm:cxn modelId="{E64802FC-D543-4A8D-A1E2-7CC606CABFDB}" type="presParOf" srcId="{33D30D3D-B61F-4EF9-9CEA-CA1860103045}" destId="{9D114386-8C3D-43B8-86C1-3D3E96029C9A}" srcOrd="1" destOrd="0" presId="urn:microsoft.com/office/officeart/2005/8/layout/orgChart1"/>
    <dgm:cxn modelId="{D5D3A7FD-7261-4FE5-ACAB-94C55A6C5455}" type="presParOf" srcId="{FCCBE861-E1FE-4E90-B63F-BF6738480772}" destId="{0C79638A-5BB4-4294-97A2-0E6724B8A225}" srcOrd="1" destOrd="0" presId="urn:microsoft.com/office/officeart/2005/8/layout/orgChart1"/>
    <dgm:cxn modelId="{BFD19514-4B45-4230-A2ED-EB4E3C22EDEC}" type="presParOf" srcId="{FCCBE861-E1FE-4E90-B63F-BF6738480772}" destId="{56B39C81-8292-4E41-A3DE-0010A406A7DC}" srcOrd="2" destOrd="0" presId="urn:microsoft.com/office/officeart/2005/8/layout/orgChart1"/>
    <dgm:cxn modelId="{C83D44AD-6BE9-4EA6-8979-1F9E1B2BF4BF}" type="presParOf" srcId="{6C43C703-812F-43DA-B0D3-A93470DDED6C}" destId="{E42288EF-D304-43FD-9FBF-9ED88D55D6DA}" srcOrd="8" destOrd="0" presId="urn:microsoft.com/office/officeart/2005/8/layout/orgChart1"/>
    <dgm:cxn modelId="{F90DCA6E-CF06-415E-ACF7-C1FB5053D1E7}" type="presParOf" srcId="{6C43C703-812F-43DA-B0D3-A93470DDED6C}" destId="{D9CF3A96-9065-4FCE-AD1D-F7FBE45432E3}" srcOrd="9" destOrd="0" presId="urn:microsoft.com/office/officeart/2005/8/layout/orgChart1"/>
    <dgm:cxn modelId="{4B51F590-55F3-4B62-87ED-8E7CA3A36E73}" type="presParOf" srcId="{D9CF3A96-9065-4FCE-AD1D-F7FBE45432E3}" destId="{CFDA1223-C805-47F5-B7C3-C06D663C390F}" srcOrd="0" destOrd="0" presId="urn:microsoft.com/office/officeart/2005/8/layout/orgChart1"/>
    <dgm:cxn modelId="{16B288B0-A91E-496D-8C4D-653925BAD9A8}" type="presParOf" srcId="{CFDA1223-C805-47F5-B7C3-C06D663C390F}" destId="{61888B98-73E1-4DE2-8B80-D4A2A49F3CF3}" srcOrd="0" destOrd="0" presId="urn:microsoft.com/office/officeart/2005/8/layout/orgChart1"/>
    <dgm:cxn modelId="{753BC7DE-0A0B-4F64-A68B-B86879500C4F}" type="presParOf" srcId="{CFDA1223-C805-47F5-B7C3-C06D663C390F}" destId="{3E284440-9397-4661-9EDB-992FBBA4ADA4}" srcOrd="1" destOrd="0" presId="urn:microsoft.com/office/officeart/2005/8/layout/orgChart1"/>
    <dgm:cxn modelId="{44744D21-0FCE-43A4-B1C0-11EABAF17561}" type="presParOf" srcId="{D9CF3A96-9065-4FCE-AD1D-F7FBE45432E3}" destId="{DA108AA7-18CB-4F7D-901D-1F8FF7E56299}" srcOrd="1" destOrd="0" presId="urn:microsoft.com/office/officeart/2005/8/layout/orgChart1"/>
    <dgm:cxn modelId="{19BB21EB-F9F5-447A-9B4A-A6EC9011EF68}" type="presParOf" srcId="{D9CF3A96-9065-4FCE-AD1D-F7FBE45432E3}" destId="{F801EE6A-3223-41F9-9D96-BD42004B2056}" srcOrd="2" destOrd="0" presId="urn:microsoft.com/office/officeart/2005/8/layout/orgChart1"/>
    <dgm:cxn modelId="{5298B09B-A846-4CCA-9385-DD2968DAE1DA}" type="presParOf" srcId="{6C43C703-812F-43DA-B0D3-A93470DDED6C}" destId="{1200E9AD-350B-4931-A32C-487A32B3EF20}" srcOrd="10" destOrd="0" presId="urn:microsoft.com/office/officeart/2005/8/layout/orgChart1"/>
    <dgm:cxn modelId="{6DF0D02A-57FF-4997-9415-E53BB0593828}" type="presParOf" srcId="{6C43C703-812F-43DA-B0D3-A93470DDED6C}" destId="{6EABEDD6-47CD-4078-9253-4E812B9B3232}" srcOrd="11" destOrd="0" presId="urn:microsoft.com/office/officeart/2005/8/layout/orgChart1"/>
    <dgm:cxn modelId="{387D5C94-92EF-4EAC-A08D-A52C3B15C48A}" type="presParOf" srcId="{6EABEDD6-47CD-4078-9253-4E812B9B3232}" destId="{17DFD57C-E4BD-4502-9C53-96389714BE32}" srcOrd="0" destOrd="0" presId="urn:microsoft.com/office/officeart/2005/8/layout/orgChart1"/>
    <dgm:cxn modelId="{B0AAC5D4-CB2F-439E-9D7B-3E522926BC82}" type="presParOf" srcId="{17DFD57C-E4BD-4502-9C53-96389714BE32}" destId="{97797713-7F3F-45F6-B8F7-7DF24EDF7A89}" srcOrd="0" destOrd="0" presId="urn:microsoft.com/office/officeart/2005/8/layout/orgChart1"/>
    <dgm:cxn modelId="{C7634A3D-C837-4CA9-B991-E0BE3ACBADEB}" type="presParOf" srcId="{17DFD57C-E4BD-4502-9C53-96389714BE32}" destId="{FFE13779-4C4A-4DC0-839B-3A3238391AF3}" srcOrd="1" destOrd="0" presId="urn:microsoft.com/office/officeart/2005/8/layout/orgChart1"/>
    <dgm:cxn modelId="{A021E04B-1AF2-4001-9DC8-966FFBFB8B66}" type="presParOf" srcId="{6EABEDD6-47CD-4078-9253-4E812B9B3232}" destId="{CA3390CF-27E3-4DBE-BDC8-5D03C66B4572}" srcOrd="1" destOrd="0" presId="urn:microsoft.com/office/officeart/2005/8/layout/orgChart1"/>
    <dgm:cxn modelId="{1FC69689-CFD9-410F-9325-0BF6021DEC80}" type="presParOf" srcId="{6EABEDD6-47CD-4078-9253-4E812B9B3232}" destId="{2E03A31F-7D32-4DF0-9A33-7E4565D091A0}" srcOrd="2" destOrd="0" presId="urn:microsoft.com/office/officeart/2005/8/layout/orgChart1"/>
    <dgm:cxn modelId="{89E6791F-C78C-4D51-A674-8DB29888D4B3}" type="presParOf" srcId="{6C43C703-812F-43DA-B0D3-A93470DDED6C}" destId="{A90F6D0C-791A-4C71-8313-CBC87D0C7D26}" srcOrd="12" destOrd="0" presId="urn:microsoft.com/office/officeart/2005/8/layout/orgChart1"/>
    <dgm:cxn modelId="{A7D3BFBA-BB7E-453D-8885-D8A12E9FEF77}" type="presParOf" srcId="{6C43C703-812F-43DA-B0D3-A93470DDED6C}" destId="{81118C63-EE2C-4682-A3AF-D557647733AE}" srcOrd="13" destOrd="0" presId="urn:microsoft.com/office/officeart/2005/8/layout/orgChart1"/>
    <dgm:cxn modelId="{18B554D3-8E89-4D64-9851-1EDF4147A410}" type="presParOf" srcId="{81118C63-EE2C-4682-A3AF-D557647733AE}" destId="{7647FCED-B358-41F8-9F77-EA2378A300F4}" srcOrd="0" destOrd="0" presId="urn:microsoft.com/office/officeart/2005/8/layout/orgChart1"/>
    <dgm:cxn modelId="{1EE3244E-2734-4AC3-82B8-45B4D6E24BA4}" type="presParOf" srcId="{7647FCED-B358-41F8-9F77-EA2378A300F4}" destId="{0835A46D-723F-47A1-95FE-9084831FA100}" srcOrd="0" destOrd="0" presId="urn:microsoft.com/office/officeart/2005/8/layout/orgChart1"/>
    <dgm:cxn modelId="{A7883B4B-2665-489E-98C4-4E09C2ACB168}" type="presParOf" srcId="{7647FCED-B358-41F8-9F77-EA2378A300F4}" destId="{A910E09B-745F-439B-A94B-A4C85E350224}" srcOrd="1" destOrd="0" presId="urn:microsoft.com/office/officeart/2005/8/layout/orgChart1"/>
    <dgm:cxn modelId="{473CD2D5-7125-4C9E-9C7E-5D177E43FC02}" type="presParOf" srcId="{81118C63-EE2C-4682-A3AF-D557647733AE}" destId="{00FB7AA9-0A9C-4C14-B2EC-EA12B1642BCE}" srcOrd="1" destOrd="0" presId="urn:microsoft.com/office/officeart/2005/8/layout/orgChart1"/>
    <dgm:cxn modelId="{D9D6A62D-F8E5-4EDB-84B4-82B0E61CE818}" type="presParOf" srcId="{81118C63-EE2C-4682-A3AF-D557647733AE}" destId="{6CF13B35-1470-4A3E-9776-BF0F3D02172E}" srcOrd="2" destOrd="0" presId="urn:microsoft.com/office/officeart/2005/8/layout/orgChart1"/>
    <dgm:cxn modelId="{C2F98DA3-EC32-4212-85F4-15F65A4FAA86}" type="presParOf" srcId="{6C43C703-812F-43DA-B0D3-A93470DDED6C}" destId="{47E3E033-81AB-4939-A887-50AE89DB26AE}" srcOrd="14" destOrd="0" presId="urn:microsoft.com/office/officeart/2005/8/layout/orgChart1"/>
    <dgm:cxn modelId="{366AF280-52CF-4AFE-9374-069696601AFA}" type="presParOf" srcId="{6C43C703-812F-43DA-B0D3-A93470DDED6C}" destId="{48688B91-AD25-47A5-A058-8BAF14C3FA24}" srcOrd="15" destOrd="0" presId="urn:microsoft.com/office/officeart/2005/8/layout/orgChart1"/>
    <dgm:cxn modelId="{44BDD604-8B89-4D5B-B971-1F81FD467776}" type="presParOf" srcId="{48688B91-AD25-47A5-A058-8BAF14C3FA24}" destId="{77949BE0-7D2C-41BC-AC5F-5877529B6A36}" srcOrd="0" destOrd="0" presId="urn:microsoft.com/office/officeart/2005/8/layout/orgChart1"/>
    <dgm:cxn modelId="{F795F170-D668-47D9-84B6-5A7B867A9499}" type="presParOf" srcId="{77949BE0-7D2C-41BC-AC5F-5877529B6A36}" destId="{39AE3D42-D0C6-4A12-A666-AC0BC2A3D70A}" srcOrd="0" destOrd="0" presId="urn:microsoft.com/office/officeart/2005/8/layout/orgChart1"/>
    <dgm:cxn modelId="{F8314B9B-52F1-4B79-BE37-70C88F011E08}" type="presParOf" srcId="{77949BE0-7D2C-41BC-AC5F-5877529B6A36}" destId="{39B64020-C57E-4EDB-8BFE-03AEE0204F16}" srcOrd="1" destOrd="0" presId="urn:microsoft.com/office/officeart/2005/8/layout/orgChart1"/>
    <dgm:cxn modelId="{40876A87-280A-43E6-9ED8-7C428500D449}" type="presParOf" srcId="{48688B91-AD25-47A5-A058-8BAF14C3FA24}" destId="{468A9773-5ADA-48DE-A4E5-D6E2C67C4680}" srcOrd="1" destOrd="0" presId="urn:microsoft.com/office/officeart/2005/8/layout/orgChart1"/>
    <dgm:cxn modelId="{3DD14E7E-CEC9-4945-A7C7-EE900E7CE2AC}" type="presParOf" srcId="{48688B91-AD25-47A5-A058-8BAF14C3FA24}" destId="{4685880F-FC19-4638-A537-8180160D9505}" srcOrd="2" destOrd="0" presId="urn:microsoft.com/office/officeart/2005/8/layout/orgChart1"/>
    <dgm:cxn modelId="{59D32B88-1F1A-45C4-A7D5-F9490D55436A}" type="presParOf" srcId="{6C43C703-812F-43DA-B0D3-A93470DDED6C}" destId="{68D2F9B5-F4A2-4135-864D-C88715C6B3D7}" srcOrd="16" destOrd="0" presId="urn:microsoft.com/office/officeart/2005/8/layout/orgChart1"/>
    <dgm:cxn modelId="{8B944A23-1889-41E7-88D3-62BAB80F626D}" type="presParOf" srcId="{6C43C703-812F-43DA-B0D3-A93470DDED6C}" destId="{0DEC8A3E-CFE9-4F16-BED3-B00F0DFCC52E}" srcOrd="17" destOrd="0" presId="urn:microsoft.com/office/officeart/2005/8/layout/orgChart1"/>
    <dgm:cxn modelId="{FD1F1476-B193-4C85-A401-A7C8A9B84E3D}" type="presParOf" srcId="{0DEC8A3E-CFE9-4F16-BED3-B00F0DFCC52E}" destId="{21BBDD90-865D-4D81-9FAB-F53A222B8298}" srcOrd="0" destOrd="0" presId="urn:microsoft.com/office/officeart/2005/8/layout/orgChart1"/>
    <dgm:cxn modelId="{6FB4D613-45AC-4C59-B351-0570635524CE}" type="presParOf" srcId="{21BBDD90-865D-4D81-9FAB-F53A222B8298}" destId="{8B71AA3A-201D-47C1-A622-B984E3A20DE0}" srcOrd="0" destOrd="0" presId="urn:microsoft.com/office/officeart/2005/8/layout/orgChart1"/>
    <dgm:cxn modelId="{45BD34C1-F44F-4EB4-886D-0444CDB52F15}" type="presParOf" srcId="{21BBDD90-865D-4D81-9FAB-F53A222B8298}" destId="{A6034E16-CACB-4968-86BB-191B8D4990EC}" srcOrd="1" destOrd="0" presId="urn:microsoft.com/office/officeart/2005/8/layout/orgChart1"/>
    <dgm:cxn modelId="{76193114-3F73-4E58-96C7-9172F340BD6C}" type="presParOf" srcId="{0DEC8A3E-CFE9-4F16-BED3-B00F0DFCC52E}" destId="{7F341A32-740A-4451-87AA-E9B149FA2712}" srcOrd="1" destOrd="0" presId="urn:microsoft.com/office/officeart/2005/8/layout/orgChart1"/>
    <dgm:cxn modelId="{15B9ECC0-57AC-4F3D-B1C4-AC432D9F41C6}" type="presParOf" srcId="{0DEC8A3E-CFE9-4F16-BED3-B00F0DFCC52E}" destId="{A1AA611C-540A-48CD-A8FD-523951C42403}" srcOrd="2" destOrd="0" presId="urn:microsoft.com/office/officeart/2005/8/layout/orgChart1"/>
    <dgm:cxn modelId="{04A7FB61-8517-4965-BA9D-166B7E90080F}" type="presParOf" srcId="{F19800D0-CE3E-4C82-A9C2-C66F5837DF67}" destId="{95D5DA65-F8ED-44E7-99DA-9DFCF3DF5C9D}" srcOrd="2" destOrd="0" presId="urn:microsoft.com/office/officeart/2005/8/layout/orgChart1"/>
    <dgm:cxn modelId="{2C2E8467-5FE7-4A51-B810-112CFDC72DB0}" type="presParOf" srcId="{140A5476-57A7-4FF6-8228-F1BB8A23B01F}" destId="{7E8D8797-4442-4E8F-9A70-66CC89D7C031}" srcOrd="4" destOrd="0" presId="urn:microsoft.com/office/officeart/2005/8/layout/orgChart1"/>
    <dgm:cxn modelId="{543E62E0-F07E-4FB5-B39E-48AE8CDF8D0E}" type="presParOf" srcId="{140A5476-57A7-4FF6-8228-F1BB8A23B01F}" destId="{FD9D5F08-390E-4E0A-9C2F-E59BB670F8AF}" srcOrd="5" destOrd="0" presId="urn:microsoft.com/office/officeart/2005/8/layout/orgChart1"/>
    <dgm:cxn modelId="{D9084739-5C18-4BE9-AA9E-66209C00EC2D}" type="presParOf" srcId="{FD9D5F08-390E-4E0A-9C2F-E59BB670F8AF}" destId="{A05253A5-249D-476D-8A18-274D4665522F}" srcOrd="0" destOrd="0" presId="urn:microsoft.com/office/officeart/2005/8/layout/orgChart1"/>
    <dgm:cxn modelId="{283A4C63-C0A1-4C9B-A5BF-958DCAA51E89}" type="presParOf" srcId="{A05253A5-249D-476D-8A18-274D4665522F}" destId="{2F6F1E1E-3C98-44BC-8511-054ADF698D9B}" srcOrd="0" destOrd="0" presId="urn:microsoft.com/office/officeart/2005/8/layout/orgChart1"/>
    <dgm:cxn modelId="{80A8A54B-BFE9-44C7-9BA0-BF8C6853645A}" type="presParOf" srcId="{A05253A5-249D-476D-8A18-274D4665522F}" destId="{7CA7A5F8-1AA6-49F7-BFE3-B171FE6EBBD7}" srcOrd="1" destOrd="0" presId="urn:microsoft.com/office/officeart/2005/8/layout/orgChart1"/>
    <dgm:cxn modelId="{C9C42F74-81A9-4A41-86DB-5CE6DFA52642}" type="presParOf" srcId="{FD9D5F08-390E-4E0A-9C2F-E59BB670F8AF}" destId="{8EC6524B-1C6B-42AA-A2BA-92C49E4D4FE9}" srcOrd="1" destOrd="0" presId="urn:microsoft.com/office/officeart/2005/8/layout/orgChart1"/>
    <dgm:cxn modelId="{DE550301-F218-4A6C-8363-EED5C321F438}" type="presParOf" srcId="{8EC6524B-1C6B-42AA-A2BA-92C49E4D4FE9}" destId="{E2F8897D-D0E6-41A5-AFCA-193932FDAFCD}" srcOrd="0" destOrd="0" presId="urn:microsoft.com/office/officeart/2005/8/layout/orgChart1"/>
    <dgm:cxn modelId="{590AAAA6-A64A-4B15-8BEA-2BB53E701AB1}" type="presParOf" srcId="{8EC6524B-1C6B-42AA-A2BA-92C49E4D4FE9}" destId="{1181A875-869A-4C37-B0A1-4808377C453E}" srcOrd="1" destOrd="0" presId="urn:microsoft.com/office/officeart/2005/8/layout/orgChart1"/>
    <dgm:cxn modelId="{50702BA1-FDE8-4022-9C40-E29CEEA0A7BB}" type="presParOf" srcId="{1181A875-869A-4C37-B0A1-4808377C453E}" destId="{25DEB024-F059-44E3-B2A4-84F04E51B522}" srcOrd="0" destOrd="0" presId="urn:microsoft.com/office/officeart/2005/8/layout/orgChart1"/>
    <dgm:cxn modelId="{C3ADA0E1-004F-4EB7-85C3-1786E7404B3C}" type="presParOf" srcId="{25DEB024-F059-44E3-B2A4-84F04E51B522}" destId="{5E4A948B-2B5F-46BD-9FAF-7EE013364BF8}" srcOrd="0" destOrd="0" presId="urn:microsoft.com/office/officeart/2005/8/layout/orgChart1"/>
    <dgm:cxn modelId="{82D104B2-CD9B-4276-A0B0-F8F134023E0C}" type="presParOf" srcId="{25DEB024-F059-44E3-B2A4-84F04E51B522}" destId="{EF60706A-21A5-4352-B473-73CC4E43BEB3}" srcOrd="1" destOrd="0" presId="urn:microsoft.com/office/officeart/2005/8/layout/orgChart1"/>
    <dgm:cxn modelId="{5A315890-1698-459C-942E-B5471B67563F}" type="presParOf" srcId="{1181A875-869A-4C37-B0A1-4808377C453E}" destId="{E819F8C6-DE4D-45BC-8529-9C02258FFCC0}" srcOrd="1" destOrd="0" presId="urn:microsoft.com/office/officeart/2005/8/layout/orgChart1"/>
    <dgm:cxn modelId="{40CE0488-4F6D-4817-B5EB-346C88FE4D1D}" type="presParOf" srcId="{1181A875-869A-4C37-B0A1-4808377C453E}" destId="{704451F3-5EB1-49F1-ADB0-797F8073BBB1}" srcOrd="2" destOrd="0" presId="urn:microsoft.com/office/officeart/2005/8/layout/orgChart1"/>
    <dgm:cxn modelId="{3660A58E-F7D9-41D2-AFEF-CE692F2601D6}" type="presParOf" srcId="{8EC6524B-1C6B-42AA-A2BA-92C49E4D4FE9}" destId="{40940F5B-D128-4B63-8296-EDF17A46A106}" srcOrd="2" destOrd="0" presId="urn:microsoft.com/office/officeart/2005/8/layout/orgChart1"/>
    <dgm:cxn modelId="{8D3F2BC2-4D49-4FA2-99F8-3BCB5E6798C3}" type="presParOf" srcId="{8EC6524B-1C6B-42AA-A2BA-92C49E4D4FE9}" destId="{5FD7604B-D48D-4AC5-BB9F-9871F342F375}" srcOrd="3" destOrd="0" presId="urn:microsoft.com/office/officeart/2005/8/layout/orgChart1"/>
    <dgm:cxn modelId="{C32E64B7-86A5-46D3-AFA6-984186894816}" type="presParOf" srcId="{5FD7604B-D48D-4AC5-BB9F-9871F342F375}" destId="{9BDABE11-2396-46D6-8C58-AF4359838E92}" srcOrd="0" destOrd="0" presId="urn:microsoft.com/office/officeart/2005/8/layout/orgChart1"/>
    <dgm:cxn modelId="{1A8E3681-DBC2-40D4-A750-1B2269C7426E}" type="presParOf" srcId="{9BDABE11-2396-46D6-8C58-AF4359838E92}" destId="{222698CC-4F17-4B0F-AD42-374409D61A3F}" srcOrd="0" destOrd="0" presId="urn:microsoft.com/office/officeart/2005/8/layout/orgChart1"/>
    <dgm:cxn modelId="{1EBF0E73-C16A-472B-9B04-1D047C4B01F0}" type="presParOf" srcId="{9BDABE11-2396-46D6-8C58-AF4359838E92}" destId="{07FD005A-58D4-4C34-A12E-B924C8BCB7CB}" srcOrd="1" destOrd="0" presId="urn:microsoft.com/office/officeart/2005/8/layout/orgChart1"/>
    <dgm:cxn modelId="{78879C77-B8E1-4CF2-9D61-D8FC03275DE0}" type="presParOf" srcId="{5FD7604B-D48D-4AC5-BB9F-9871F342F375}" destId="{90C2BB47-D0A8-4471-9B29-0A891D7AD48F}" srcOrd="1" destOrd="0" presId="urn:microsoft.com/office/officeart/2005/8/layout/orgChart1"/>
    <dgm:cxn modelId="{1975BBE4-CDC0-4C80-8620-50FC4CF99CE9}" type="presParOf" srcId="{5FD7604B-D48D-4AC5-BB9F-9871F342F375}" destId="{4B66783A-40CE-42E6-8201-15958E83C032}" srcOrd="2" destOrd="0" presId="urn:microsoft.com/office/officeart/2005/8/layout/orgChart1"/>
    <dgm:cxn modelId="{CAAB9619-47D5-4FB1-AD90-055263C02FA8}" type="presParOf" srcId="{8EC6524B-1C6B-42AA-A2BA-92C49E4D4FE9}" destId="{6710A5D4-96B0-4FC5-A81A-2B7CB4377097}" srcOrd="4" destOrd="0" presId="urn:microsoft.com/office/officeart/2005/8/layout/orgChart1"/>
    <dgm:cxn modelId="{434373AE-0C03-4EA5-9406-F63CD730B9BC}" type="presParOf" srcId="{8EC6524B-1C6B-42AA-A2BA-92C49E4D4FE9}" destId="{B487CF5C-89B2-45D4-B655-D334614D064D}" srcOrd="5" destOrd="0" presId="urn:microsoft.com/office/officeart/2005/8/layout/orgChart1"/>
    <dgm:cxn modelId="{09A2552F-7513-46A3-97CF-F760F16099A7}" type="presParOf" srcId="{B487CF5C-89B2-45D4-B655-D334614D064D}" destId="{28C72F2B-DBFB-4AD0-9925-18D9ACFCFA1F}" srcOrd="0" destOrd="0" presId="urn:microsoft.com/office/officeart/2005/8/layout/orgChart1"/>
    <dgm:cxn modelId="{5F18F5DF-F41E-4374-ADAF-6E405927ED4C}" type="presParOf" srcId="{28C72F2B-DBFB-4AD0-9925-18D9ACFCFA1F}" destId="{4485D13C-C884-41CA-ACB4-A9411CAF3DEB}" srcOrd="0" destOrd="0" presId="urn:microsoft.com/office/officeart/2005/8/layout/orgChart1"/>
    <dgm:cxn modelId="{F85EABF5-F0EB-4011-88DA-8A5F509EC4F2}" type="presParOf" srcId="{28C72F2B-DBFB-4AD0-9925-18D9ACFCFA1F}" destId="{7C9881C3-17DD-449F-BA65-A511720A9793}" srcOrd="1" destOrd="0" presId="urn:microsoft.com/office/officeart/2005/8/layout/orgChart1"/>
    <dgm:cxn modelId="{7294462F-80CF-4731-8C8A-9F497B6964FC}" type="presParOf" srcId="{B487CF5C-89B2-45D4-B655-D334614D064D}" destId="{79E51DA3-26D2-46EE-B472-C03BB6606221}" srcOrd="1" destOrd="0" presId="urn:microsoft.com/office/officeart/2005/8/layout/orgChart1"/>
    <dgm:cxn modelId="{004C1FD7-2DC2-4EC0-AF61-5A736C766678}" type="presParOf" srcId="{B487CF5C-89B2-45D4-B655-D334614D064D}" destId="{119267DB-CD81-438C-8A94-5DBD585B8825}" srcOrd="2" destOrd="0" presId="urn:microsoft.com/office/officeart/2005/8/layout/orgChart1"/>
    <dgm:cxn modelId="{02835523-01B8-4CE0-BDE3-19EA7EF8DA13}" type="presParOf" srcId="{8EC6524B-1C6B-42AA-A2BA-92C49E4D4FE9}" destId="{22BB8C8B-546B-4E4C-B5CD-F4857693B14F}" srcOrd="6" destOrd="0" presId="urn:microsoft.com/office/officeart/2005/8/layout/orgChart1"/>
    <dgm:cxn modelId="{F44DF5E4-26DE-4945-A919-D8D02B805A4E}" type="presParOf" srcId="{8EC6524B-1C6B-42AA-A2BA-92C49E4D4FE9}" destId="{195B9DB7-B8EE-46E8-99F6-EF6BA2E15E1B}" srcOrd="7" destOrd="0" presId="urn:microsoft.com/office/officeart/2005/8/layout/orgChart1"/>
    <dgm:cxn modelId="{BEFAF85F-BD5B-4C29-9A59-92C71B8E4214}" type="presParOf" srcId="{195B9DB7-B8EE-46E8-99F6-EF6BA2E15E1B}" destId="{517D1248-88A6-4B25-A797-72DD29A0EAE8}" srcOrd="0" destOrd="0" presId="urn:microsoft.com/office/officeart/2005/8/layout/orgChart1"/>
    <dgm:cxn modelId="{F53323CF-D586-4FD4-8398-5BE62D6E5694}" type="presParOf" srcId="{517D1248-88A6-4B25-A797-72DD29A0EAE8}" destId="{9091E8E6-1A9A-4993-8311-E8AC3FADC732}" srcOrd="0" destOrd="0" presId="urn:microsoft.com/office/officeart/2005/8/layout/orgChart1"/>
    <dgm:cxn modelId="{29A2D1CA-3650-421B-A838-AEC4457573FC}" type="presParOf" srcId="{517D1248-88A6-4B25-A797-72DD29A0EAE8}" destId="{2DB9CF18-4460-439C-9910-DB9B62E00AB5}" srcOrd="1" destOrd="0" presId="urn:microsoft.com/office/officeart/2005/8/layout/orgChart1"/>
    <dgm:cxn modelId="{54F3D849-8CB7-4A56-8427-D53846D8303E}" type="presParOf" srcId="{195B9DB7-B8EE-46E8-99F6-EF6BA2E15E1B}" destId="{1EAB7BC0-594A-43D8-82F8-9E99CC16696A}" srcOrd="1" destOrd="0" presId="urn:microsoft.com/office/officeart/2005/8/layout/orgChart1"/>
    <dgm:cxn modelId="{26B42CF4-1EA9-46FB-B755-16EB12849B2D}" type="presParOf" srcId="{195B9DB7-B8EE-46E8-99F6-EF6BA2E15E1B}" destId="{6983C196-2DE3-43AD-B1C4-A3D411BAD6AC}" srcOrd="2" destOrd="0" presId="urn:microsoft.com/office/officeart/2005/8/layout/orgChart1"/>
    <dgm:cxn modelId="{C02B79A7-0AF6-49A7-BA6F-E443243C7F73}" type="presParOf" srcId="{FD9D5F08-390E-4E0A-9C2F-E59BB670F8AF}" destId="{A5CC6FAC-00D5-490C-8CE3-B48C2EED6E01}" srcOrd="2" destOrd="0" presId="urn:microsoft.com/office/officeart/2005/8/layout/orgChart1"/>
    <dgm:cxn modelId="{10AF7410-6CCD-4ACD-A272-F68C9AA48914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085D2B2-16FA-49D6-A658-4B5D9CBB8F1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Deborah Singleton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A4C035C2-8553-429F-87D6-FD647147DA7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John Hanks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D26124D2-6B92-470C-88A2-76CD91CB041E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Frankfort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Zach Campbell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6417CCEA-F0A6-4D9F-B67E-C4FB1CEEF76B}" type="sibTrans" cxnId="{328E8A24-09FE-46C0-B4FA-869C211E5238}">
      <dgm:prSet/>
      <dgm:spPr/>
      <dgm:t>
        <a:bodyPr/>
        <a:lstStyle/>
        <a:p>
          <a:endParaRPr lang="en-US" i="0"/>
        </a:p>
      </dgm:t>
    </dgm:pt>
    <dgm:pt modelId="{53D987A4-B278-442D-BE84-70AA7B768966}" type="parTrans" cxnId="{328E8A24-09FE-46C0-B4FA-869C211E5238}">
      <dgm:prSet/>
      <dgm:spPr/>
      <dgm:t>
        <a:bodyPr/>
        <a:lstStyle/>
        <a:p>
          <a:endParaRPr lang="en-US" i="0"/>
        </a:p>
      </dgm:t>
    </dgm:pt>
    <dgm:pt modelId="{1B2FEC67-7F01-4EA0-943C-CB0EAF1C0608}" type="sibTrans" cxnId="{1607F528-76AC-4E00-B3C1-121F7EF4764B}">
      <dgm:prSet/>
      <dgm:spPr/>
      <dgm:t>
        <a:bodyPr/>
        <a:lstStyle/>
        <a:p>
          <a:endParaRPr lang="en-US" i="0"/>
        </a:p>
      </dgm:t>
    </dgm:pt>
    <dgm:pt modelId="{F03F8B4B-B42F-4F84-895A-542AC86DA98D}" type="parTrans" cxnId="{1607F528-76AC-4E00-B3C1-121F7EF4764B}">
      <dgm:prSet/>
      <dgm:spPr/>
      <dgm:t>
        <a:bodyPr/>
        <a:lstStyle/>
        <a:p>
          <a:endParaRPr lang="en-US" i="0"/>
        </a:p>
      </dgm:t>
    </dgm:pt>
    <dgm:pt modelId="{C7CDC0CB-86DE-4E42-9C78-8591A3819AF9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Florence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Matt Gross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Columbia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Jason Stephens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9E8E2B44-1920-4504-B322-C703D016A22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Bowling Green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Bruce Hatcher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endParaRPr lang="en-US" sz="1000" b="1" i="0" dirty="0">
            <a:solidFill>
              <a:schemeClr val="tx1"/>
            </a:solidFill>
            <a:latin typeface="+mn-lt"/>
          </a:endParaRPr>
        </a:p>
        <a:p>
          <a:pPr>
            <a:spcAft>
              <a:spcPts val="0"/>
            </a:spcAft>
          </a:pPr>
          <a:endParaRPr lang="en-US" sz="1000" b="1" i="0" dirty="0">
            <a:solidFill>
              <a:schemeClr val="tx1"/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1000" b="1" i="0" dirty="0">
              <a:solidFill>
                <a:schemeClr val="tx1"/>
              </a:solidFill>
              <a:latin typeface="+mn-lt"/>
            </a:rPr>
            <a:t>Field Operations Branch</a:t>
          </a:r>
          <a:endParaRPr lang="en-US" sz="1000" b="1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1000" b="1" i="0" u="none" dirty="0">
              <a:effectLst/>
              <a:latin typeface="+mn-lt"/>
            </a:rPr>
            <a:t>Shannon Bryant, Manager</a:t>
          </a:r>
        </a:p>
        <a:p>
          <a:pPr>
            <a:spcAft>
              <a:spcPts val="0"/>
            </a:spcAft>
          </a:pPr>
          <a:r>
            <a:rPr lang="en-US" sz="1000" b="0" i="0" u="none" dirty="0">
              <a:effectLst/>
              <a:latin typeface="+mn-lt"/>
            </a:rPr>
            <a:t>Bill Baker, Env Scientist Consultant</a:t>
          </a:r>
        </a:p>
        <a:p>
          <a:pPr>
            <a:spcAft>
              <a:spcPts val="0"/>
            </a:spcAft>
          </a:pPr>
          <a:r>
            <a:rPr lang="en-US" sz="1000" b="0" i="0" u="none" dirty="0">
              <a:latin typeface="+mn-lt"/>
            </a:rPr>
            <a:t>Brian Crump, Env Scientist Consultant</a:t>
          </a:r>
        </a:p>
        <a:p>
          <a:pPr>
            <a:spcAft>
              <a:spcPts val="0"/>
            </a:spcAft>
          </a:pPr>
          <a:r>
            <a:rPr lang="en-US" sz="1000" b="0" i="0" u="none" dirty="0">
              <a:latin typeface="+mn-lt"/>
            </a:rPr>
            <a:t>Sarah Gaddis, Env. Scientist Consultant I</a:t>
          </a:r>
          <a:br>
            <a:rPr lang="en-US" sz="1000" b="0" i="0" u="none" dirty="0">
              <a:latin typeface="+mn-lt"/>
            </a:rPr>
          </a:br>
          <a:r>
            <a:rPr lang="en-US" sz="1000" b="0" i="0" u="none" dirty="0">
              <a:latin typeface="+mn-lt"/>
            </a:rPr>
            <a:t>Stefanie Osterman, Env Scientist Advisor</a:t>
          </a:r>
          <a:endParaRPr lang="en-US" sz="1000" i="0" dirty="0"/>
        </a:p>
        <a:p>
          <a:pPr>
            <a:spcAft>
              <a:spcPts val="0"/>
            </a:spcAft>
          </a:pPr>
          <a:r>
            <a:rPr lang="en-US" sz="1000" i="0" dirty="0"/>
            <a:t>Lorrie Rhodes, Program Coordinator</a:t>
          </a:r>
        </a:p>
        <a:p>
          <a:pPr>
            <a:spcAft>
              <a:spcPts val="0"/>
            </a:spcAft>
          </a:pPr>
          <a:r>
            <a:rPr lang="en-US" sz="1000" i="0" dirty="0"/>
            <a:t>Andrew Wooldridge, Env. Scientist II</a:t>
          </a:r>
        </a:p>
        <a:p>
          <a:pPr>
            <a:spcAft>
              <a:spcPts val="0"/>
            </a:spcAft>
          </a:pPr>
          <a:endParaRPr lang="en-US" sz="1000" b="0" i="0" u="none" dirty="0">
            <a:latin typeface="+mn-lt"/>
          </a:endParaRPr>
        </a:p>
        <a:p>
          <a:pPr>
            <a:spcAft>
              <a:spcPts val="0"/>
            </a:spcAft>
          </a:pPr>
          <a:endParaRPr lang="en-US" sz="10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 i="0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 i="0"/>
        </a:p>
      </dgm:t>
    </dgm:pt>
    <dgm:pt modelId="{D29CDB35-9EC2-45D3-A170-DA0E498DD455}" type="sibTrans" cxnId="{5AC7DBAC-EC38-4E4E-8FE3-9195C783762E}">
      <dgm:prSet/>
      <dgm:spPr/>
      <dgm:t>
        <a:bodyPr/>
        <a:lstStyle/>
        <a:p>
          <a:endParaRPr lang="en-US" i="0"/>
        </a:p>
      </dgm:t>
    </dgm:pt>
    <dgm:pt modelId="{EA69DF88-6403-43BE-8494-F343CF256E5C}" type="parTrans" cxnId="{5AC7DBAC-EC38-4E4E-8FE3-9195C783762E}">
      <dgm:prSet/>
      <dgm:spPr/>
      <dgm:t>
        <a:bodyPr/>
        <a:lstStyle/>
        <a:p>
          <a:endParaRPr lang="en-US" i="0"/>
        </a:p>
      </dgm:t>
    </dgm:pt>
    <dgm:pt modelId="{6C7B9E73-215E-4A7B-8BDF-A8A2ABAFD42B}" type="sibTrans" cxnId="{9B8E8653-055D-4422-8450-FF8F1055F177}">
      <dgm:prSet/>
      <dgm:spPr/>
      <dgm:t>
        <a:bodyPr/>
        <a:lstStyle/>
        <a:p>
          <a:endParaRPr lang="en-US" i="0"/>
        </a:p>
      </dgm:t>
    </dgm:pt>
    <dgm:pt modelId="{D31E1E1B-FE2E-4095-9AA6-1D981FF3A2B3}" type="parTrans" cxnId="{9B8E8653-055D-4422-8450-FF8F1055F177}">
      <dgm:prSet/>
      <dgm:spPr/>
      <dgm:t>
        <a:bodyPr/>
        <a:lstStyle/>
        <a:p>
          <a:endParaRPr lang="en-US" i="0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 i="0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 i="0"/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endParaRPr lang="en-US" i="0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endParaRPr lang="en-US" i="0"/>
        </a:p>
      </dgm:t>
    </dgm:pt>
    <dgm:pt modelId="{3FA76926-D460-4779-A1C6-67F6ED217E5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Jamie Powell</a:t>
          </a:r>
        </a:p>
        <a:p>
          <a:pPr>
            <a:spcAft>
              <a:spcPts val="0"/>
            </a:spcAft>
          </a:pPr>
          <a:r>
            <a:rPr lang="en-US" sz="800" i="0" dirty="0"/>
            <a:t>Program Coordinator</a:t>
          </a:r>
        </a:p>
      </dgm:t>
    </dgm:pt>
    <dgm:pt modelId="{EE4B844C-8D0B-464D-8D04-EE1F4E6EEC82}" type="parTrans" cxnId="{3977A27D-0CE4-4943-9056-0ABA7904F793}">
      <dgm:prSet/>
      <dgm:spPr/>
      <dgm:t>
        <a:bodyPr/>
        <a:lstStyle/>
        <a:p>
          <a:endParaRPr lang="en-US" i="0"/>
        </a:p>
      </dgm:t>
    </dgm:pt>
    <dgm:pt modelId="{51452F40-DA09-4CA4-80BB-B912997E9D7F}" type="sibTrans" cxnId="{3977A27D-0CE4-4943-9056-0ABA7904F793}">
      <dgm:prSet/>
      <dgm:spPr/>
      <dgm:t>
        <a:bodyPr/>
        <a:lstStyle/>
        <a:p>
          <a:endParaRPr lang="en-US" i="0"/>
        </a:p>
      </dgm:t>
    </dgm:pt>
    <dgm:pt modelId="{C6A4111D-BA23-45B7-8418-5CA205919E4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Jeffrey Malsi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93C34FC9-DC7C-4748-A4C0-9A29622E305B}" type="parTrans" cxnId="{F67D433E-F7DD-4F3D-AF70-23F4F89F498A}">
      <dgm:prSet/>
      <dgm:spPr/>
      <dgm:t>
        <a:bodyPr/>
        <a:lstStyle/>
        <a:p>
          <a:endParaRPr lang="en-US" i="0"/>
        </a:p>
      </dgm:t>
    </dgm:pt>
    <dgm:pt modelId="{865F242E-2636-4AE6-9736-59C0AD64959E}" type="sibTrans" cxnId="{F67D433E-F7DD-4F3D-AF70-23F4F89F498A}">
      <dgm:prSet/>
      <dgm:spPr/>
      <dgm:t>
        <a:bodyPr/>
        <a:lstStyle/>
        <a:p>
          <a:endParaRPr lang="en-US" i="0"/>
        </a:p>
      </dgm:t>
    </dgm:pt>
    <dgm:pt modelId="{99EF0FD2-E6DB-4199-B9D4-654785773101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900" b="1" i="0" kern="700" baseline="0" dirty="0"/>
            <a:t>Hazard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b="1" i="0" kern="700" baseline="0" dirty="0"/>
            <a:t>Field Office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US" sz="900" b="1" i="0" kern="700" baseline="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900" b="0" i="0" kern="700" dirty="0"/>
            <a:t>Ashton Johnson</a:t>
          </a:r>
          <a:br>
            <a:rPr lang="en-US" sz="900" b="0" i="0" kern="700" dirty="0"/>
          </a:br>
          <a:r>
            <a:rPr lang="en-US" sz="900" b="0" i="0" kern="700" dirty="0"/>
            <a:t>Supervisor</a:t>
          </a:r>
        </a:p>
      </dgm:t>
    </dgm:pt>
    <dgm:pt modelId="{1708F3FA-883A-4B28-AC2D-B204F2139B8F}" type="sibTrans" cxnId="{242D2AD1-82C6-4779-9BD9-12D837D695C6}">
      <dgm:prSet/>
      <dgm:spPr/>
      <dgm:t>
        <a:bodyPr/>
        <a:lstStyle/>
        <a:p>
          <a:endParaRPr lang="en-US" i="0"/>
        </a:p>
      </dgm:t>
    </dgm:pt>
    <dgm:pt modelId="{3AD6DBAC-057B-4F54-8A33-DC7BA6667867}" type="parTrans" cxnId="{242D2AD1-82C6-4779-9BD9-12D837D695C6}">
      <dgm:prSet/>
      <dgm:spPr/>
      <dgm:t>
        <a:bodyPr/>
        <a:lstStyle/>
        <a:p>
          <a:endParaRPr lang="en-US" i="0"/>
        </a:p>
      </dgm:t>
    </dgm:pt>
    <dgm:pt modelId="{5A1A4C40-A9B5-4883-90F7-A72EAB379F7B}">
      <dgm:prSet custT="1"/>
      <dgm:spPr>
        <a:ln w="25400">
          <a:noFill/>
        </a:ln>
      </dgm:spPr>
      <dgm:t>
        <a:bodyPr/>
        <a:lstStyle/>
        <a:p>
          <a:r>
            <a:rPr lang="en-US" sz="800" i="0" dirty="0"/>
            <a:t>Robert Back</a:t>
          </a:r>
        </a:p>
        <a:p>
          <a:r>
            <a:rPr lang="en-US" sz="800" i="0" dirty="0"/>
            <a:t>Env. Scientist Advisor</a:t>
          </a:r>
        </a:p>
      </dgm:t>
    </dgm:pt>
    <dgm:pt modelId="{BE30379F-338E-4CBC-999F-735CDDC03631}" type="sibTrans" cxnId="{8264532C-59FB-4BEA-8C06-97F495247C91}">
      <dgm:prSet/>
      <dgm:spPr/>
      <dgm:t>
        <a:bodyPr/>
        <a:lstStyle/>
        <a:p>
          <a:endParaRPr lang="en-US" i="0"/>
        </a:p>
      </dgm:t>
    </dgm:pt>
    <dgm:pt modelId="{3CBC90B7-7D25-47D3-A09F-D140E9125AB0}" type="parTrans" cxnId="{8264532C-59FB-4BEA-8C06-97F495247C91}">
      <dgm:prSet/>
      <dgm:spPr/>
      <dgm:t>
        <a:bodyPr/>
        <a:lstStyle/>
        <a:p>
          <a:endParaRPr lang="en-US" i="0"/>
        </a:p>
      </dgm:t>
    </dgm:pt>
    <dgm:pt modelId="{7AD9DBA6-52E4-42FE-B839-0CF025C4F2B7}">
      <dgm:prSet custT="1"/>
      <dgm:spPr>
        <a:ln w="25400">
          <a:noFill/>
        </a:ln>
      </dgm:spPr>
      <dgm:t>
        <a:bodyPr/>
        <a:lstStyle/>
        <a:p>
          <a:r>
            <a:rPr lang="en-US" sz="800" i="0" dirty="0"/>
            <a:t>Wade Maggard</a:t>
          </a:r>
        </a:p>
        <a:p>
          <a:r>
            <a:rPr lang="en-US" sz="800" i="0" dirty="0"/>
            <a:t>Env. Scientist Advisor</a:t>
          </a:r>
        </a:p>
      </dgm:t>
    </dgm:pt>
    <dgm:pt modelId="{5774F23F-6E0F-47B0-8029-8823063B8422}" type="sibTrans" cxnId="{30D9FFB7-34B7-4F11-8E99-52B1517BDDBA}">
      <dgm:prSet/>
      <dgm:spPr/>
      <dgm:t>
        <a:bodyPr/>
        <a:lstStyle/>
        <a:p>
          <a:endParaRPr lang="en-US" i="0"/>
        </a:p>
      </dgm:t>
    </dgm:pt>
    <dgm:pt modelId="{9672D605-0AA2-4B0B-9CF3-7DB8F1BF66FD}" type="parTrans" cxnId="{30D9FFB7-34B7-4F11-8E99-52B1517BDDBA}">
      <dgm:prSet/>
      <dgm:spPr/>
      <dgm:t>
        <a:bodyPr/>
        <a:lstStyle/>
        <a:p>
          <a:endParaRPr lang="en-US" i="0"/>
        </a:p>
      </dgm:t>
    </dgm:pt>
    <dgm:pt modelId="{D103752C-D04C-4E9D-8E5E-AF1FD1D7BCB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Abigail Harris</a:t>
          </a:r>
        </a:p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Env. Scientist Advisor</a:t>
          </a:r>
        </a:p>
      </dgm:t>
    </dgm:pt>
    <dgm:pt modelId="{EEAA61D2-981E-4C71-B7BB-C078AC88DE97}" type="parTrans" cxnId="{780E61B7-A9C7-40A0-901B-E74469C3EE43}">
      <dgm:prSet/>
      <dgm:spPr/>
      <dgm:t>
        <a:bodyPr/>
        <a:lstStyle/>
        <a:p>
          <a:endParaRPr lang="en-US" i="0"/>
        </a:p>
      </dgm:t>
    </dgm:pt>
    <dgm:pt modelId="{345F9F88-284D-48A1-86E6-522F86EA3608}" type="sibTrans" cxnId="{780E61B7-A9C7-40A0-901B-E74469C3EE43}">
      <dgm:prSet/>
      <dgm:spPr/>
      <dgm:t>
        <a:bodyPr/>
        <a:lstStyle/>
        <a:p>
          <a:endParaRPr lang="en-US" i="0"/>
        </a:p>
      </dgm:t>
    </dgm:pt>
    <dgm:pt modelId="{A2BE8E18-48DD-449F-BC9F-500BD4CD26AD}">
      <dgm:prSet custT="1"/>
      <dgm:spPr/>
      <dgm:t>
        <a:bodyPr/>
        <a:lstStyle/>
        <a:p>
          <a:r>
            <a:rPr lang="en-US" sz="800" i="0" dirty="0"/>
            <a:t>Joshua George</a:t>
          </a:r>
        </a:p>
        <a:p>
          <a:r>
            <a:rPr lang="en-US" sz="800" i="0" dirty="0"/>
            <a:t>Env. Scientist Advisor</a:t>
          </a:r>
        </a:p>
      </dgm:t>
    </dgm:pt>
    <dgm:pt modelId="{80248463-ED36-4B7E-A380-BDD084A2AD89}" type="parTrans" cxnId="{340318B9-4197-4C49-95CD-3FED928BF5F8}">
      <dgm:prSet/>
      <dgm:spPr/>
      <dgm:t>
        <a:bodyPr/>
        <a:lstStyle/>
        <a:p>
          <a:endParaRPr lang="en-US" i="0"/>
        </a:p>
      </dgm:t>
    </dgm:pt>
    <dgm:pt modelId="{FA3E85C9-4551-4434-8BDD-CD71E4E14E3C}" type="sibTrans" cxnId="{340318B9-4197-4C49-95CD-3FED928BF5F8}">
      <dgm:prSet/>
      <dgm:spPr/>
      <dgm:t>
        <a:bodyPr/>
        <a:lstStyle/>
        <a:p>
          <a:endParaRPr lang="en-US" i="0"/>
        </a:p>
      </dgm:t>
    </dgm:pt>
    <dgm:pt modelId="{1A5145DD-05E2-47CB-B5F3-10E629A2B7C7}">
      <dgm:prSet custT="1"/>
      <dgm:spPr/>
      <dgm:t>
        <a:bodyPr/>
        <a:lstStyle/>
        <a:p>
          <a:r>
            <a:rPr lang="en-US" sz="800" i="0" dirty="0"/>
            <a:t>Dwayne Barnes</a:t>
          </a:r>
        </a:p>
        <a:p>
          <a:r>
            <a:rPr lang="en-US" sz="800" i="0" dirty="0"/>
            <a:t>Env. Scientist Advisor</a:t>
          </a:r>
        </a:p>
      </dgm:t>
    </dgm:pt>
    <dgm:pt modelId="{D727ADED-966C-43B2-9CCE-DD783E28DA7B}" type="parTrans" cxnId="{F527994B-7DD3-4258-A800-D184D48D84C7}">
      <dgm:prSet/>
      <dgm:spPr/>
      <dgm:t>
        <a:bodyPr/>
        <a:lstStyle/>
        <a:p>
          <a:endParaRPr lang="en-US" i="0"/>
        </a:p>
      </dgm:t>
    </dgm:pt>
    <dgm:pt modelId="{1E742B1B-AC18-4283-9720-0644CF8FAADA}" type="sibTrans" cxnId="{F527994B-7DD3-4258-A800-D184D48D84C7}">
      <dgm:prSet/>
      <dgm:spPr/>
      <dgm:t>
        <a:bodyPr/>
        <a:lstStyle/>
        <a:p>
          <a:endParaRPr lang="en-US" i="0"/>
        </a:p>
      </dgm:t>
    </dgm:pt>
    <dgm:pt modelId="{9EA94BE8-51FB-4D73-A449-4747B058C978}">
      <dgm:prSet custT="1"/>
      <dgm:spPr/>
      <dgm:t>
        <a:bodyPr/>
        <a:lstStyle/>
        <a:p>
          <a:r>
            <a:rPr lang="en-US" sz="800" dirty="0"/>
            <a:t>Jarod Jones</a:t>
          </a:r>
          <a:br>
            <a:rPr lang="en-US" sz="800" dirty="0"/>
          </a:br>
          <a:r>
            <a:rPr lang="en-US" sz="800" dirty="0"/>
            <a:t>Env. Scientist III</a:t>
          </a:r>
        </a:p>
      </dgm:t>
    </dgm:pt>
    <dgm:pt modelId="{AD539317-57E2-47C9-81A4-CAEE7D4357FF}" type="parTrans" cxnId="{B4707044-D0EA-43D1-9392-5DB8EB46D3C1}">
      <dgm:prSet/>
      <dgm:spPr/>
      <dgm:t>
        <a:bodyPr/>
        <a:lstStyle/>
        <a:p>
          <a:endParaRPr lang="en-US"/>
        </a:p>
      </dgm:t>
    </dgm:pt>
    <dgm:pt modelId="{956AFFB4-EFF9-4AEB-8662-C39DBBBB6F9A}" type="sibTrans" cxnId="{B4707044-D0EA-43D1-9392-5DB8EB46D3C1}">
      <dgm:prSet/>
      <dgm:spPr/>
      <dgm:t>
        <a:bodyPr/>
        <a:lstStyle/>
        <a:p>
          <a:endParaRPr lang="en-US"/>
        </a:p>
      </dgm:t>
    </dgm:pt>
    <dgm:pt modelId="{EC34CA02-354B-46DF-8383-6D619711B7D9}">
      <dgm:prSet custT="1"/>
      <dgm:spPr/>
      <dgm:t>
        <a:bodyPr/>
        <a:lstStyle/>
        <a:p>
          <a:pPr>
            <a:spcAft>
              <a:spcPct val="35000"/>
            </a:spcAft>
          </a:pPr>
          <a:endParaRPr lang="en-US" sz="800" dirty="0"/>
        </a:p>
        <a:p>
          <a:pPr>
            <a:spcAft>
              <a:spcPct val="35000"/>
            </a:spcAft>
          </a:pP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Adam Smith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  <a:p>
          <a:pPr>
            <a:spcAft>
              <a:spcPct val="35000"/>
            </a:spcAft>
          </a:pPr>
          <a:endParaRPr lang="en-US" sz="800" dirty="0"/>
        </a:p>
        <a:p>
          <a:pPr>
            <a:spcAft>
              <a:spcPts val="0"/>
            </a:spcAft>
          </a:pPr>
          <a:endParaRPr lang="en-US" sz="800" dirty="0"/>
        </a:p>
      </dgm:t>
    </dgm:pt>
    <dgm:pt modelId="{0B077C96-AE72-4EC1-8CAE-9226F0995AE2}" type="parTrans" cxnId="{D29D0A6F-0A82-4B12-A91D-B8585F74EDCC}">
      <dgm:prSet/>
      <dgm:spPr/>
      <dgm:t>
        <a:bodyPr/>
        <a:lstStyle/>
        <a:p>
          <a:endParaRPr lang="en-US"/>
        </a:p>
      </dgm:t>
    </dgm:pt>
    <dgm:pt modelId="{B2F911A3-7C06-42BD-865A-BB489F483169}" type="sibTrans" cxnId="{D29D0A6F-0A82-4B12-A91D-B8585F74EDCC}">
      <dgm:prSet/>
      <dgm:spPr/>
      <dgm:t>
        <a:bodyPr/>
        <a:lstStyle/>
        <a:p>
          <a:endParaRPr lang="en-US"/>
        </a:p>
      </dgm:t>
    </dgm:pt>
    <dgm:pt modelId="{9A75261B-D997-4785-A39A-91E14DC9A42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Anna Young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2CAB35F8-0CBD-4506-8769-B453203C9A88}" type="parTrans" cxnId="{4D47A3B7-8FAF-4F09-80D7-FAC45F2F0E41}">
      <dgm:prSet/>
      <dgm:spPr/>
      <dgm:t>
        <a:bodyPr/>
        <a:lstStyle/>
        <a:p>
          <a:endParaRPr lang="en-US"/>
        </a:p>
      </dgm:t>
    </dgm:pt>
    <dgm:pt modelId="{22E78A3A-92F1-4E60-BB1F-4F63E6E4DA3F}" type="sibTrans" cxnId="{4D47A3B7-8FAF-4F09-80D7-FAC45F2F0E41}">
      <dgm:prSet/>
      <dgm:spPr/>
      <dgm:t>
        <a:bodyPr/>
        <a:lstStyle/>
        <a:p>
          <a:endParaRPr lang="en-US"/>
        </a:p>
      </dgm:t>
    </dgm:pt>
    <dgm:pt modelId="{437F73F8-1C7A-4578-856B-8242D8760D6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Justin Spears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7E1250AD-B7EC-45E3-BA4C-4008370F9490}" type="parTrans" cxnId="{64CEC2F3-94A8-4C1A-A5AD-AC72626F7240}">
      <dgm:prSet/>
      <dgm:spPr/>
      <dgm:t>
        <a:bodyPr/>
        <a:lstStyle/>
        <a:p>
          <a:endParaRPr lang="en-US"/>
        </a:p>
      </dgm:t>
    </dgm:pt>
    <dgm:pt modelId="{73E9A58E-E29A-4F3A-A6DB-B5A4803EA1B7}" type="sibTrans" cxnId="{64CEC2F3-94A8-4C1A-A5AD-AC72626F7240}">
      <dgm:prSet/>
      <dgm:spPr/>
      <dgm:t>
        <a:bodyPr/>
        <a:lstStyle/>
        <a:p>
          <a:endParaRPr lang="en-US"/>
        </a:p>
      </dgm:t>
    </dgm:pt>
    <dgm:pt modelId="{825DCF0A-A401-419F-BF2E-9CB66EBEC1B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Michael </a:t>
          </a:r>
          <a:r>
            <a:rPr lang="en-US" sz="800" dirty="0" err="1"/>
            <a:t>Carwell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6B5EC769-D309-45CF-9797-93E52FFFD8B8}" type="parTrans" cxnId="{CD03B68C-FD6A-4F90-8E67-8BF7331382CB}">
      <dgm:prSet/>
      <dgm:spPr/>
      <dgm:t>
        <a:bodyPr/>
        <a:lstStyle/>
        <a:p>
          <a:endParaRPr lang="en-US"/>
        </a:p>
      </dgm:t>
    </dgm:pt>
    <dgm:pt modelId="{F8F4AEE9-D479-4FEE-B1EE-0C827BD55C53}" type="sibTrans" cxnId="{CD03B68C-FD6A-4F90-8E67-8BF7331382CB}">
      <dgm:prSet/>
      <dgm:spPr/>
      <dgm:t>
        <a:bodyPr/>
        <a:lstStyle/>
        <a:p>
          <a:endParaRPr lang="en-US"/>
        </a:p>
      </dgm:t>
    </dgm:pt>
    <dgm:pt modelId="{373E1FEB-1194-4951-BE0E-5A3828C915C5}">
      <dgm:prSet custT="1"/>
      <dgm:spPr/>
      <dgm:t>
        <a:bodyPr/>
        <a:lstStyle/>
        <a:p>
          <a:r>
            <a:rPr lang="en-US" sz="800" i="0" dirty="0"/>
            <a:t>Thomas Nicotera</a:t>
          </a:r>
        </a:p>
        <a:p>
          <a:r>
            <a:rPr lang="en-US" sz="800" i="0" dirty="0"/>
            <a:t>Env. Scientist III</a:t>
          </a:r>
        </a:p>
      </dgm:t>
    </dgm:pt>
    <dgm:pt modelId="{76611EE6-A879-415E-9D53-86E711B0643C}" type="sibTrans" cxnId="{E6CB5B9F-AA98-4F13-AA62-8F16C8349A5E}">
      <dgm:prSet/>
      <dgm:spPr/>
      <dgm:t>
        <a:bodyPr/>
        <a:lstStyle/>
        <a:p>
          <a:endParaRPr lang="en-US" i="0"/>
        </a:p>
      </dgm:t>
    </dgm:pt>
    <dgm:pt modelId="{1F608A83-7FFB-4F61-BA73-A753D2D86212}" type="parTrans" cxnId="{E6CB5B9F-AA98-4F13-AA62-8F16C8349A5E}">
      <dgm:prSet/>
      <dgm:spPr/>
      <dgm:t>
        <a:bodyPr/>
        <a:lstStyle/>
        <a:p>
          <a:endParaRPr lang="en-US" i="0"/>
        </a:p>
      </dgm:t>
    </dgm:pt>
    <dgm:pt modelId="{E6CCBA8A-C15F-4707-84EF-EE467C34615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Justin Atkinson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</a:t>
          </a:r>
          <a:endParaRPr lang="en-US" sz="800" dirty="0"/>
        </a:p>
      </dgm:t>
    </dgm:pt>
    <dgm:pt modelId="{E035095C-2B1A-4B11-AD86-50569E210767}" type="parTrans" cxnId="{635E2350-002A-49D3-854D-779AC2773822}">
      <dgm:prSet/>
      <dgm:spPr/>
      <dgm:t>
        <a:bodyPr/>
        <a:lstStyle/>
        <a:p>
          <a:endParaRPr lang="en-US"/>
        </a:p>
      </dgm:t>
    </dgm:pt>
    <dgm:pt modelId="{C005D010-45DC-4121-BD37-05947936FAC4}" type="sibTrans" cxnId="{635E2350-002A-49D3-854D-779AC2773822}">
      <dgm:prSet/>
      <dgm:spPr/>
      <dgm:t>
        <a:bodyPr/>
        <a:lstStyle/>
        <a:p>
          <a:endParaRPr lang="en-US"/>
        </a:p>
      </dgm:t>
    </dgm:pt>
    <dgm:pt modelId="{9EFD742A-450E-467C-B268-E2FC6FBE7E4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Ethan Morgan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3B644818-2CC3-4926-B9D0-07B6DC562A16}" type="parTrans" cxnId="{02F5D9F0-0AB0-4DEF-A984-0A7CD3A114D0}">
      <dgm:prSet/>
      <dgm:spPr/>
      <dgm:t>
        <a:bodyPr/>
        <a:lstStyle/>
        <a:p>
          <a:endParaRPr lang="en-US"/>
        </a:p>
      </dgm:t>
    </dgm:pt>
    <dgm:pt modelId="{2A2DD55E-E964-44B3-942D-15D2392263DE}" type="sibTrans" cxnId="{02F5D9F0-0AB0-4DEF-A984-0A7CD3A114D0}">
      <dgm:prSet/>
      <dgm:spPr/>
      <dgm:t>
        <a:bodyPr/>
        <a:lstStyle/>
        <a:p>
          <a:endParaRPr lang="en-US"/>
        </a:p>
      </dgm:t>
    </dgm:pt>
    <dgm:pt modelId="{5CAF48AA-522F-4101-8165-D318FD85044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Levi Ramage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B8F077DF-CD12-404E-93B3-95F80A0AFE53}" type="parTrans" cxnId="{9F2B70EB-C857-4CFA-B943-4424D0450FCF}">
      <dgm:prSet/>
      <dgm:spPr/>
      <dgm:t>
        <a:bodyPr/>
        <a:lstStyle/>
        <a:p>
          <a:endParaRPr lang="en-US"/>
        </a:p>
      </dgm:t>
    </dgm:pt>
    <dgm:pt modelId="{47D67FC6-39D1-4423-B21D-3361F825EB76}" type="sibTrans" cxnId="{9F2B70EB-C857-4CFA-B943-4424D0450FCF}">
      <dgm:prSet/>
      <dgm:spPr/>
      <dgm:t>
        <a:bodyPr/>
        <a:lstStyle/>
        <a:p>
          <a:endParaRPr lang="en-US"/>
        </a:p>
      </dgm:t>
    </dgm:pt>
    <dgm:pt modelId="{A4D06E30-6FE4-4329-904F-0741322901F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Todd Johnson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8DB00472-2709-4A47-ABEF-0BE7F73AA6D8}" type="parTrans" cxnId="{6372C16C-F3F3-4B17-9809-D612FF7CEA57}">
      <dgm:prSet/>
      <dgm:spPr/>
      <dgm:t>
        <a:bodyPr/>
        <a:lstStyle/>
        <a:p>
          <a:endParaRPr lang="en-US"/>
        </a:p>
      </dgm:t>
    </dgm:pt>
    <dgm:pt modelId="{48B0C021-3FA7-4B0C-8A23-3DF834898334}" type="sibTrans" cxnId="{6372C16C-F3F3-4B17-9809-D612FF7CEA57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455251" custScaleY="542797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18692688-23BA-49D9-9459-682116262D54}" type="pres">
      <dgm:prSet presAssocID="{01FFCF14-F57C-4A38-A662-C1BF69DC42B0}" presName="Name37" presStyleLbl="parChTrans1D2" presStyleIdx="0" presStyleCnt="5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0" presStyleCnt="5" custScaleX="334524" custScaleY="365742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0" presStyleCnt="5"/>
      <dgm:spPr/>
    </dgm:pt>
    <dgm:pt modelId="{C4E83C5B-DE8D-4BB7-8D92-697D017C17E9}" type="pres">
      <dgm:prSet presAssocID="{9E8E2B44-1920-4504-B322-C703D016A227}" presName="hierChild4" presStyleCnt="0"/>
      <dgm:spPr/>
    </dgm:pt>
    <dgm:pt modelId="{F6FB559F-1D8B-40F3-8F43-29452BA1329C}" type="pres">
      <dgm:prSet presAssocID="{8DB00472-2709-4A47-ABEF-0BE7F73AA6D8}" presName="Name50" presStyleLbl="parChTrans1D3" presStyleIdx="0" presStyleCnt="19"/>
      <dgm:spPr/>
    </dgm:pt>
    <dgm:pt modelId="{B32AD1CE-F39F-46C2-9568-C873540213CF}" type="pres">
      <dgm:prSet presAssocID="{A4D06E30-6FE4-4329-904F-0741322901FD}" presName="hierRoot2" presStyleCnt="0">
        <dgm:presLayoutVars>
          <dgm:hierBranch val="init"/>
        </dgm:presLayoutVars>
      </dgm:prSet>
      <dgm:spPr/>
    </dgm:pt>
    <dgm:pt modelId="{1D8AF971-B671-4BC5-AE70-660D1A4533D9}" type="pres">
      <dgm:prSet presAssocID="{A4D06E30-6FE4-4329-904F-0741322901FD}" presName="rootComposite" presStyleCnt="0"/>
      <dgm:spPr/>
    </dgm:pt>
    <dgm:pt modelId="{7E116107-237B-4C67-939A-E76174B2AAFA}" type="pres">
      <dgm:prSet presAssocID="{A4D06E30-6FE4-4329-904F-0741322901FD}" presName="rootText" presStyleLbl="node3" presStyleIdx="0" presStyleCnt="19" custScaleX="199026" custScaleY="170077" custLinFactNeighborX="6697" custLinFactNeighborY="41830">
        <dgm:presLayoutVars>
          <dgm:chPref val="3"/>
        </dgm:presLayoutVars>
      </dgm:prSet>
      <dgm:spPr>
        <a:prstGeom prst="roundRect">
          <a:avLst/>
        </a:prstGeom>
      </dgm:spPr>
    </dgm:pt>
    <dgm:pt modelId="{B5D3CD6F-44A5-4FA8-940D-64E72EC2D525}" type="pres">
      <dgm:prSet presAssocID="{A4D06E30-6FE4-4329-904F-0741322901FD}" presName="rootConnector" presStyleLbl="node3" presStyleIdx="0" presStyleCnt="19"/>
      <dgm:spPr/>
    </dgm:pt>
    <dgm:pt modelId="{2D195E93-B172-445A-8204-B7036FCE2381}" type="pres">
      <dgm:prSet presAssocID="{A4D06E30-6FE4-4329-904F-0741322901FD}" presName="hierChild4" presStyleCnt="0"/>
      <dgm:spPr/>
    </dgm:pt>
    <dgm:pt modelId="{FA5DAFB2-31D7-4740-B99B-6062772E8602}" type="pres">
      <dgm:prSet presAssocID="{A4D06E30-6FE4-4329-904F-0741322901FD}" presName="hierChild5" presStyleCnt="0"/>
      <dgm:spPr/>
    </dgm:pt>
    <dgm:pt modelId="{00432386-962E-4D8E-9F60-921575083189}" type="pres">
      <dgm:prSet presAssocID="{3B644818-2CC3-4926-B9D0-07B6DC562A16}" presName="Name50" presStyleLbl="parChTrans1D3" presStyleIdx="1" presStyleCnt="19"/>
      <dgm:spPr/>
    </dgm:pt>
    <dgm:pt modelId="{129126C4-57F4-4C83-BB4B-6ED684633102}" type="pres">
      <dgm:prSet presAssocID="{9EFD742A-450E-467C-B268-E2FC6FBE7E40}" presName="hierRoot2" presStyleCnt="0">
        <dgm:presLayoutVars>
          <dgm:hierBranch val="init"/>
        </dgm:presLayoutVars>
      </dgm:prSet>
      <dgm:spPr/>
    </dgm:pt>
    <dgm:pt modelId="{85C3556B-35EF-427E-9E8C-D7C9138505C2}" type="pres">
      <dgm:prSet presAssocID="{9EFD742A-450E-467C-B268-E2FC6FBE7E40}" presName="rootComposite" presStyleCnt="0"/>
      <dgm:spPr/>
    </dgm:pt>
    <dgm:pt modelId="{054BDAC8-D194-4CA3-9982-34D692D5E698}" type="pres">
      <dgm:prSet presAssocID="{9EFD742A-450E-467C-B268-E2FC6FBE7E40}" presName="rootText" presStyleLbl="node3" presStyleIdx="1" presStyleCnt="19" custScaleX="199026" custScaleY="170077" custLinFactNeighborX="6697" custLinFactNeighborY="40841">
        <dgm:presLayoutVars>
          <dgm:chPref val="3"/>
        </dgm:presLayoutVars>
      </dgm:prSet>
      <dgm:spPr>
        <a:prstGeom prst="roundRect">
          <a:avLst/>
        </a:prstGeom>
      </dgm:spPr>
    </dgm:pt>
    <dgm:pt modelId="{3D144E7F-4A3E-4303-91AB-023A8EFB39C4}" type="pres">
      <dgm:prSet presAssocID="{9EFD742A-450E-467C-B268-E2FC6FBE7E40}" presName="rootConnector" presStyleLbl="node3" presStyleIdx="1" presStyleCnt="19"/>
      <dgm:spPr/>
    </dgm:pt>
    <dgm:pt modelId="{72CD103A-2CD5-4EE0-8064-EFA20ABB2297}" type="pres">
      <dgm:prSet presAssocID="{9EFD742A-450E-467C-B268-E2FC6FBE7E40}" presName="hierChild4" presStyleCnt="0"/>
      <dgm:spPr/>
    </dgm:pt>
    <dgm:pt modelId="{BE93195E-0EEF-4B3F-9B32-3719224A9625}" type="pres">
      <dgm:prSet presAssocID="{9EFD742A-450E-467C-B268-E2FC6FBE7E40}" presName="hierChild5" presStyleCnt="0"/>
      <dgm:spPr/>
    </dgm:pt>
    <dgm:pt modelId="{308ED2B4-518F-4CA1-9D97-1D658DD7AD0F}" type="pres">
      <dgm:prSet presAssocID="{1F608A83-7FFB-4F61-BA73-A753D2D86212}" presName="Name50" presStyleLbl="parChTrans1D3" presStyleIdx="2" presStyleCnt="19"/>
      <dgm:spPr/>
    </dgm:pt>
    <dgm:pt modelId="{639A44C3-4B4B-46E3-8C60-2BD31669EACE}" type="pres">
      <dgm:prSet presAssocID="{373E1FEB-1194-4951-BE0E-5A3828C915C5}" presName="hierRoot2" presStyleCnt="0">
        <dgm:presLayoutVars>
          <dgm:hierBranch val="r"/>
        </dgm:presLayoutVars>
      </dgm:prSet>
      <dgm:spPr/>
    </dgm:pt>
    <dgm:pt modelId="{7859B19B-0AE4-44EB-8624-1D6EAC5D34E5}" type="pres">
      <dgm:prSet presAssocID="{373E1FEB-1194-4951-BE0E-5A3828C915C5}" presName="rootComposite" presStyleCnt="0"/>
      <dgm:spPr/>
    </dgm:pt>
    <dgm:pt modelId="{52E69513-43D6-438E-9610-AF2DCE58D25E}" type="pres">
      <dgm:prSet presAssocID="{373E1FEB-1194-4951-BE0E-5A3828C915C5}" presName="rootText" presStyleLbl="node3" presStyleIdx="2" presStyleCnt="19" custScaleX="199150" custScaleY="168568" custLinFactNeighborX="1059" custLinFactNeighborY="31201">
        <dgm:presLayoutVars>
          <dgm:chPref val="3"/>
        </dgm:presLayoutVars>
      </dgm:prSet>
      <dgm:spPr>
        <a:prstGeom prst="roundRect">
          <a:avLst/>
        </a:prstGeom>
      </dgm:spPr>
    </dgm:pt>
    <dgm:pt modelId="{0F4AE607-844C-45D7-88E4-A751138E5169}" type="pres">
      <dgm:prSet presAssocID="{373E1FEB-1194-4951-BE0E-5A3828C915C5}" presName="rootConnector" presStyleLbl="node3" presStyleIdx="2" presStyleCnt="19"/>
      <dgm:spPr/>
    </dgm:pt>
    <dgm:pt modelId="{34657BF9-BF02-4D7F-9E5D-D2239B0314E4}" type="pres">
      <dgm:prSet presAssocID="{373E1FEB-1194-4951-BE0E-5A3828C915C5}" presName="hierChild4" presStyleCnt="0"/>
      <dgm:spPr/>
    </dgm:pt>
    <dgm:pt modelId="{AD1F563F-FD97-4B66-9563-5CB51DE8001B}" type="pres">
      <dgm:prSet presAssocID="{373E1FEB-1194-4951-BE0E-5A3828C915C5}" presName="hierChild5" presStyleCnt="0"/>
      <dgm:spPr/>
    </dgm:pt>
    <dgm:pt modelId="{6C875615-34CD-4893-8FDB-E3CA9D74E7D3}" type="pres">
      <dgm:prSet presAssocID="{7E1250AD-B7EC-45E3-BA4C-4008370F9490}" presName="Name50" presStyleLbl="parChTrans1D3" presStyleIdx="3" presStyleCnt="19"/>
      <dgm:spPr/>
    </dgm:pt>
    <dgm:pt modelId="{78F2616F-A901-45A5-A122-EEF8CAA788C2}" type="pres">
      <dgm:prSet presAssocID="{437F73F8-1C7A-4578-856B-8242D8760D68}" presName="hierRoot2" presStyleCnt="0">
        <dgm:presLayoutVars>
          <dgm:hierBranch val="init"/>
        </dgm:presLayoutVars>
      </dgm:prSet>
      <dgm:spPr/>
    </dgm:pt>
    <dgm:pt modelId="{A2EA6DF2-5B88-4EDB-97F3-00194DAFCC6A}" type="pres">
      <dgm:prSet presAssocID="{437F73F8-1C7A-4578-856B-8242D8760D68}" presName="rootComposite" presStyleCnt="0"/>
      <dgm:spPr/>
    </dgm:pt>
    <dgm:pt modelId="{3EF7D3E2-8649-4B6E-A8B6-B5035D5CF3E2}" type="pres">
      <dgm:prSet presAssocID="{437F73F8-1C7A-4578-856B-8242D8760D68}" presName="rootText" presStyleLbl="node3" presStyleIdx="3" presStyleCnt="19" custScaleX="199026" custScaleY="170077" custLinFactNeighborX="6697" custLinFactNeighborY="40372">
        <dgm:presLayoutVars>
          <dgm:chPref val="3"/>
        </dgm:presLayoutVars>
      </dgm:prSet>
      <dgm:spPr>
        <a:prstGeom prst="roundRect">
          <a:avLst/>
        </a:prstGeom>
      </dgm:spPr>
    </dgm:pt>
    <dgm:pt modelId="{D56D1060-CFDD-49B5-87FF-124338E41429}" type="pres">
      <dgm:prSet presAssocID="{437F73F8-1C7A-4578-856B-8242D8760D68}" presName="rootConnector" presStyleLbl="node3" presStyleIdx="3" presStyleCnt="19"/>
      <dgm:spPr/>
    </dgm:pt>
    <dgm:pt modelId="{341C3ADD-1CCE-400C-ABB0-D167BF9E5DA0}" type="pres">
      <dgm:prSet presAssocID="{437F73F8-1C7A-4578-856B-8242D8760D68}" presName="hierChild4" presStyleCnt="0"/>
      <dgm:spPr/>
    </dgm:pt>
    <dgm:pt modelId="{C3FE76A7-AEC4-4B15-8B95-18AABE5C8B62}" type="pres">
      <dgm:prSet presAssocID="{437F73F8-1C7A-4578-856B-8242D8760D68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8E792587-E8DF-4C1C-8E81-71EC95AEC121}" type="pres">
      <dgm:prSet presAssocID="{3E9D28E2-EF7E-4490-840F-E5498646017C}" presName="Name37" presStyleLbl="parChTrans1D2" presStyleIdx="1" presStyleCnt="5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1" presStyleCnt="5" custScaleX="334524" custScaleY="365742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1" presStyleCnt="5"/>
      <dgm:spPr/>
    </dgm:pt>
    <dgm:pt modelId="{6C24B218-75CD-4AF4-89FE-A6D3334BB1BA}" type="pres">
      <dgm:prSet presAssocID="{661178FE-485E-4CA7-9D81-75A3C355D18F}" presName="hierChild4" presStyleCnt="0"/>
      <dgm:spPr/>
    </dgm:pt>
    <dgm:pt modelId="{E6950008-2484-4341-90E3-7565E95FC6BA}" type="pres">
      <dgm:prSet presAssocID="{E035095C-2B1A-4B11-AD86-50569E210767}" presName="Name50" presStyleLbl="parChTrans1D3" presStyleIdx="4" presStyleCnt="19"/>
      <dgm:spPr/>
    </dgm:pt>
    <dgm:pt modelId="{D2FD04F0-BE91-4FA6-BC81-153218BF44AF}" type="pres">
      <dgm:prSet presAssocID="{E6CCBA8A-C15F-4707-84EF-EE467C346151}" presName="hierRoot2" presStyleCnt="0">
        <dgm:presLayoutVars>
          <dgm:hierBranch val="init"/>
        </dgm:presLayoutVars>
      </dgm:prSet>
      <dgm:spPr/>
    </dgm:pt>
    <dgm:pt modelId="{64BC3344-D3BB-49A3-B95D-7B87B25968E9}" type="pres">
      <dgm:prSet presAssocID="{E6CCBA8A-C15F-4707-84EF-EE467C346151}" presName="rootComposite" presStyleCnt="0"/>
      <dgm:spPr/>
    </dgm:pt>
    <dgm:pt modelId="{B7B9095F-8424-4554-B1CA-62D1E48B0C51}" type="pres">
      <dgm:prSet presAssocID="{E6CCBA8A-C15F-4707-84EF-EE467C346151}" presName="rootText" presStyleLbl="node3" presStyleIdx="4" presStyleCnt="19" custScaleX="249687" custScaleY="170077" custLinFactNeighborX="-17118" custLinFactNeighborY="24098">
        <dgm:presLayoutVars>
          <dgm:chPref val="3"/>
        </dgm:presLayoutVars>
      </dgm:prSet>
      <dgm:spPr>
        <a:prstGeom prst="roundRect">
          <a:avLst/>
        </a:prstGeom>
      </dgm:spPr>
    </dgm:pt>
    <dgm:pt modelId="{0A00E779-7D65-4B2D-944A-CEBCF7CC669E}" type="pres">
      <dgm:prSet presAssocID="{E6CCBA8A-C15F-4707-84EF-EE467C346151}" presName="rootConnector" presStyleLbl="node3" presStyleIdx="4" presStyleCnt="19"/>
      <dgm:spPr/>
    </dgm:pt>
    <dgm:pt modelId="{5058B9B4-8460-4A38-A9C4-6028552FEF4E}" type="pres">
      <dgm:prSet presAssocID="{E6CCBA8A-C15F-4707-84EF-EE467C346151}" presName="hierChild4" presStyleCnt="0"/>
      <dgm:spPr/>
    </dgm:pt>
    <dgm:pt modelId="{EDEE7008-E581-48C2-87A3-1442CAFBC49C}" type="pres">
      <dgm:prSet presAssocID="{E6CCBA8A-C15F-4707-84EF-EE467C346151}" presName="hierChild5" presStyleCnt="0"/>
      <dgm:spPr/>
    </dgm:pt>
    <dgm:pt modelId="{343FF666-085D-470E-91BE-F8362729FF2C}" type="pres">
      <dgm:prSet presAssocID="{EE4B844C-8D0B-464D-8D04-EE1F4E6EEC82}" presName="Name50" presStyleLbl="parChTrans1D3" presStyleIdx="5" presStyleCnt="19"/>
      <dgm:spPr/>
    </dgm:pt>
    <dgm:pt modelId="{B3FDC3BE-42E2-428F-A598-19FA300D2ACD}" type="pres">
      <dgm:prSet presAssocID="{3FA76926-D460-4779-A1C6-67F6ED217E5A}" presName="hierRoot2" presStyleCnt="0">
        <dgm:presLayoutVars>
          <dgm:hierBranch val="init"/>
        </dgm:presLayoutVars>
      </dgm:prSet>
      <dgm:spPr/>
    </dgm:pt>
    <dgm:pt modelId="{392A21C7-AAFF-46A0-9742-9EB0A12DDC83}" type="pres">
      <dgm:prSet presAssocID="{3FA76926-D460-4779-A1C6-67F6ED217E5A}" presName="rootComposite" presStyleCnt="0"/>
      <dgm:spPr/>
    </dgm:pt>
    <dgm:pt modelId="{C45713FD-608B-4FED-B91D-E16B7F94D1AD}" type="pres">
      <dgm:prSet presAssocID="{3FA76926-D460-4779-A1C6-67F6ED217E5A}" presName="rootText" presStyleLbl="node3" presStyleIdx="5" presStyleCnt="19" custScaleX="249225" custScaleY="168568" custLinFactY="100000" custLinFactNeighborX="-17118" custLinFactNeighborY="165341">
        <dgm:presLayoutVars>
          <dgm:chPref val="3"/>
        </dgm:presLayoutVars>
      </dgm:prSet>
      <dgm:spPr>
        <a:prstGeom prst="roundRect">
          <a:avLst/>
        </a:prstGeom>
      </dgm:spPr>
    </dgm:pt>
    <dgm:pt modelId="{4F0B522A-3760-4A6B-A50A-214C8F101D6D}" type="pres">
      <dgm:prSet presAssocID="{3FA76926-D460-4779-A1C6-67F6ED217E5A}" presName="rootConnector" presStyleLbl="node3" presStyleIdx="5" presStyleCnt="19"/>
      <dgm:spPr/>
    </dgm:pt>
    <dgm:pt modelId="{6B78178E-F362-4665-983E-ED0DA654B62E}" type="pres">
      <dgm:prSet presAssocID="{3FA76926-D460-4779-A1C6-67F6ED217E5A}" presName="hierChild4" presStyleCnt="0"/>
      <dgm:spPr/>
    </dgm:pt>
    <dgm:pt modelId="{7FC9CBD9-0F68-4270-B7C6-3683B0D25616}" type="pres">
      <dgm:prSet presAssocID="{3FA76926-D460-4779-A1C6-67F6ED217E5A}" presName="hierChild5" presStyleCnt="0"/>
      <dgm:spPr/>
    </dgm:pt>
    <dgm:pt modelId="{FB532336-327A-4BE2-A52D-9194F7345C32}" type="pres">
      <dgm:prSet presAssocID="{D727ADED-966C-43B2-9CCE-DD783E28DA7B}" presName="Name50" presStyleLbl="parChTrans1D3" presStyleIdx="6" presStyleCnt="19"/>
      <dgm:spPr/>
    </dgm:pt>
    <dgm:pt modelId="{ECA39F03-C906-43E5-83C9-C5BAAFE8F223}" type="pres">
      <dgm:prSet presAssocID="{1A5145DD-05E2-47CB-B5F3-10E629A2B7C7}" presName="hierRoot2" presStyleCnt="0">
        <dgm:presLayoutVars>
          <dgm:hierBranch val="init"/>
        </dgm:presLayoutVars>
      </dgm:prSet>
      <dgm:spPr/>
    </dgm:pt>
    <dgm:pt modelId="{FCE24A86-00AE-4E6A-8C5A-B318403444B4}" type="pres">
      <dgm:prSet presAssocID="{1A5145DD-05E2-47CB-B5F3-10E629A2B7C7}" presName="rootComposite" presStyleCnt="0"/>
      <dgm:spPr/>
    </dgm:pt>
    <dgm:pt modelId="{3FA644E2-B237-40AF-9301-DF5EE2AACDFE}" type="pres">
      <dgm:prSet presAssocID="{1A5145DD-05E2-47CB-B5F3-10E629A2B7C7}" presName="rootText" presStyleLbl="node3" presStyleIdx="6" presStyleCnt="19" custScaleX="249687" custScaleY="160151" custLinFactY="-86470" custLinFactNeighborX="-17118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74735F87-4BB5-4161-8FC9-0CD05FCD4CA5}" type="pres">
      <dgm:prSet presAssocID="{1A5145DD-05E2-47CB-B5F3-10E629A2B7C7}" presName="rootConnector" presStyleLbl="node3" presStyleIdx="6" presStyleCnt="19"/>
      <dgm:spPr/>
    </dgm:pt>
    <dgm:pt modelId="{CF2D595F-F256-41EB-BF2D-6203F19119F3}" type="pres">
      <dgm:prSet presAssocID="{1A5145DD-05E2-47CB-B5F3-10E629A2B7C7}" presName="hierChild4" presStyleCnt="0"/>
      <dgm:spPr/>
    </dgm:pt>
    <dgm:pt modelId="{93BBA47A-6F39-4421-AE76-5EF17CE139CB}" type="pres">
      <dgm:prSet presAssocID="{1A5145DD-05E2-47CB-B5F3-10E629A2B7C7}" presName="hierChild5" presStyleCnt="0"/>
      <dgm:spPr/>
    </dgm:pt>
    <dgm:pt modelId="{955CF1DC-0FCA-4FB0-B755-856C700EA3B6}" type="pres">
      <dgm:prSet presAssocID="{B8F077DF-CD12-404E-93B3-95F80A0AFE53}" presName="Name50" presStyleLbl="parChTrans1D3" presStyleIdx="7" presStyleCnt="19"/>
      <dgm:spPr/>
    </dgm:pt>
    <dgm:pt modelId="{37EEED23-04B1-49CB-9C31-7BCD8048C5AC}" type="pres">
      <dgm:prSet presAssocID="{5CAF48AA-522F-4101-8165-D318FD85044C}" presName="hierRoot2" presStyleCnt="0">
        <dgm:presLayoutVars>
          <dgm:hierBranch val="init"/>
        </dgm:presLayoutVars>
      </dgm:prSet>
      <dgm:spPr/>
    </dgm:pt>
    <dgm:pt modelId="{682DCF60-9EB9-4D72-9C6C-F0F505E16ABE}" type="pres">
      <dgm:prSet presAssocID="{5CAF48AA-522F-4101-8165-D318FD85044C}" presName="rootComposite" presStyleCnt="0"/>
      <dgm:spPr/>
    </dgm:pt>
    <dgm:pt modelId="{74248E21-695D-4464-B82B-AF02A399F050}" type="pres">
      <dgm:prSet presAssocID="{5CAF48AA-522F-4101-8165-D318FD85044C}" presName="rootText" presStyleLbl="node3" presStyleIdx="7" presStyleCnt="19" custScaleX="231594" custScaleY="170077" custLinFactNeighborX="-17118" custLinFactNeighborY="92876">
        <dgm:presLayoutVars>
          <dgm:chPref val="3"/>
        </dgm:presLayoutVars>
      </dgm:prSet>
      <dgm:spPr>
        <a:prstGeom prst="roundRect">
          <a:avLst/>
        </a:prstGeom>
      </dgm:spPr>
    </dgm:pt>
    <dgm:pt modelId="{EE6E8725-3801-4B99-B99A-088F66CB1E3C}" type="pres">
      <dgm:prSet presAssocID="{5CAF48AA-522F-4101-8165-D318FD85044C}" presName="rootConnector" presStyleLbl="node3" presStyleIdx="7" presStyleCnt="19"/>
      <dgm:spPr/>
    </dgm:pt>
    <dgm:pt modelId="{CAB46935-95A8-4884-BC0A-905859538CA3}" type="pres">
      <dgm:prSet presAssocID="{5CAF48AA-522F-4101-8165-D318FD85044C}" presName="hierChild4" presStyleCnt="0"/>
      <dgm:spPr/>
    </dgm:pt>
    <dgm:pt modelId="{C3D55A08-12D1-42DF-8F05-3597026E4008}" type="pres">
      <dgm:prSet presAssocID="{5CAF48AA-522F-4101-8165-D318FD85044C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E64425A5-B2CF-469B-845E-E67C0D459B3A}" type="pres">
      <dgm:prSet presAssocID="{D31E1E1B-FE2E-4095-9AA6-1D981FF3A2B3}" presName="Name37" presStyleLbl="parChTrans1D2" presStyleIdx="2" presStyleCnt="5"/>
      <dgm:spPr/>
    </dgm:pt>
    <dgm:pt modelId="{E1133AEF-322A-484B-B63B-E9576BA1A85F}" type="pres">
      <dgm:prSet presAssocID="{C7CDC0CB-86DE-4E42-9C78-8591A3819AF9}" presName="hierRoot2" presStyleCnt="0">
        <dgm:presLayoutVars>
          <dgm:hierBranch val="r"/>
        </dgm:presLayoutVars>
      </dgm:prSet>
      <dgm:spPr/>
    </dgm:pt>
    <dgm:pt modelId="{EFBB5B3F-75E5-4768-B7E6-B0FA0FFBEE12}" type="pres">
      <dgm:prSet presAssocID="{C7CDC0CB-86DE-4E42-9C78-8591A3819AF9}" presName="rootComposite" presStyleCnt="0"/>
      <dgm:spPr/>
    </dgm:pt>
    <dgm:pt modelId="{87DCBB02-BE8C-4206-A1E1-EF921A4B178D}" type="pres">
      <dgm:prSet presAssocID="{C7CDC0CB-86DE-4E42-9C78-8591A3819AF9}" presName="rootText" presStyleLbl="node2" presStyleIdx="2" presStyleCnt="5" custScaleX="334524" custScaleY="365742" custLinFactNeighborX="477" custLinFactNeighborY="10048">
        <dgm:presLayoutVars>
          <dgm:chPref val="3"/>
        </dgm:presLayoutVars>
      </dgm:prSet>
      <dgm:spPr>
        <a:prstGeom prst="roundRect">
          <a:avLst/>
        </a:prstGeom>
      </dgm:spPr>
    </dgm:pt>
    <dgm:pt modelId="{65D7E160-1A67-47FD-BF64-B96D32C2C1DD}" type="pres">
      <dgm:prSet presAssocID="{C7CDC0CB-86DE-4E42-9C78-8591A3819AF9}" presName="rootConnector" presStyleLbl="node2" presStyleIdx="2" presStyleCnt="5"/>
      <dgm:spPr/>
    </dgm:pt>
    <dgm:pt modelId="{941AD837-0844-43D1-8FA7-43FA5A2B5ECD}" type="pres">
      <dgm:prSet presAssocID="{C7CDC0CB-86DE-4E42-9C78-8591A3819AF9}" presName="hierChild4" presStyleCnt="0"/>
      <dgm:spPr/>
    </dgm:pt>
    <dgm:pt modelId="{1AC0CF81-225D-4E84-BC3F-CE94D3B256CF}" type="pres">
      <dgm:prSet presAssocID="{93C34FC9-DC7C-4748-A4C0-9A29622E305B}" presName="Name50" presStyleLbl="parChTrans1D3" presStyleIdx="8" presStyleCnt="19"/>
      <dgm:spPr/>
    </dgm:pt>
    <dgm:pt modelId="{C7D4CB6C-CC40-4D28-A37B-F5BBD074EAA8}" type="pres">
      <dgm:prSet presAssocID="{C6A4111D-BA23-45B7-8418-5CA205919E4C}" presName="hierRoot2" presStyleCnt="0">
        <dgm:presLayoutVars>
          <dgm:hierBranch val="init"/>
        </dgm:presLayoutVars>
      </dgm:prSet>
      <dgm:spPr/>
    </dgm:pt>
    <dgm:pt modelId="{73A8E18A-5BE5-4826-B104-62CE8C460E2E}" type="pres">
      <dgm:prSet presAssocID="{C6A4111D-BA23-45B7-8418-5CA205919E4C}" presName="rootComposite" presStyleCnt="0"/>
      <dgm:spPr/>
    </dgm:pt>
    <dgm:pt modelId="{2CE81E97-69EB-4A1A-B953-D3B07363F1F9}" type="pres">
      <dgm:prSet presAssocID="{C6A4111D-BA23-45B7-8418-5CA205919E4C}" presName="rootText" presStyleLbl="node3" presStyleIdx="8" presStyleCnt="19" custScaleX="212501" custScaleY="168568" custLinFactY="100000" custLinFactNeighborX="4077" custLinFactNeighborY="165821">
        <dgm:presLayoutVars>
          <dgm:chPref val="3"/>
        </dgm:presLayoutVars>
      </dgm:prSet>
      <dgm:spPr>
        <a:prstGeom prst="roundRect">
          <a:avLst/>
        </a:prstGeom>
      </dgm:spPr>
    </dgm:pt>
    <dgm:pt modelId="{745471DD-3493-443E-8E2A-F75294B82769}" type="pres">
      <dgm:prSet presAssocID="{C6A4111D-BA23-45B7-8418-5CA205919E4C}" presName="rootConnector" presStyleLbl="node3" presStyleIdx="8" presStyleCnt="19"/>
      <dgm:spPr/>
    </dgm:pt>
    <dgm:pt modelId="{88A22C57-372A-41A6-8C99-3CA38B2A1B54}" type="pres">
      <dgm:prSet presAssocID="{C6A4111D-BA23-45B7-8418-5CA205919E4C}" presName="hierChild4" presStyleCnt="0"/>
      <dgm:spPr/>
    </dgm:pt>
    <dgm:pt modelId="{F1C40494-D537-40AB-A525-7B1E95F25786}" type="pres">
      <dgm:prSet presAssocID="{C6A4111D-BA23-45B7-8418-5CA205919E4C}" presName="hierChild5" presStyleCnt="0"/>
      <dgm:spPr/>
    </dgm:pt>
    <dgm:pt modelId="{5B105D48-F6F2-4BDA-B59A-824EDB09303D}" type="pres">
      <dgm:prSet presAssocID="{EEAA61D2-981E-4C71-B7BB-C078AC88DE97}" presName="Name50" presStyleLbl="parChTrans1D3" presStyleIdx="9" presStyleCnt="19"/>
      <dgm:spPr/>
    </dgm:pt>
    <dgm:pt modelId="{C6B6C7E1-9E0F-4A57-A570-1DE88FB9921E}" type="pres">
      <dgm:prSet presAssocID="{D103752C-D04C-4E9D-8E5E-AF1FD1D7BCB3}" presName="hierRoot2" presStyleCnt="0">
        <dgm:presLayoutVars>
          <dgm:hierBranch val="init"/>
        </dgm:presLayoutVars>
      </dgm:prSet>
      <dgm:spPr/>
    </dgm:pt>
    <dgm:pt modelId="{D92D2273-EDCA-48AD-B3DB-01A5152FF16D}" type="pres">
      <dgm:prSet presAssocID="{D103752C-D04C-4E9D-8E5E-AF1FD1D7BCB3}" presName="rootComposite" presStyleCnt="0"/>
      <dgm:spPr/>
    </dgm:pt>
    <dgm:pt modelId="{23A7C025-F8EC-49A3-88C9-915A17834C35}" type="pres">
      <dgm:prSet presAssocID="{D103752C-D04C-4E9D-8E5E-AF1FD1D7BCB3}" presName="rootText" presStyleLbl="node3" presStyleIdx="9" presStyleCnt="19" custScaleX="212501" custScaleY="168568" custLinFactY="-72425" custLinFactNeighborX="4301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3669B52F-DD6A-4549-8413-ED3EF77255B1}" type="pres">
      <dgm:prSet presAssocID="{D103752C-D04C-4E9D-8E5E-AF1FD1D7BCB3}" presName="rootConnector" presStyleLbl="node3" presStyleIdx="9" presStyleCnt="19"/>
      <dgm:spPr/>
    </dgm:pt>
    <dgm:pt modelId="{043C0E66-44BD-4461-92FC-DB9FCAD174C8}" type="pres">
      <dgm:prSet presAssocID="{D103752C-D04C-4E9D-8E5E-AF1FD1D7BCB3}" presName="hierChild4" presStyleCnt="0"/>
      <dgm:spPr/>
    </dgm:pt>
    <dgm:pt modelId="{7708A7E2-C701-4F6A-88F8-A8D62B79A73E}" type="pres">
      <dgm:prSet presAssocID="{D103752C-D04C-4E9D-8E5E-AF1FD1D7BCB3}" presName="hierChild5" presStyleCnt="0"/>
      <dgm:spPr/>
    </dgm:pt>
    <dgm:pt modelId="{AEB9B38E-CA21-4645-9193-C5802FFDFC9C}" type="pres">
      <dgm:prSet presAssocID="{0B077C96-AE72-4EC1-8CAE-9226F0995AE2}" presName="Name50" presStyleLbl="parChTrans1D3" presStyleIdx="10" presStyleCnt="19"/>
      <dgm:spPr/>
    </dgm:pt>
    <dgm:pt modelId="{EA982A52-91CF-4CE3-948D-B56533423173}" type="pres">
      <dgm:prSet presAssocID="{EC34CA02-354B-46DF-8383-6D619711B7D9}" presName="hierRoot2" presStyleCnt="0">
        <dgm:presLayoutVars>
          <dgm:hierBranch val="init"/>
        </dgm:presLayoutVars>
      </dgm:prSet>
      <dgm:spPr/>
    </dgm:pt>
    <dgm:pt modelId="{2EA4116D-185F-4F65-8C01-7182FC59B3F2}" type="pres">
      <dgm:prSet presAssocID="{EC34CA02-354B-46DF-8383-6D619711B7D9}" presName="rootComposite" presStyleCnt="0"/>
      <dgm:spPr/>
    </dgm:pt>
    <dgm:pt modelId="{00A58917-0951-4D47-87C6-B72AC792FC97}" type="pres">
      <dgm:prSet presAssocID="{EC34CA02-354B-46DF-8383-6D619711B7D9}" presName="rootText" presStyleLbl="node3" presStyleIdx="10" presStyleCnt="19" custScaleX="211691" custScaleY="170077" custLinFactNeighborX="4301" custLinFactNeighborY="62541">
        <dgm:presLayoutVars>
          <dgm:chPref val="3"/>
        </dgm:presLayoutVars>
      </dgm:prSet>
      <dgm:spPr>
        <a:prstGeom prst="roundRect">
          <a:avLst/>
        </a:prstGeom>
      </dgm:spPr>
    </dgm:pt>
    <dgm:pt modelId="{39E6C41E-9D6C-4017-A03F-4963CBB7F98C}" type="pres">
      <dgm:prSet presAssocID="{EC34CA02-354B-46DF-8383-6D619711B7D9}" presName="rootConnector" presStyleLbl="node3" presStyleIdx="10" presStyleCnt="19"/>
      <dgm:spPr/>
    </dgm:pt>
    <dgm:pt modelId="{50F3FB45-1A30-4E76-AE45-65F2A01DF77F}" type="pres">
      <dgm:prSet presAssocID="{EC34CA02-354B-46DF-8383-6D619711B7D9}" presName="hierChild4" presStyleCnt="0"/>
      <dgm:spPr/>
    </dgm:pt>
    <dgm:pt modelId="{6DA27DD5-DA7E-4698-B170-70CE674EF9B4}" type="pres">
      <dgm:prSet presAssocID="{EC34CA02-354B-46DF-8383-6D619711B7D9}" presName="hierChild5" presStyleCnt="0"/>
      <dgm:spPr/>
    </dgm:pt>
    <dgm:pt modelId="{C6BD9102-1ECC-4D86-A07C-E8CA2C7401A2}" type="pres">
      <dgm:prSet presAssocID="{2CAB35F8-0CBD-4506-8769-B453203C9A88}" presName="Name50" presStyleLbl="parChTrans1D3" presStyleIdx="11" presStyleCnt="19"/>
      <dgm:spPr/>
    </dgm:pt>
    <dgm:pt modelId="{9F2547FF-C23B-4351-B63D-6D1BDFBA9073}" type="pres">
      <dgm:prSet presAssocID="{9A75261B-D997-4785-A39A-91E14DC9A42E}" presName="hierRoot2" presStyleCnt="0">
        <dgm:presLayoutVars>
          <dgm:hierBranch val="init"/>
        </dgm:presLayoutVars>
      </dgm:prSet>
      <dgm:spPr/>
    </dgm:pt>
    <dgm:pt modelId="{765238D8-3B17-4527-A5ED-C2867B1898E6}" type="pres">
      <dgm:prSet presAssocID="{9A75261B-D997-4785-A39A-91E14DC9A42E}" presName="rootComposite" presStyleCnt="0"/>
      <dgm:spPr/>
    </dgm:pt>
    <dgm:pt modelId="{050147F7-F161-445C-B5E6-2387F0F76458}" type="pres">
      <dgm:prSet presAssocID="{9A75261B-D997-4785-A39A-91E14DC9A42E}" presName="rootText" presStyleLbl="node3" presStyleIdx="11" presStyleCnt="19" custScaleX="211691" custScaleY="170077" custLinFactNeighborX="4301" custLinFactNeighborY="91707">
        <dgm:presLayoutVars>
          <dgm:chPref val="3"/>
        </dgm:presLayoutVars>
      </dgm:prSet>
      <dgm:spPr>
        <a:prstGeom prst="roundRect">
          <a:avLst/>
        </a:prstGeom>
      </dgm:spPr>
    </dgm:pt>
    <dgm:pt modelId="{F6F33486-DF62-4371-B93A-56B4F7273C86}" type="pres">
      <dgm:prSet presAssocID="{9A75261B-D997-4785-A39A-91E14DC9A42E}" presName="rootConnector" presStyleLbl="node3" presStyleIdx="11" presStyleCnt="19"/>
      <dgm:spPr/>
    </dgm:pt>
    <dgm:pt modelId="{5FE21F42-FDF2-462F-83E0-9B55D073995B}" type="pres">
      <dgm:prSet presAssocID="{9A75261B-D997-4785-A39A-91E14DC9A42E}" presName="hierChild4" presStyleCnt="0"/>
      <dgm:spPr/>
    </dgm:pt>
    <dgm:pt modelId="{01D8B1A1-BA92-47F3-9C6F-8B32C536238F}" type="pres">
      <dgm:prSet presAssocID="{9A75261B-D997-4785-A39A-91E14DC9A42E}" presName="hierChild5" presStyleCnt="0"/>
      <dgm:spPr/>
    </dgm:pt>
    <dgm:pt modelId="{E36CBC6F-B946-47DD-84FD-22EBC8102AD9}" type="pres">
      <dgm:prSet presAssocID="{C7CDC0CB-86DE-4E42-9C78-8591A3819AF9}" presName="hierChild5" presStyleCnt="0"/>
      <dgm:spPr/>
    </dgm:pt>
    <dgm:pt modelId="{C24928ED-CE40-416A-B718-77E971369478}" type="pres">
      <dgm:prSet presAssocID="{EA69DF88-6403-43BE-8494-F343CF256E5C}" presName="Name37" presStyleLbl="parChTrans1D2" presStyleIdx="3" presStyleCnt="5"/>
      <dgm:spPr/>
    </dgm:pt>
    <dgm:pt modelId="{F19800D0-CE3E-4C82-A9C2-C66F5837DF67}" type="pres">
      <dgm:prSet presAssocID="{D26124D2-6B92-470C-88A2-76CD91CB041E}" presName="hierRoot2" presStyleCnt="0">
        <dgm:presLayoutVars>
          <dgm:hierBranch val="r"/>
        </dgm:presLayoutVars>
      </dgm:prSet>
      <dgm:spPr/>
    </dgm:pt>
    <dgm:pt modelId="{A9593EF9-BBEC-4BEF-AAC5-ADF94FD33C09}" type="pres">
      <dgm:prSet presAssocID="{D26124D2-6B92-470C-88A2-76CD91CB041E}" presName="rootComposite" presStyleCnt="0"/>
      <dgm:spPr/>
    </dgm:pt>
    <dgm:pt modelId="{BAC94B72-2313-41DF-9E24-9971259A65BD}" type="pres">
      <dgm:prSet presAssocID="{D26124D2-6B92-470C-88A2-76CD91CB041E}" presName="rootText" presStyleLbl="node2" presStyleIdx="3" presStyleCnt="5" custScaleX="334524" custScaleY="365742">
        <dgm:presLayoutVars>
          <dgm:chPref val="3"/>
        </dgm:presLayoutVars>
      </dgm:prSet>
      <dgm:spPr>
        <a:prstGeom prst="roundRect">
          <a:avLst/>
        </a:prstGeom>
      </dgm:spPr>
    </dgm:pt>
    <dgm:pt modelId="{CF5FA288-2C10-4887-8A07-5F5ADBF7FEEC}" type="pres">
      <dgm:prSet presAssocID="{D26124D2-6B92-470C-88A2-76CD91CB041E}" presName="rootConnector" presStyleLbl="node2" presStyleIdx="3" presStyleCnt="5"/>
      <dgm:spPr/>
    </dgm:pt>
    <dgm:pt modelId="{6C43C703-812F-43DA-B0D3-A93470DDED6C}" type="pres">
      <dgm:prSet presAssocID="{D26124D2-6B92-470C-88A2-76CD91CB041E}" presName="hierChild4" presStyleCnt="0"/>
      <dgm:spPr/>
    </dgm:pt>
    <dgm:pt modelId="{5C3FF579-F466-4BA5-AF6B-C844B75E1E31}" type="pres">
      <dgm:prSet presAssocID="{F03F8B4B-B42F-4F84-895A-542AC86DA98D}" presName="Name50" presStyleLbl="parChTrans1D3" presStyleIdx="12" presStyleCnt="19"/>
      <dgm:spPr/>
    </dgm:pt>
    <dgm:pt modelId="{CE606098-FCA8-439E-AC5B-5C68162DE384}" type="pres">
      <dgm:prSet presAssocID="{A4C035C2-8553-429F-87D6-FD647147DA73}" presName="hierRoot2" presStyleCnt="0">
        <dgm:presLayoutVars>
          <dgm:hierBranch val="init"/>
        </dgm:presLayoutVars>
      </dgm:prSet>
      <dgm:spPr/>
    </dgm:pt>
    <dgm:pt modelId="{F167FAAD-EF95-40E7-8ABC-1E481B368849}" type="pres">
      <dgm:prSet presAssocID="{A4C035C2-8553-429F-87D6-FD647147DA73}" presName="rootComposite" presStyleCnt="0"/>
      <dgm:spPr/>
    </dgm:pt>
    <dgm:pt modelId="{407F4923-B3B0-4DD3-9245-444F647D8B1D}" type="pres">
      <dgm:prSet presAssocID="{A4C035C2-8553-429F-87D6-FD647147DA73}" presName="rootText" presStyleLbl="node3" presStyleIdx="12" presStyleCnt="19" custScaleX="222449" custScaleY="168568" custLinFactNeighborX="963" custLinFactNeighborY="8170">
        <dgm:presLayoutVars>
          <dgm:chPref val="3"/>
        </dgm:presLayoutVars>
      </dgm:prSet>
      <dgm:spPr>
        <a:prstGeom prst="roundRect">
          <a:avLst/>
        </a:prstGeom>
      </dgm:spPr>
    </dgm:pt>
    <dgm:pt modelId="{FF7E2F39-1631-441E-9041-922FB29639CD}" type="pres">
      <dgm:prSet presAssocID="{A4C035C2-8553-429F-87D6-FD647147DA73}" presName="rootConnector" presStyleLbl="node3" presStyleIdx="12" presStyleCnt="19"/>
      <dgm:spPr/>
    </dgm:pt>
    <dgm:pt modelId="{00081FB6-FEFF-402B-B385-CAAC05D93891}" type="pres">
      <dgm:prSet presAssocID="{A4C035C2-8553-429F-87D6-FD647147DA73}" presName="hierChild4" presStyleCnt="0"/>
      <dgm:spPr/>
    </dgm:pt>
    <dgm:pt modelId="{53FC493C-F447-40AC-AF16-D603D99F497D}" type="pres">
      <dgm:prSet presAssocID="{A4C035C2-8553-429F-87D6-FD647147DA73}" presName="hierChild5" presStyleCnt="0"/>
      <dgm:spPr/>
    </dgm:pt>
    <dgm:pt modelId="{EA6A36C9-8E5E-4F98-8E0A-AE62C678646F}" type="pres">
      <dgm:prSet presAssocID="{AD539317-57E2-47C9-81A4-CAEE7D4357FF}" presName="Name50" presStyleLbl="parChTrans1D3" presStyleIdx="13" presStyleCnt="19"/>
      <dgm:spPr/>
    </dgm:pt>
    <dgm:pt modelId="{B3299B12-C79A-4994-8C2D-8D8D999CB101}" type="pres">
      <dgm:prSet presAssocID="{9EA94BE8-51FB-4D73-A449-4747B058C978}" presName="hierRoot2" presStyleCnt="0">
        <dgm:presLayoutVars>
          <dgm:hierBranch val="init"/>
        </dgm:presLayoutVars>
      </dgm:prSet>
      <dgm:spPr/>
    </dgm:pt>
    <dgm:pt modelId="{07922BEF-90E2-4C66-AB95-3D81CBE39E3B}" type="pres">
      <dgm:prSet presAssocID="{9EA94BE8-51FB-4D73-A449-4747B058C978}" presName="rootComposite" presStyleCnt="0"/>
      <dgm:spPr/>
    </dgm:pt>
    <dgm:pt modelId="{8FD83262-F51B-4544-9D19-9CA0161B13C4}" type="pres">
      <dgm:prSet presAssocID="{9EA94BE8-51FB-4D73-A449-4747B058C978}" presName="rootText" presStyleLbl="node3" presStyleIdx="13" presStyleCnt="19" custScaleX="220620" custScaleY="168252" custLinFactNeighborY="14910">
        <dgm:presLayoutVars>
          <dgm:chPref val="3"/>
        </dgm:presLayoutVars>
      </dgm:prSet>
      <dgm:spPr>
        <a:prstGeom prst="roundRect">
          <a:avLst/>
        </a:prstGeom>
      </dgm:spPr>
    </dgm:pt>
    <dgm:pt modelId="{BA21CDA5-9FE1-45C2-86D6-02A799F9998D}" type="pres">
      <dgm:prSet presAssocID="{9EA94BE8-51FB-4D73-A449-4747B058C978}" presName="rootConnector" presStyleLbl="node3" presStyleIdx="13" presStyleCnt="19"/>
      <dgm:spPr/>
    </dgm:pt>
    <dgm:pt modelId="{F58D19A0-5E00-4DF5-92D3-CD63882447F7}" type="pres">
      <dgm:prSet presAssocID="{9EA94BE8-51FB-4D73-A449-4747B058C978}" presName="hierChild4" presStyleCnt="0"/>
      <dgm:spPr/>
    </dgm:pt>
    <dgm:pt modelId="{1258FB37-21E1-4549-8C1D-22CDD69E541D}" type="pres">
      <dgm:prSet presAssocID="{9EA94BE8-51FB-4D73-A449-4747B058C978}" presName="hierChild5" presStyleCnt="0"/>
      <dgm:spPr/>
    </dgm:pt>
    <dgm:pt modelId="{E42288EF-D304-43FD-9FBF-9ED88D55D6DA}" type="pres">
      <dgm:prSet presAssocID="{53D987A4-B278-442D-BE84-70AA7B768966}" presName="Name50" presStyleLbl="parChTrans1D3" presStyleIdx="14" presStyleCnt="19"/>
      <dgm:spPr/>
    </dgm:pt>
    <dgm:pt modelId="{D9CF3A96-9065-4FCE-AD1D-F7FBE45432E3}" type="pres">
      <dgm:prSet presAssocID="{2085D2B2-16FA-49D6-A658-4B5D9CBB8F14}" presName="hierRoot2" presStyleCnt="0">
        <dgm:presLayoutVars>
          <dgm:hierBranch val="init"/>
        </dgm:presLayoutVars>
      </dgm:prSet>
      <dgm:spPr/>
    </dgm:pt>
    <dgm:pt modelId="{CFDA1223-C805-47F5-B7C3-C06D663C390F}" type="pres">
      <dgm:prSet presAssocID="{2085D2B2-16FA-49D6-A658-4B5D9CBB8F14}" presName="rootComposite" presStyleCnt="0"/>
      <dgm:spPr/>
    </dgm:pt>
    <dgm:pt modelId="{61888B98-73E1-4DE2-8B80-D4A2A49F3CF3}" type="pres">
      <dgm:prSet presAssocID="{2085D2B2-16FA-49D6-A658-4B5D9CBB8F14}" presName="rootText" presStyleLbl="node3" presStyleIdx="14" presStyleCnt="19" custScaleX="222449" custScaleY="168568" custLinFactNeighborX="963" custLinFactNeighborY="8170">
        <dgm:presLayoutVars>
          <dgm:chPref val="3"/>
        </dgm:presLayoutVars>
      </dgm:prSet>
      <dgm:spPr>
        <a:prstGeom prst="roundRect">
          <a:avLst/>
        </a:prstGeom>
      </dgm:spPr>
    </dgm:pt>
    <dgm:pt modelId="{3E284440-9397-4661-9EDB-992FBBA4ADA4}" type="pres">
      <dgm:prSet presAssocID="{2085D2B2-16FA-49D6-A658-4B5D9CBB8F14}" presName="rootConnector" presStyleLbl="node3" presStyleIdx="14" presStyleCnt="19"/>
      <dgm:spPr/>
    </dgm:pt>
    <dgm:pt modelId="{DA108AA7-18CB-4F7D-901D-1F8FF7E56299}" type="pres">
      <dgm:prSet presAssocID="{2085D2B2-16FA-49D6-A658-4B5D9CBB8F14}" presName="hierChild4" presStyleCnt="0"/>
      <dgm:spPr/>
    </dgm:pt>
    <dgm:pt modelId="{F801EE6A-3223-41F9-9D96-BD42004B2056}" type="pres">
      <dgm:prSet presAssocID="{2085D2B2-16FA-49D6-A658-4B5D9CBB8F14}" presName="hierChild5" presStyleCnt="0"/>
      <dgm:spPr/>
    </dgm:pt>
    <dgm:pt modelId="{95D5DA65-F8ED-44E7-99DA-9DFCF3DF5C9D}" type="pres">
      <dgm:prSet presAssocID="{D26124D2-6B92-470C-88A2-76CD91CB041E}" presName="hierChild5" presStyleCnt="0"/>
      <dgm:spPr/>
    </dgm:pt>
    <dgm:pt modelId="{564830CD-06CC-46D5-87EE-B92B74D68703}" type="pres">
      <dgm:prSet presAssocID="{3AD6DBAC-057B-4F54-8A33-DC7BA6667867}" presName="Name37" presStyleLbl="parChTrans1D2" presStyleIdx="4" presStyleCnt="5"/>
      <dgm:spPr/>
    </dgm:pt>
    <dgm:pt modelId="{9A16E742-5D8A-4A28-943E-DD6B3D896ACD}" type="pres">
      <dgm:prSet presAssocID="{99EF0FD2-E6DB-4199-B9D4-654785773101}" presName="hierRoot2" presStyleCnt="0">
        <dgm:presLayoutVars>
          <dgm:hierBranch val="init"/>
        </dgm:presLayoutVars>
      </dgm:prSet>
      <dgm:spPr/>
    </dgm:pt>
    <dgm:pt modelId="{E838D101-263E-4052-8C96-FCA8F1C7D9AC}" type="pres">
      <dgm:prSet presAssocID="{99EF0FD2-E6DB-4199-B9D4-654785773101}" presName="rootComposite" presStyleCnt="0"/>
      <dgm:spPr/>
    </dgm:pt>
    <dgm:pt modelId="{B2E5DD46-B72C-415F-92C9-AB4001156358}" type="pres">
      <dgm:prSet presAssocID="{99EF0FD2-E6DB-4199-B9D4-654785773101}" presName="rootText" presStyleLbl="node2" presStyleIdx="4" presStyleCnt="5" custScaleX="341718" custScaleY="365742">
        <dgm:presLayoutVars>
          <dgm:chPref val="3"/>
        </dgm:presLayoutVars>
      </dgm:prSet>
      <dgm:spPr>
        <a:prstGeom prst="roundRect">
          <a:avLst/>
        </a:prstGeom>
      </dgm:spPr>
    </dgm:pt>
    <dgm:pt modelId="{D2C7FBA1-B8DB-4FA6-AC46-6521E7679DD0}" type="pres">
      <dgm:prSet presAssocID="{99EF0FD2-E6DB-4199-B9D4-654785773101}" presName="rootConnector" presStyleLbl="node2" presStyleIdx="4" presStyleCnt="5"/>
      <dgm:spPr/>
    </dgm:pt>
    <dgm:pt modelId="{FBD34433-5FAE-4499-847E-2568F0F3ADF7}" type="pres">
      <dgm:prSet presAssocID="{99EF0FD2-E6DB-4199-B9D4-654785773101}" presName="hierChild4" presStyleCnt="0"/>
      <dgm:spPr/>
    </dgm:pt>
    <dgm:pt modelId="{737C41E7-C197-4A25-AC4B-82D9538DAB11}" type="pres">
      <dgm:prSet presAssocID="{3CBC90B7-7D25-47D3-A09F-D140E9125AB0}" presName="Name37" presStyleLbl="parChTrans1D3" presStyleIdx="15" presStyleCnt="19"/>
      <dgm:spPr/>
    </dgm:pt>
    <dgm:pt modelId="{66A070FE-067C-4EA3-B94B-02E349ABE268}" type="pres">
      <dgm:prSet presAssocID="{5A1A4C40-A9B5-4883-90F7-A72EAB379F7B}" presName="hierRoot2" presStyleCnt="0">
        <dgm:presLayoutVars>
          <dgm:hierBranch val="init"/>
        </dgm:presLayoutVars>
      </dgm:prSet>
      <dgm:spPr/>
    </dgm:pt>
    <dgm:pt modelId="{D0B216D6-B573-475B-9975-9AC8C8D15095}" type="pres">
      <dgm:prSet presAssocID="{5A1A4C40-A9B5-4883-90F7-A72EAB379F7B}" presName="rootComposite" presStyleCnt="0"/>
      <dgm:spPr/>
    </dgm:pt>
    <dgm:pt modelId="{1522CB1A-7832-43EB-84F1-C00DBE84CEC7}" type="pres">
      <dgm:prSet presAssocID="{5A1A4C40-A9B5-4883-90F7-A72EAB379F7B}" presName="rootText" presStyleLbl="node3" presStyleIdx="15" presStyleCnt="19" custScaleX="235323" custScaleY="168568" custLinFactNeighborX="106" custLinFactNeighborY="4657">
        <dgm:presLayoutVars>
          <dgm:chPref val="3"/>
        </dgm:presLayoutVars>
      </dgm:prSet>
      <dgm:spPr>
        <a:prstGeom prst="roundRect">
          <a:avLst/>
        </a:prstGeom>
      </dgm:spPr>
    </dgm:pt>
    <dgm:pt modelId="{4EBF8AF0-F857-4F04-A483-537087044559}" type="pres">
      <dgm:prSet presAssocID="{5A1A4C40-A9B5-4883-90F7-A72EAB379F7B}" presName="rootConnector" presStyleLbl="node3" presStyleIdx="15" presStyleCnt="19"/>
      <dgm:spPr/>
    </dgm:pt>
    <dgm:pt modelId="{02A6C491-6380-47C5-B8FB-CA9011354131}" type="pres">
      <dgm:prSet presAssocID="{5A1A4C40-A9B5-4883-90F7-A72EAB379F7B}" presName="hierChild4" presStyleCnt="0"/>
      <dgm:spPr/>
    </dgm:pt>
    <dgm:pt modelId="{4D911D8B-6602-4CC2-AA79-7B98496FFFAB}" type="pres">
      <dgm:prSet presAssocID="{5A1A4C40-A9B5-4883-90F7-A72EAB379F7B}" presName="hierChild5" presStyleCnt="0"/>
      <dgm:spPr/>
    </dgm:pt>
    <dgm:pt modelId="{FEFEDD1D-65C3-4112-B54B-64F513B4565C}" type="pres">
      <dgm:prSet presAssocID="{6B5EC769-D309-45CF-9797-93E52FFFD8B8}" presName="Name37" presStyleLbl="parChTrans1D3" presStyleIdx="16" presStyleCnt="19"/>
      <dgm:spPr/>
    </dgm:pt>
    <dgm:pt modelId="{1BC69D7A-EE28-4FCB-8B21-E27F349FC19B}" type="pres">
      <dgm:prSet presAssocID="{825DCF0A-A401-419F-BF2E-9CB66EBEC1B5}" presName="hierRoot2" presStyleCnt="0">
        <dgm:presLayoutVars>
          <dgm:hierBranch val="init"/>
        </dgm:presLayoutVars>
      </dgm:prSet>
      <dgm:spPr/>
    </dgm:pt>
    <dgm:pt modelId="{602C6E6B-AC48-4A40-9A9F-F76C7AAA8439}" type="pres">
      <dgm:prSet presAssocID="{825DCF0A-A401-419F-BF2E-9CB66EBEC1B5}" presName="rootComposite" presStyleCnt="0"/>
      <dgm:spPr/>
    </dgm:pt>
    <dgm:pt modelId="{B9677A7C-D6E6-4F65-8572-F33301088B26}" type="pres">
      <dgm:prSet presAssocID="{825DCF0A-A401-419F-BF2E-9CB66EBEC1B5}" presName="rootText" presStyleLbl="node3" presStyleIdx="16" presStyleCnt="19" custScaleX="227975" custScaleY="162840">
        <dgm:presLayoutVars>
          <dgm:chPref val="3"/>
        </dgm:presLayoutVars>
      </dgm:prSet>
      <dgm:spPr>
        <a:prstGeom prst="roundRect">
          <a:avLst/>
        </a:prstGeom>
      </dgm:spPr>
    </dgm:pt>
    <dgm:pt modelId="{A768D3F4-3D1C-4A3D-A9D3-CA36DCCCF774}" type="pres">
      <dgm:prSet presAssocID="{825DCF0A-A401-419F-BF2E-9CB66EBEC1B5}" presName="rootConnector" presStyleLbl="node3" presStyleIdx="16" presStyleCnt="19"/>
      <dgm:spPr/>
    </dgm:pt>
    <dgm:pt modelId="{1F6D678E-7DF8-40DB-877B-5D98152A5D93}" type="pres">
      <dgm:prSet presAssocID="{825DCF0A-A401-419F-BF2E-9CB66EBEC1B5}" presName="hierChild4" presStyleCnt="0"/>
      <dgm:spPr/>
    </dgm:pt>
    <dgm:pt modelId="{E300D26B-C630-4B6D-9120-2C32676088BD}" type="pres">
      <dgm:prSet presAssocID="{825DCF0A-A401-419F-BF2E-9CB66EBEC1B5}" presName="hierChild5" presStyleCnt="0"/>
      <dgm:spPr/>
    </dgm:pt>
    <dgm:pt modelId="{D2270E6A-5469-47DD-AE61-5C20FFA14364}" type="pres">
      <dgm:prSet presAssocID="{9672D605-0AA2-4B0B-9CF3-7DB8F1BF66FD}" presName="Name37" presStyleLbl="parChTrans1D3" presStyleIdx="17" presStyleCnt="19"/>
      <dgm:spPr/>
    </dgm:pt>
    <dgm:pt modelId="{796E900A-6DD5-4651-A2BF-A9A5CE4E28FD}" type="pres">
      <dgm:prSet presAssocID="{7AD9DBA6-52E4-42FE-B839-0CF025C4F2B7}" presName="hierRoot2" presStyleCnt="0">
        <dgm:presLayoutVars>
          <dgm:hierBranch val="init"/>
        </dgm:presLayoutVars>
      </dgm:prSet>
      <dgm:spPr/>
    </dgm:pt>
    <dgm:pt modelId="{C949AC05-629E-4518-A8F1-B15C2A620C53}" type="pres">
      <dgm:prSet presAssocID="{7AD9DBA6-52E4-42FE-B839-0CF025C4F2B7}" presName="rootComposite" presStyleCnt="0"/>
      <dgm:spPr/>
    </dgm:pt>
    <dgm:pt modelId="{CC6675B7-24A9-4420-AE72-B0710B194B1C}" type="pres">
      <dgm:prSet presAssocID="{7AD9DBA6-52E4-42FE-B839-0CF025C4F2B7}" presName="rootText" presStyleLbl="node3" presStyleIdx="17" presStyleCnt="19" custScaleX="230652" custScaleY="165202" custLinFactY="100000" custLinFactNeighborX="106" custLinFactNeighborY="118873">
        <dgm:presLayoutVars>
          <dgm:chPref val="3"/>
        </dgm:presLayoutVars>
      </dgm:prSet>
      <dgm:spPr>
        <a:prstGeom prst="roundRect">
          <a:avLst/>
        </a:prstGeom>
      </dgm:spPr>
    </dgm:pt>
    <dgm:pt modelId="{38B3BF2D-EB0C-4FB9-AD06-B8B06D700F67}" type="pres">
      <dgm:prSet presAssocID="{7AD9DBA6-52E4-42FE-B839-0CF025C4F2B7}" presName="rootConnector" presStyleLbl="node3" presStyleIdx="17" presStyleCnt="19"/>
      <dgm:spPr/>
    </dgm:pt>
    <dgm:pt modelId="{7F84B367-BA1E-4ABF-9EAB-C57999968BA9}" type="pres">
      <dgm:prSet presAssocID="{7AD9DBA6-52E4-42FE-B839-0CF025C4F2B7}" presName="hierChild4" presStyleCnt="0"/>
      <dgm:spPr/>
    </dgm:pt>
    <dgm:pt modelId="{FAB70B0D-82D2-4D26-94F9-1D86E413CDB3}" type="pres">
      <dgm:prSet presAssocID="{7AD9DBA6-52E4-42FE-B839-0CF025C4F2B7}" presName="hierChild5" presStyleCnt="0"/>
      <dgm:spPr/>
    </dgm:pt>
    <dgm:pt modelId="{78D37FB5-BA12-41B6-98C5-BDACBA8EFDBB}" type="pres">
      <dgm:prSet presAssocID="{80248463-ED36-4B7E-A380-BDD084A2AD89}" presName="Name37" presStyleLbl="parChTrans1D3" presStyleIdx="18" presStyleCnt="19"/>
      <dgm:spPr/>
    </dgm:pt>
    <dgm:pt modelId="{857E92E5-1E24-4E92-B4A7-E8804D9B4681}" type="pres">
      <dgm:prSet presAssocID="{A2BE8E18-48DD-449F-BC9F-500BD4CD26AD}" presName="hierRoot2" presStyleCnt="0">
        <dgm:presLayoutVars>
          <dgm:hierBranch val="init"/>
        </dgm:presLayoutVars>
      </dgm:prSet>
      <dgm:spPr/>
    </dgm:pt>
    <dgm:pt modelId="{A12BE71C-BFE0-4502-99DE-941210AE3177}" type="pres">
      <dgm:prSet presAssocID="{A2BE8E18-48DD-449F-BC9F-500BD4CD26AD}" presName="rootComposite" presStyleCnt="0"/>
      <dgm:spPr/>
    </dgm:pt>
    <dgm:pt modelId="{86ADE7F6-19F1-43BB-B3E0-F00827AFC700}" type="pres">
      <dgm:prSet presAssocID="{A2BE8E18-48DD-449F-BC9F-500BD4CD26AD}" presName="rootText" presStyleLbl="node3" presStyleIdx="18" presStyleCnt="19" custScaleX="228382" custScaleY="162011" custLinFactY="-100000" custLinFactNeighborX="106" custLinFactNeighborY="-107689">
        <dgm:presLayoutVars>
          <dgm:chPref val="3"/>
        </dgm:presLayoutVars>
      </dgm:prSet>
      <dgm:spPr>
        <a:prstGeom prst="roundRect">
          <a:avLst/>
        </a:prstGeom>
      </dgm:spPr>
    </dgm:pt>
    <dgm:pt modelId="{07EB0C51-7661-4130-A0A5-F023C3638500}" type="pres">
      <dgm:prSet presAssocID="{A2BE8E18-48DD-449F-BC9F-500BD4CD26AD}" presName="rootConnector" presStyleLbl="node3" presStyleIdx="18" presStyleCnt="19"/>
      <dgm:spPr/>
    </dgm:pt>
    <dgm:pt modelId="{56BEACF7-F2C1-4F7E-A2B5-9A060035DED0}" type="pres">
      <dgm:prSet presAssocID="{A2BE8E18-48DD-449F-BC9F-500BD4CD26AD}" presName="hierChild4" presStyleCnt="0"/>
      <dgm:spPr/>
    </dgm:pt>
    <dgm:pt modelId="{78C859F9-3DF2-4CA5-89D1-F2713A476CE9}" type="pres">
      <dgm:prSet presAssocID="{A2BE8E18-48DD-449F-BC9F-500BD4CD26AD}" presName="hierChild5" presStyleCnt="0"/>
      <dgm:spPr/>
    </dgm:pt>
    <dgm:pt modelId="{53E026F8-B59A-4521-8B41-DDF818DA35BC}" type="pres">
      <dgm:prSet presAssocID="{99EF0FD2-E6DB-4199-B9D4-654785773101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4E44250A-4C87-4A57-95F8-44F32FF1085C}" type="presOf" srcId="{3AD6DBAC-057B-4F54-8A33-DC7BA6667867}" destId="{564830CD-06CC-46D5-87EE-B92B74D68703}" srcOrd="0" destOrd="0" presId="urn:microsoft.com/office/officeart/2005/8/layout/orgChart1"/>
    <dgm:cxn modelId="{5E21310C-1F42-4575-B7BE-2A033E2D51CD}" type="presOf" srcId="{9EA94BE8-51FB-4D73-A449-4747B058C978}" destId="{8FD83262-F51B-4544-9D19-9CA0161B13C4}" srcOrd="0" destOrd="0" presId="urn:microsoft.com/office/officeart/2005/8/layout/orgChart1"/>
    <dgm:cxn modelId="{E8AE1214-06FA-4888-B7E0-6DE9DF4E2A25}" type="presOf" srcId="{1A5145DD-05E2-47CB-B5F3-10E629A2B7C7}" destId="{3FA644E2-B237-40AF-9301-DF5EE2AACDFE}" srcOrd="0" destOrd="0" presId="urn:microsoft.com/office/officeart/2005/8/layout/orgChart1"/>
    <dgm:cxn modelId="{0CF0B515-16CE-4D93-941B-D5C4C0FF9E16}" type="presOf" srcId="{C7CDC0CB-86DE-4E42-9C78-8591A3819AF9}" destId="{87DCBB02-BE8C-4206-A1E1-EF921A4B178D}" srcOrd="0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2971771A-EF84-4086-A06A-720F217E56D8}" type="presOf" srcId="{53D987A4-B278-442D-BE84-70AA7B768966}" destId="{E42288EF-D304-43FD-9FBF-9ED88D55D6DA}" srcOrd="0" destOrd="0" presId="urn:microsoft.com/office/officeart/2005/8/layout/orgChart1"/>
    <dgm:cxn modelId="{57AC1121-2889-433D-B5EB-5C23202B4CB9}" type="presOf" srcId="{80248463-ED36-4B7E-A380-BDD084A2AD89}" destId="{78D37FB5-BA12-41B6-98C5-BDACBA8EFDBB}" srcOrd="0" destOrd="0" presId="urn:microsoft.com/office/officeart/2005/8/layout/orgChart1"/>
    <dgm:cxn modelId="{C08A7723-5F7E-4CA1-B8EE-990A17224123}" type="presOf" srcId="{E035095C-2B1A-4B11-AD86-50569E210767}" destId="{E6950008-2484-4341-90E3-7565E95FC6BA}" srcOrd="0" destOrd="0" presId="urn:microsoft.com/office/officeart/2005/8/layout/orgChart1"/>
    <dgm:cxn modelId="{328E8A24-09FE-46C0-B4FA-869C211E5238}" srcId="{D26124D2-6B92-470C-88A2-76CD91CB041E}" destId="{2085D2B2-16FA-49D6-A658-4B5D9CBB8F14}" srcOrd="2" destOrd="0" parTransId="{53D987A4-B278-442D-BE84-70AA7B768966}" sibTransId="{6417CCEA-F0A6-4D9F-B67E-C4FB1CEEF76B}"/>
    <dgm:cxn modelId="{8C2BA124-D4D6-4969-A8AF-AA924685B15E}" type="presOf" srcId="{D31E1E1B-FE2E-4095-9AA6-1D981FF3A2B3}" destId="{E64425A5-B2CF-469B-845E-E67C0D459B3A}" srcOrd="0" destOrd="0" presId="urn:microsoft.com/office/officeart/2005/8/layout/orgChart1"/>
    <dgm:cxn modelId="{1607F528-76AC-4E00-B3C1-121F7EF4764B}" srcId="{D26124D2-6B92-470C-88A2-76CD91CB041E}" destId="{A4C035C2-8553-429F-87D6-FD647147DA73}" srcOrd="0" destOrd="0" parTransId="{F03F8B4B-B42F-4F84-895A-542AC86DA98D}" sibTransId="{1B2FEC67-7F01-4EA0-943C-CB0EAF1C0608}"/>
    <dgm:cxn modelId="{D707F928-4968-4655-923A-B2E59DA0227F}" type="presOf" srcId="{E6CCBA8A-C15F-4707-84EF-EE467C346151}" destId="{B7B9095F-8424-4554-B1CA-62D1E48B0C51}" srcOrd="0" destOrd="0" presId="urn:microsoft.com/office/officeart/2005/8/layout/orgChart1"/>
    <dgm:cxn modelId="{E8F6842A-27B1-40FC-9EE8-64742E588D27}" type="presOf" srcId="{A4D06E30-6FE4-4329-904F-0741322901FD}" destId="{B5D3CD6F-44A5-4FA8-940D-64E72EC2D525}" srcOrd="1" destOrd="0" presId="urn:microsoft.com/office/officeart/2005/8/layout/orgChart1"/>
    <dgm:cxn modelId="{8264532C-59FB-4BEA-8C06-97F495247C91}" srcId="{99EF0FD2-E6DB-4199-B9D4-654785773101}" destId="{5A1A4C40-A9B5-4883-90F7-A72EAB379F7B}" srcOrd="0" destOrd="0" parTransId="{3CBC90B7-7D25-47D3-A09F-D140E9125AB0}" sibTransId="{BE30379F-338E-4CBC-999F-735CDDC03631}"/>
    <dgm:cxn modelId="{5F304F39-54EB-4DAE-9776-EF841EB590BC}" type="presOf" srcId="{B8F077DF-CD12-404E-93B3-95F80A0AFE53}" destId="{955CF1DC-0FCA-4FB0-B755-856C700EA3B6}" srcOrd="0" destOrd="0" presId="urn:microsoft.com/office/officeart/2005/8/layout/orgChart1"/>
    <dgm:cxn modelId="{64CDA03C-F3E1-4D58-847F-1D3297E43007}" type="presOf" srcId="{EC34CA02-354B-46DF-8383-6D619711B7D9}" destId="{00A58917-0951-4D47-87C6-B72AC792FC97}" srcOrd="0" destOrd="0" presId="urn:microsoft.com/office/officeart/2005/8/layout/orgChart1"/>
    <dgm:cxn modelId="{F67D433E-F7DD-4F3D-AF70-23F4F89F498A}" srcId="{C7CDC0CB-86DE-4E42-9C78-8591A3819AF9}" destId="{C6A4111D-BA23-45B7-8418-5CA205919E4C}" srcOrd="0" destOrd="0" parTransId="{93C34FC9-DC7C-4748-A4C0-9A29622E305B}" sibTransId="{865F242E-2636-4AE6-9736-59C0AD64959E}"/>
    <dgm:cxn modelId="{C73B763E-2AB0-4BDE-A550-C0F6759622B7}" type="presOf" srcId="{2CAB35F8-0CBD-4506-8769-B453203C9A88}" destId="{C6BD9102-1ECC-4D86-A07C-E8CA2C7401A2}" srcOrd="0" destOrd="0" presId="urn:microsoft.com/office/officeart/2005/8/layout/orgChart1"/>
    <dgm:cxn modelId="{FFC0E45F-B31F-4CE1-AB77-D9617040DBC6}" type="presOf" srcId="{9E8E2B44-1920-4504-B322-C703D016A227}" destId="{80CA852A-1DC4-4273-857B-8B74690EBC14}" srcOrd="0" destOrd="0" presId="urn:microsoft.com/office/officeart/2005/8/layout/orgChart1"/>
    <dgm:cxn modelId="{00EF3A61-D946-4703-A218-2611DF6749C5}" type="presOf" srcId="{3CBC90B7-7D25-47D3-A09F-D140E9125AB0}" destId="{737C41E7-C197-4A25-AC4B-82D9538DAB11}" srcOrd="0" destOrd="0" presId="urn:microsoft.com/office/officeart/2005/8/layout/orgChart1"/>
    <dgm:cxn modelId="{EAFD4741-7559-4C52-8CC8-CA55F5F20B12}" type="presOf" srcId="{D103752C-D04C-4E9D-8E5E-AF1FD1D7BCB3}" destId="{3669B52F-DD6A-4549-8413-ED3EF77255B1}" srcOrd="1" destOrd="0" presId="urn:microsoft.com/office/officeart/2005/8/layout/orgChart1"/>
    <dgm:cxn modelId="{4571EF63-4840-4ABB-95FF-B43E796B609B}" type="presOf" srcId="{C6A4111D-BA23-45B7-8418-5CA205919E4C}" destId="{2CE81E97-69EB-4A1A-B953-D3B07363F1F9}" srcOrd="0" destOrd="0" presId="urn:microsoft.com/office/officeart/2005/8/layout/orgChart1"/>
    <dgm:cxn modelId="{B4707044-D0EA-43D1-9392-5DB8EB46D3C1}" srcId="{D26124D2-6B92-470C-88A2-76CD91CB041E}" destId="{9EA94BE8-51FB-4D73-A449-4747B058C978}" srcOrd="1" destOrd="0" parTransId="{AD539317-57E2-47C9-81A4-CAEE7D4357FF}" sibTransId="{956AFFB4-EFF9-4AEB-8662-C39DBBBB6F9A}"/>
    <dgm:cxn modelId="{7819B167-4355-4BEB-A53F-D4B222AC8ADF}" type="presOf" srcId="{EA69DF88-6403-43BE-8494-F343CF256E5C}" destId="{C24928ED-CE40-416A-B718-77E971369478}" srcOrd="0" destOrd="0" presId="urn:microsoft.com/office/officeart/2005/8/layout/orgChart1"/>
    <dgm:cxn modelId="{80AC9B69-C5F4-4BC1-BEB6-4054BC49998A}" type="presOf" srcId="{1F608A83-7FFB-4F61-BA73-A753D2D86212}" destId="{308ED2B4-518F-4CA1-9D97-1D658DD7AD0F}" srcOrd="0" destOrd="0" presId="urn:microsoft.com/office/officeart/2005/8/layout/orgChart1"/>
    <dgm:cxn modelId="{F527994B-7DD3-4258-A800-D184D48D84C7}" srcId="{661178FE-485E-4CA7-9D81-75A3C355D18F}" destId="{1A5145DD-05E2-47CB-B5F3-10E629A2B7C7}" srcOrd="2" destOrd="0" parTransId="{D727ADED-966C-43B2-9CCE-DD783E28DA7B}" sibTransId="{1E742B1B-AC18-4283-9720-0644CF8FAADA}"/>
    <dgm:cxn modelId="{9443BC4C-190C-4D5D-834D-FB122E3E92AB}" type="presOf" srcId="{A4C035C2-8553-429F-87D6-FD647147DA73}" destId="{407F4923-B3B0-4DD3-9245-444F647D8B1D}" srcOrd="0" destOrd="0" presId="urn:microsoft.com/office/officeart/2005/8/layout/orgChart1"/>
    <dgm:cxn modelId="{6372C16C-F3F3-4B17-9809-D612FF7CEA57}" srcId="{9E8E2B44-1920-4504-B322-C703D016A227}" destId="{A4D06E30-6FE4-4329-904F-0741322901FD}" srcOrd="0" destOrd="0" parTransId="{8DB00472-2709-4A47-ABEF-0BE7F73AA6D8}" sibTransId="{48B0C021-3FA7-4B0C-8A23-3DF834898334}"/>
    <dgm:cxn modelId="{E3E6DA6E-EEA8-4DBC-BA40-149A552D1F55}" type="presOf" srcId="{661178FE-485E-4CA7-9D81-75A3C355D18F}" destId="{908BE094-5538-44FF-B722-9F055DBFBCD2}" srcOrd="0" destOrd="0" presId="urn:microsoft.com/office/officeart/2005/8/layout/orgChart1"/>
    <dgm:cxn modelId="{D29D0A6F-0A82-4B12-A91D-B8585F74EDCC}" srcId="{C7CDC0CB-86DE-4E42-9C78-8591A3819AF9}" destId="{EC34CA02-354B-46DF-8383-6D619711B7D9}" srcOrd="2" destOrd="0" parTransId="{0B077C96-AE72-4EC1-8CAE-9226F0995AE2}" sibTransId="{B2F911A3-7C06-42BD-865A-BB489F483169}"/>
    <dgm:cxn modelId="{635E2350-002A-49D3-854D-779AC2773822}" srcId="{661178FE-485E-4CA7-9D81-75A3C355D18F}" destId="{E6CCBA8A-C15F-4707-84EF-EE467C346151}" srcOrd="0" destOrd="0" parTransId="{E035095C-2B1A-4B11-AD86-50569E210767}" sibTransId="{C005D010-45DC-4121-BD37-05947936FAC4}"/>
    <dgm:cxn modelId="{5DA29350-995C-4A99-93BF-5F43CF9CF4FB}" type="presOf" srcId="{0B077C96-AE72-4EC1-8CAE-9226F0995AE2}" destId="{AEB9B38E-CA21-4645-9193-C5802FFDFC9C}" srcOrd="0" destOrd="0" presId="urn:microsoft.com/office/officeart/2005/8/layout/orgChart1"/>
    <dgm:cxn modelId="{CBC78352-5415-401C-9D4A-3F0210D3793E}" type="presOf" srcId="{8DB00472-2709-4A47-ABEF-0BE7F73AA6D8}" destId="{F6FB559F-1D8B-40F3-8F43-29452BA1329C}" srcOrd="0" destOrd="0" presId="urn:microsoft.com/office/officeart/2005/8/layout/orgChart1"/>
    <dgm:cxn modelId="{9B8E8653-055D-4422-8450-FF8F1055F177}" srcId="{01D7F48E-F4EF-4FEF-986A-F7D5A910C537}" destId="{C7CDC0CB-86DE-4E42-9C78-8591A3819AF9}" srcOrd="2" destOrd="0" parTransId="{D31E1E1B-FE2E-4095-9AA6-1D981FF3A2B3}" sibTransId="{6C7B9E73-215E-4A7B-8BDF-A8A2ABAFD42B}"/>
    <dgm:cxn modelId="{889DC553-FA18-43A3-8978-B11FFE76B216}" type="presOf" srcId="{C7CDC0CB-86DE-4E42-9C78-8591A3819AF9}" destId="{65D7E160-1A67-47FD-BF64-B96D32C2C1DD}" srcOrd="1" destOrd="0" presId="urn:microsoft.com/office/officeart/2005/8/layout/orgChart1"/>
    <dgm:cxn modelId="{D54ADE55-4FC9-45FC-9603-8F90F8D459A6}" type="presOf" srcId="{99EF0FD2-E6DB-4199-B9D4-654785773101}" destId="{D2C7FBA1-B8DB-4FA6-AC46-6521E7679DD0}" srcOrd="1" destOrd="0" presId="urn:microsoft.com/office/officeart/2005/8/layout/orgChart1"/>
    <dgm:cxn modelId="{8C5C6376-4257-44F7-BC2F-EBCF6873EA86}" type="presOf" srcId="{6B5EC769-D309-45CF-9797-93E52FFFD8B8}" destId="{FEFEDD1D-65C3-4112-B54B-64F513B4565C}" srcOrd="0" destOrd="0" presId="urn:microsoft.com/office/officeart/2005/8/layout/orgChart1"/>
    <dgm:cxn modelId="{D6687476-3FC2-4630-B726-911B8427D2BA}" type="presOf" srcId="{D26124D2-6B92-470C-88A2-76CD91CB041E}" destId="{CF5FA288-2C10-4887-8A07-5F5ADBF7FEEC}" srcOrd="1" destOrd="0" presId="urn:microsoft.com/office/officeart/2005/8/layout/orgChart1"/>
    <dgm:cxn modelId="{C6ED3E57-9F15-47A9-A0A3-B785A8730E7C}" type="presOf" srcId="{5CAF48AA-522F-4101-8165-D318FD85044C}" destId="{EE6E8725-3801-4B99-B99A-088F66CB1E3C}" srcOrd="1" destOrd="0" presId="urn:microsoft.com/office/officeart/2005/8/layout/orgChart1"/>
    <dgm:cxn modelId="{A5FA9658-3897-47C8-9306-12D256B3524F}" type="presOf" srcId="{01D7F48E-F4EF-4FEF-986A-F7D5A910C537}" destId="{AF555A22-6B4C-4A24-9D49-1E88131CF7A7}" srcOrd="1" destOrd="0" presId="urn:microsoft.com/office/officeart/2005/8/layout/orgChart1"/>
    <dgm:cxn modelId="{A34F877A-CFDF-44C4-82A6-F3F8FACA266E}" type="presOf" srcId="{7AD9DBA6-52E4-42FE-B839-0CF025C4F2B7}" destId="{CC6675B7-24A9-4420-AE72-B0710B194B1C}" srcOrd="0" destOrd="0" presId="urn:microsoft.com/office/officeart/2005/8/layout/orgChart1"/>
    <dgm:cxn modelId="{F89D137B-3A07-4354-9910-5185ABC42B93}" type="presOf" srcId="{CC0822ED-77A0-4172-9884-5187A03BC287}" destId="{7F008859-511D-4B5E-A9A1-39786FE5F763}" srcOrd="0" destOrd="0" presId="urn:microsoft.com/office/officeart/2005/8/layout/orgChart1"/>
    <dgm:cxn modelId="{509CF27C-0DB2-4BB1-920F-19A970F22BE3}" type="presOf" srcId="{5A1A4C40-A9B5-4883-90F7-A72EAB379F7B}" destId="{1522CB1A-7832-43EB-84F1-C00DBE84CEC7}" srcOrd="0" destOrd="0" presId="urn:microsoft.com/office/officeart/2005/8/layout/orgChart1"/>
    <dgm:cxn modelId="{3977A27D-0CE4-4943-9056-0ABA7904F793}" srcId="{661178FE-485E-4CA7-9D81-75A3C355D18F}" destId="{3FA76926-D460-4779-A1C6-67F6ED217E5A}" srcOrd="1" destOrd="0" parTransId="{EE4B844C-8D0B-464D-8D04-EE1F4E6EEC82}" sibTransId="{51452F40-DA09-4CA4-80BB-B912997E9D7F}"/>
    <dgm:cxn modelId="{5EF6607F-E1BF-42EF-BF51-AA40392D27FF}" type="presOf" srcId="{A2BE8E18-48DD-449F-BC9F-500BD4CD26AD}" destId="{86ADE7F6-19F1-43BB-B3E0-F00827AFC700}" srcOrd="0" destOrd="0" presId="urn:microsoft.com/office/officeart/2005/8/layout/orgChart1"/>
    <dgm:cxn modelId="{E7FF0482-8A81-4BCC-9025-602F4CBCF96C}" type="presOf" srcId="{01D7F48E-F4EF-4FEF-986A-F7D5A910C537}" destId="{B05BD84C-786C-4866-8243-C5177477CE81}" srcOrd="0" destOrd="0" presId="urn:microsoft.com/office/officeart/2005/8/layout/orgChart1"/>
    <dgm:cxn modelId="{A3FD0F86-A42B-4AE3-905C-4CB6A758EE73}" type="presOf" srcId="{3FA76926-D460-4779-A1C6-67F6ED217E5A}" destId="{C45713FD-608B-4FED-B91D-E16B7F94D1AD}" srcOrd="0" destOrd="0" presId="urn:microsoft.com/office/officeart/2005/8/layout/orgChart1"/>
    <dgm:cxn modelId="{AEE11087-1F30-4663-8E41-771D8574AC51}" type="presOf" srcId="{7E1250AD-B7EC-45E3-BA4C-4008370F9490}" destId="{6C875615-34CD-4893-8FDB-E3CA9D74E7D3}" srcOrd="0" destOrd="0" presId="urn:microsoft.com/office/officeart/2005/8/layout/orgChart1"/>
    <dgm:cxn modelId="{32291888-4156-4DA1-9C30-9FC46904660D}" type="presOf" srcId="{EEAA61D2-981E-4C71-B7BB-C078AC88DE97}" destId="{5B105D48-F6F2-4BDA-B59A-824EDB09303D}" srcOrd="0" destOrd="0" presId="urn:microsoft.com/office/officeart/2005/8/layout/orgChart1"/>
    <dgm:cxn modelId="{3C53EC88-1005-476D-AD8A-CC53DA1F1F6F}" type="presOf" srcId="{A4C035C2-8553-429F-87D6-FD647147DA73}" destId="{FF7E2F39-1631-441E-9041-922FB29639CD}" srcOrd="1" destOrd="0" presId="urn:microsoft.com/office/officeart/2005/8/layout/orgChart1"/>
    <dgm:cxn modelId="{7A1F808C-AE1F-4167-B1AB-7E1BB54FF765}" type="presOf" srcId="{D26124D2-6B92-470C-88A2-76CD91CB041E}" destId="{BAC94B72-2313-41DF-9E24-9971259A65BD}" srcOrd="0" destOrd="0" presId="urn:microsoft.com/office/officeart/2005/8/layout/orgChart1"/>
    <dgm:cxn modelId="{CD03B68C-FD6A-4F90-8E67-8BF7331382CB}" srcId="{99EF0FD2-E6DB-4199-B9D4-654785773101}" destId="{825DCF0A-A401-419F-BF2E-9CB66EBEC1B5}" srcOrd="1" destOrd="0" parTransId="{6B5EC769-D309-45CF-9797-93E52FFFD8B8}" sibTransId="{F8F4AEE9-D479-4FEE-B1EE-0C827BD55C53}"/>
    <dgm:cxn modelId="{3E50E490-A9AE-4E5E-9944-3DBA233A7328}" type="presOf" srcId="{3E9D28E2-EF7E-4490-840F-E5498646017C}" destId="{8E792587-E8DF-4C1C-8E81-71EC95AEC121}" srcOrd="0" destOrd="0" presId="urn:microsoft.com/office/officeart/2005/8/layout/orgChart1"/>
    <dgm:cxn modelId="{6AD7BA95-7564-487E-AE40-51830ADFCC1A}" type="presOf" srcId="{9A75261B-D997-4785-A39A-91E14DC9A42E}" destId="{F6F33486-DF62-4371-B93A-56B4F7273C86}" srcOrd="1" destOrd="0" presId="urn:microsoft.com/office/officeart/2005/8/layout/orgChart1"/>
    <dgm:cxn modelId="{073DEF95-98BE-43C7-B86B-7AABABAFAC40}" type="presOf" srcId="{9EA94BE8-51FB-4D73-A449-4747B058C978}" destId="{BA21CDA5-9FE1-45C2-86D6-02A799F9998D}" srcOrd="1" destOrd="0" presId="urn:microsoft.com/office/officeart/2005/8/layout/orgChart1"/>
    <dgm:cxn modelId="{B3F03699-4B1C-4DEF-81A0-02A943B9CDAE}" type="presOf" srcId="{7AD9DBA6-52E4-42FE-B839-0CF025C4F2B7}" destId="{38B3BF2D-EB0C-4FB9-AD06-B8B06D700F67}" srcOrd="1" destOrd="0" presId="urn:microsoft.com/office/officeart/2005/8/layout/orgChart1"/>
    <dgm:cxn modelId="{EA02CC9A-82EF-4E0D-9072-C35BF44DBC86}" type="presOf" srcId="{9672D605-0AA2-4B0B-9CF3-7DB8F1BF66FD}" destId="{D2270E6A-5469-47DD-AE61-5C20FFA14364}" srcOrd="0" destOrd="0" presId="urn:microsoft.com/office/officeart/2005/8/layout/orgChart1"/>
    <dgm:cxn modelId="{1481929B-A749-42D2-92A2-2A5AFADEF1C2}" type="presOf" srcId="{3B644818-2CC3-4926-B9D0-07B6DC562A16}" destId="{00432386-962E-4D8E-9F60-921575083189}" srcOrd="0" destOrd="0" presId="urn:microsoft.com/office/officeart/2005/8/layout/orgChart1"/>
    <dgm:cxn modelId="{E6CB5B9F-AA98-4F13-AA62-8F16C8349A5E}" srcId="{9E8E2B44-1920-4504-B322-C703D016A227}" destId="{373E1FEB-1194-4951-BE0E-5A3828C915C5}" srcOrd="2" destOrd="0" parTransId="{1F608A83-7FFB-4F61-BA73-A753D2D86212}" sibTransId="{76611EE6-A879-415E-9D53-86E711B0643C}"/>
    <dgm:cxn modelId="{38E97BA4-7604-4866-BC60-6B130540D1F7}" type="presOf" srcId="{01FFCF14-F57C-4A38-A662-C1BF69DC42B0}" destId="{18692688-23BA-49D9-9459-682116262D54}" srcOrd="0" destOrd="0" presId="urn:microsoft.com/office/officeart/2005/8/layout/orgChart1"/>
    <dgm:cxn modelId="{40712AA6-B5BB-400B-B8FD-462FA9A860A2}" type="presOf" srcId="{825DCF0A-A401-419F-BF2E-9CB66EBEC1B5}" destId="{B9677A7C-D6E6-4F65-8572-F33301088B26}" srcOrd="0" destOrd="0" presId="urn:microsoft.com/office/officeart/2005/8/layout/orgChart1"/>
    <dgm:cxn modelId="{F6FB34A7-F496-465A-B4F1-016B660288A2}" type="presOf" srcId="{437F73F8-1C7A-4578-856B-8242D8760D68}" destId="{3EF7D3E2-8649-4B6E-A8B6-B5035D5CF3E2}" srcOrd="0" destOrd="0" presId="urn:microsoft.com/office/officeart/2005/8/layout/orgChart1"/>
    <dgm:cxn modelId="{938EF5A9-2843-4447-8AD7-B51A2303D3D4}" type="presOf" srcId="{C6A4111D-BA23-45B7-8418-5CA205919E4C}" destId="{745471DD-3493-443E-8E2A-F75294B82769}" srcOrd="1" destOrd="0" presId="urn:microsoft.com/office/officeart/2005/8/layout/orgChart1"/>
    <dgm:cxn modelId="{5924C5AC-EF24-4A5D-AAB4-268AC72680CC}" type="presOf" srcId="{5A1A4C40-A9B5-4883-90F7-A72EAB379F7B}" destId="{4EBF8AF0-F857-4F04-A483-537087044559}" srcOrd="1" destOrd="0" presId="urn:microsoft.com/office/officeart/2005/8/layout/orgChart1"/>
    <dgm:cxn modelId="{5AC7DBAC-EC38-4E4E-8FE3-9195C783762E}" srcId="{01D7F48E-F4EF-4FEF-986A-F7D5A910C537}" destId="{D26124D2-6B92-470C-88A2-76CD91CB041E}" srcOrd="3" destOrd="0" parTransId="{EA69DF88-6403-43BE-8494-F343CF256E5C}" sibTransId="{D29CDB35-9EC2-45D3-A170-DA0E498DD455}"/>
    <dgm:cxn modelId="{71BC2BB2-A37D-4D77-9975-50221D9C9BE7}" type="presOf" srcId="{9EFD742A-450E-467C-B268-E2FC6FBE7E40}" destId="{054BDAC8-D194-4CA3-9982-34D692D5E698}" srcOrd="0" destOrd="0" presId="urn:microsoft.com/office/officeart/2005/8/layout/orgChart1"/>
    <dgm:cxn modelId="{780E61B7-A9C7-40A0-901B-E74469C3EE43}" srcId="{C7CDC0CB-86DE-4E42-9C78-8591A3819AF9}" destId="{D103752C-D04C-4E9D-8E5E-AF1FD1D7BCB3}" srcOrd="1" destOrd="0" parTransId="{EEAA61D2-981E-4C71-B7BB-C078AC88DE97}" sibTransId="{345F9F88-284D-48A1-86E6-522F86EA3608}"/>
    <dgm:cxn modelId="{4D47A3B7-8FAF-4F09-80D7-FAC45F2F0E41}" srcId="{C7CDC0CB-86DE-4E42-9C78-8591A3819AF9}" destId="{9A75261B-D997-4785-A39A-91E14DC9A42E}" srcOrd="3" destOrd="0" parTransId="{2CAB35F8-0CBD-4506-8769-B453203C9A88}" sibTransId="{22E78A3A-92F1-4E60-BB1F-4F63E6E4DA3F}"/>
    <dgm:cxn modelId="{30D9FFB7-34B7-4F11-8E99-52B1517BDDBA}" srcId="{99EF0FD2-E6DB-4199-B9D4-654785773101}" destId="{7AD9DBA6-52E4-42FE-B839-0CF025C4F2B7}" srcOrd="2" destOrd="0" parTransId="{9672D605-0AA2-4B0B-9CF3-7DB8F1BF66FD}" sibTransId="{5774F23F-6E0F-47B0-8029-8823063B8422}"/>
    <dgm:cxn modelId="{4F4115B9-15A0-49F4-9E85-20E3315C69BB}" type="presOf" srcId="{373E1FEB-1194-4951-BE0E-5A3828C915C5}" destId="{52E69513-43D6-438E-9610-AF2DCE58D25E}" srcOrd="0" destOrd="0" presId="urn:microsoft.com/office/officeart/2005/8/layout/orgChart1"/>
    <dgm:cxn modelId="{340318B9-4197-4C49-95CD-3FED928BF5F8}" srcId="{99EF0FD2-E6DB-4199-B9D4-654785773101}" destId="{A2BE8E18-48DD-449F-BC9F-500BD4CD26AD}" srcOrd="3" destOrd="0" parTransId="{80248463-ED36-4B7E-A380-BDD084A2AD89}" sibTransId="{FA3E85C9-4551-4434-8BDD-CD71E4E14E3C}"/>
    <dgm:cxn modelId="{96D167BB-7278-40C1-9BD8-57AE87037CE3}" type="presOf" srcId="{99EF0FD2-E6DB-4199-B9D4-654785773101}" destId="{B2E5DD46-B72C-415F-92C9-AB4001156358}" srcOrd="0" destOrd="0" presId="urn:microsoft.com/office/officeart/2005/8/layout/orgChart1"/>
    <dgm:cxn modelId="{DBBA76BB-9777-4E5E-B6EC-C5ED97B5F289}" type="presOf" srcId="{EC34CA02-354B-46DF-8383-6D619711B7D9}" destId="{39E6C41E-9D6C-4017-A03F-4963CBB7F98C}" srcOrd="1" destOrd="0" presId="urn:microsoft.com/office/officeart/2005/8/layout/orgChart1"/>
    <dgm:cxn modelId="{1DF73EBF-3EE8-4619-81AA-D8FC4EFF16D9}" type="presOf" srcId="{A4D06E30-6FE4-4329-904F-0741322901FD}" destId="{7E116107-237B-4C67-939A-E76174B2AAFA}" srcOrd="0" destOrd="0" presId="urn:microsoft.com/office/officeart/2005/8/layout/orgChart1"/>
    <dgm:cxn modelId="{260931C0-80A8-4A2F-B6F1-78C6DD642CF8}" type="presOf" srcId="{D727ADED-966C-43B2-9CCE-DD783E28DA7B}" destId="{FB532336-327A-4BE2-A52D-9194F7345C32}" srcOrd="0" destOrd="0" presId="urn:microsoft.com/office/officeart/2005/8/layout/orgChart1"/>
    <dgm:cxn modelId="{075ACACB-2BF0-4E7F-9F0B-9A78F43FEEF3}" type="presOf" srcId="{373E1FEB-1194-4951-BE0E-5A3828C915C5}" destId="{0F4AE607-844C-45D7-88E4-A751138E5169}" srcOrd="1" destOrd="0" presId="urn:microsoft.com/office/officeart/2005/8/layout/orgChart1"/>
    <dgm:cxn modelId="{B12817CC-971D-4C85-82E7-5A91A5D1F9CD}" type="presOf" srcId="{2085D2B2-16FA-49D6-A658-4B5D9CBB8F14}" destId="{61888B98-73E1-4DE2-8B80-D4A2A49F3CF3}" srcOrd="0" destOrd="0" presId="urn:microsoft.com/office/officeart/2005/8/layout/orgChart1"/>
    <dgm:cxn modelId="{242D2AD1-82C6-4779-9BD9-12D837D695C6}" srcId="{01D7F48E-F4EF-4FEF-986A-F7D5A910C537}" destId="{99EF0FD2-E6DB-4199-B9D4-654785773101}" srcOrd="4" destOrd="0" parTransId="{3AD6DBAC-057B-4F54-8A33-DC7BA6667867}" sibTransId="{1708F3FA-883A-4B28-AC2D-B204F2139B8F}"/>
    <dgm:cxn modelId="{5E0E80D5-FA58-4781-81FA-13611329EAF7}" type="presOf" srcId="{EE4B844C-8D0B-464D-8D04-EE1F4E6EEC82}" destId="{343FF666-085D-470E-91BE-F8362729FF2C}" srcOrd="0" destOrd="0" presId="urn:microsoft.com/office/officeart/2005/8/layout/orgChart1"/>
    <dgm:cxn modelId="{387F87D5-A637-4B1C-ADA5-6C93AD30FD72}" type="presOf" srcId="{F03F8B4B-B42F-4F84-895A-542AC86DA98D}" destId="{5C3FF579-F466-4BA5-AF6B-C844B75E1E31}" srcOrd="0" destOrd="0" presId="urn:microsoft.com/office/officeart/2005/8/layout/orgChart1"/>
    <dgm:cxn modelId="{774E78D8-254F-49E1-B304-60325CF643D6}" type="presOf" srcId="{E6CCBA8A-C15F-4707-84EF-EE467C346151}" destId="{0A00E779-7D65-4B2D-944A-CEBCF7CC669E}" srcOrd="1" destOrd="0" presId="urn:microsoft.com/office/officeart/2005/8/layout/orgChart1"/>
    <dgm:cxn modelId="{0DFD8DD9-4060-431C-A870-BAE6F3A0C2CA}" type="presOf" srcId="{9EFD742A-450E-467C-B268-E2FC6FBE7E40}" destId="{3D144E7F-4A3E-4303-91AB-023A8EFB39C4}" srcOrd="1" destOrd="0" presId="urn:microsoft.com/office/officeart/2005/8/layout/orgChart1"/>
    <dgm:cxn modelId="{4FF623DC-AD2F-4E32-BCF8-1DC272DA8ADD}" type="presOf" srcId="{661178FE-485E-4CA7-9D81-75A3C355D18F}" destId="{B7B1B8D2-3B9C-43D2-BDBD-7DB5BD93CA7B}" srcOrd="1" destOrd="0" presId="urn:microsoft.com/office/officeart/2005/8/layout/orgChart1"/>
    <dgm:cxn modelId="{FE8B8CDC-FB93-4A2C-8E51-412F340C5A40}" type="presOf" srcId="{9E8E2B44-1920-4504-B322-C703D016A227}" destId="{42CDC39A-D149-4476-ADD4-4031CB7C9597}" srcOrd="1" destOrd="0" presId="urn:microsoft.com/office/officeart/2005/8/layout/orgChart1"/>
    <dgm:cxn modelId="{B7384CDF-40F2-44CA-A910-3E5E95477D6A}" type="presOf" srcId="{A2BE8E18-48DD-449F-BC9F-500BD4CD26AD}" destId="{07EB0C51-7661-4130-A0A5-F023C3638500}" srcOrd="1" destOrd="0" presId="urn:microsoft.com/office/officeart/2005/8/layout/orgChart1"/>
    <dgm:cxn modelId="{9069A4E1-A81F-4381-B133-3E261E41705B}" type="presOf" srcId="{93C34FC9-DC7C-4748-A4C0-9A29622E305B}" destId="{1AC0CF81-225D-4E84-BC3F-CE94D3B256CF}" srcOrd="0" destOrd="0" presId="urn:microsoft.com/office/officeart/2005/8/layout/orgChart1"/>
    <dgm:cxn modelId="{B256B0E3-0A96-4DC3-B7B2-412B4EAB8285}" type="presOf" srcId="{9A75261B-D997-4785-A39A-91E14DC9A42E}" destId="{050147F7-F161-445C-B5E6-2387F0F76458}" srcOrd="0" destOrd="0" presId="urn:microsoft.com/office/officeart/2005/8/layout/orgChart1"/>
    <dgm:cxn modelId="{3AF81AE4-40DE-40DA-8C7D-C846623BED39}" type="presOf" srcId="{2085D2B2-16FA-49D6-A658-4B5D9CBB8F14}" destId="{3E284440-9397-4661-9EDB-992FBBA4ADA4}" srcOrd="1" destOrd="0" presId="urn:microsoft.com/office/officeart/2005/8/layout/orgChart1"/>
    <dgm:cxn modelId="{F56731EB-4D53-4A01-869B-B6E9CDF1CA01}" type="presOf" srcId="{3FA76926-D460-4779-A1C6-67F6ED217E5A}" destId="{4F0B522A-3760-4A6B-A50A-214C8F101D6D}" srcOrd="1" destOrd="0" presId="urn:microsoft.com/office/officeart/2005/8/layout/orgChart1"/>
    <dgm:cxn modelId="{9F2B70EB-C857-4CFA-B943-4424D0450FCF}" srcId="{661178FE-485E-4CA7-9D81-75A3C355D18F}" destId="{5CAF48AA-522F-4101-8165-D318FD85044C}" srcOrd="3" destOrd="0" parTransId="{B8F077DF-CD12-404E-93B3-95F80A0AFE53}" sibTransId="{47D67FC6-39D1-4423-B21D-3361F825EB76}"/>
    <dgm:cxn modelId="{ADF669ED-BE18-471A-AF30-E03EF60339B3}" type="presOf" srcId="{437F73F8-1C7A-4578-856B-8242D8760D68}" destId="{D56D1060-CFDD-49B5-87FF-124338E41429}" srcOrd="1" destOrd="0" presId="urn:microsoft.com/office/officeart/2005/8/layout/orgChart1"/>
    <dgm:cxn modelId="{B3E133EF-A2C4-4395-9A21-10A8EC385BC3}" srcId="{01D7F48E-F4EF-4FEF-986A-F7D5A910C537}" destId="{661178FE-485E-4CA7-9D81-75A3C355D18F}" srcOrd="1" destOrd="0" parTransId="{3E9D28E2-EF7E-4490-840F-E5498646017C}" sibTransId="{03012880-E39E-4E4B-B963-3368F3CF1964}"/>
    <dgm:cxn modelId="{02F5D9F0-0AB0-4DEF-A984-0A7CD3A114D0}" srcId="{9E8E2B44-1920-4504-B322-C703D016A227}" destId="{9EFD742A-450E-467C-B268-E2FC6FBE7E40}" srcOrd="1" destOrd="0" parTransId="{3B644818-2CC3-4926-B9D0-07B6DC562A16}" sibTransId="{2A2DD55E-E964-44B3-942D-15D2392263DE}"/>
    <dgm:cxn modelId="{3F677EF3-D6B3-4D1C-AF7E-AEC21F626681}" type="presOf" srcId="{5CAF48AA-522F-4101-8165-D318FD85044C}" destId="{74248E21-695D-4464-B82B-AF02A399F050}" srcOrd="0" destOrd="0" presId="urn:microsoft.com/office/officeart/2005/8/layout/orgChart1"/>
    <dgm:cxn modelId="{64CEC2F3-94A8-4C1A-A5AD-AC72626F7240}" srcId="{9E8E2B44-1920-4504-B322-C703D016A227}" destId="{437F73F8-1C7A-4578-856B-8242D8760D68}" srcOrd="3" destOrd="0" parTransId="{7E1250AD-B7EC-45E3-BA4C-4008370F9490}" sibTransId="{73E9A58E-E29A-4F3A-A6DB-B5A4803EA1B7}"/>
    <dgm:cxn modelId="{094681F8-4C96-450A-BCC7-31F7A752FF91}" type="presOf" srcId="{1A5145DD-05E2-47CB-B5F3-10E629A2B7C7}" destId="{74735F87-4BB5-4161-8FC9-0CD05FCD4CA5}" srcOrd="1" destOrd="0" presId="urn:microsoft.com/office/officeart/2005/8/layout/orgChart1"/>
    <dgm:cxn modelId="{CA4268F9-72AD-46CA-87FD-8C1BC969046D}" srcId="{01D7F48E-F4EF-4FEF-986A-F7D5A910C537}" destId="{9E8E2B44-1920-4504-B322-C703D016A227}" srcOrd="0" destOrd="0" parTransId="{01FFCF14-F57C-4A38-A662-C1BF69DC42B0}" sibTransId="{B9FC9F27-B4B2-4EC9-805B-3EFAFD74C66B}"/>
    <dgm:cxn modelId="{1DE09FFA-CB2D-4DB9-B816-10BFB1FA255B}" type="presOf" srcId="{D103752C-D04C-4E9D-8E5E-AF1FD1D7BCB3}" destId="{23A7C025-F8EC-49A3-88C9-915A17834C35}" srcOrd="0" destOrd="0" presId="urn:microsoft.com/office/officeart/2005/8/layout/orgChart1"/>
    <dgm:cxn modelId="{BEC994FD-E3E7-46AF-9987-62134867C9FF}" type="presOf" srcId="{AD539317-57E2-47C9-81A4-CAEE7D4357FF}" destId="{EA6A36C9-8E5E-4F98-8E0A-AE62C678646F}" srcOrd="0" destOrd="0" presId="urn:microsoft.com/office/officeart/2005/8/layout/orgChart1"/>
    <dgm:cxn modelId="{43119DFE-E16A-47EB-BDAF-3B901C371CD1}" type="presOf" srcId="{825DCF0A-A401-419F-BF2E-9CB66EBEC1B5}" destId="{A768D3F4-3D1C-4A3D-A9D3-CA36DCCCF774}" srcOrd="1" destOrd="0" presId="urn:microsoft.com/office/officeart/2005/8/layout/orgChart1"/>
    <dgm:cxn modelId="{8A0D4871-7512-4C24-B389-742978E02B45}" type="presParOf" srcId="{7F008859-511D-4B5E-A9A1-39786FE5F763}" destId="{3111F168-E21C-47FD-8483-C621BBB9AC46}" srcOrd="0" destOrd="0" presId="urn:microsoft.com/office/officeart/2005/8/layout/orgChart1"/>
    <dgm:cxn modelId="{12FFC20F-2A9A-48D9-B02B-B841296CA7C7}" type="presParOf" srcId="{3111F168-E21C-47FD-8483-C621BBB9AC46}" destId="{D2CA97EE-D1C5-4AA0-8BB5-664113A970FC}" srcOrd="0" destOrd="0" presId="urn:microsoft.com/office/officeart/2005/8/layout/orgChart1"/>
    <dgm:cxn modelId="{FDF31991-82FE-4185-8426-D26DD0542556}" type="presParOf" srcId="{D2CA97EE-D1C5-4AA0-8BB5-664113A970FC}" destId="{B05BD84C-786C-4866-8243-C5177477CE81}" srcOrd="0" destOrd="0" presId="urn:microsoft.com/office/officeart/2005/8/layout/orgChart1"/>
    <dgm:cxn modelId="{08C1F4FB-1EBD-49C3-AFDA-1018390EDA76}" type="presParOf" srcId="{D2CA97EE-D1C5-4AA0-8BB5-664113A970FC}" destId="{AF555A22-6B4C-4A24-9D49-1E88131CF7A7}" srcOrd="1" destOrd="0" presId="urn:microsoft.com/office/officeart/2005/8/layout/orgChart1"/>
    <dgm:cxn modelId="{CF0DB044-00CA-4189-BA20-3057012DBEF9}" type="presParOf" srcId="{3111F168-E21C-47FD-8483-C621BBB9AC46}" destId="{140A5476-57A7-4FF6-8228-F1BB8A23B01F}" srcOrd="1" destOrd="0" presId="urn:microsoft.com/office/officeart/2005/8/layout/orgChart1"/>
    <dgm:cxn modelId="{1FBA9CF3-F638-45E5-839C-9DE6B93F5D6A}" type="presParOf" srcId="{140A5476-57A7-4FF6-8228-F1BB8A23B01F}" destId="{18692688-23BA-49D9-9459-682116262D54}" srcOrd="0" destOrd="0" presId="urn:microsoft.com/office/officeart/2005/8/layout/orgChart1"/>
    <dgm:cxn modelId="{EB552177-C55B-4F66-B19C-04E4E1D3B3A9}" type="presParOf" srcId="{140A5476-57A7-4FF6-8228-F1BB8A23B01F}" destId="{829B7715-3AEC-401E-875F-8E6ED7AE8B62}" srcOrd="1" destOrd="0" presId="urn:microsoft.com/office/officeart/2005/8/layout/orgChart1"/>
    <dgm:cxn modelId="{E4EB19D8-5FD4-4A16-81EE-4167DD3241F5}" type="presParOf" srcId="{829B7715-3AEC-401E-875F-8E6ED7AE8B62}" destId="{630328F5-AE0E-4A9A-A8DB-8FBD63A1087B}" srcOrd="0" destOrd="0" presId="urn:microsoft.com/office/officeart/2005/8/layout/orgChart1"/>
    <dgm:cxn modelId="{A47FB780-FBEF-4030-9CCF-465F296252ED}" type="presParOf" srcId="{630328F5-AE0E-4A9A-A8DB-8FBD63A1087B}" destId="{80CA852A-1DC4-4273-857B-8B74690EBC14}" srcOrd="0" destOrd="0" presId="urn:microsoft.com/office/officeart/2005/8/layout/orgChart1"/>
    <dgm:cxn modelId="{FAF05227-04E9-4400-B088-692D4DF6DC97}" type="presParOf" srcId="{630328F5-AE0E-4A9A-A8DB-8FBD63A1087B}" destId="{42CDC39A-D149-4476-ADD4-4031CB7C9597}" srcOrd="1" destOrd="0" presId="urn:microsoft.com/office/officeart/2005/8/layout/orgChart1"/>
    <dgm:cxn modelId="{00A93E1A-F988-4DC7-AE70-1869D6C871D4}" type="presParOf" srcId="{829B7715-3AEC-401E-875F-8E6ED7AE8B62}" destId="{C4E83C5B-DE8D-4BB7-8D92-697D017C17E9}" srcOrd="1" destOrd="0" presId="urn:microsoft.com/office/officeart/2005/8/layout/orgChart1"/>
    <dgm:cxn modelId="{DC1468B6-69F0-4D8B-ADF3-6969E9061EC1}" type="presParOf" srcId="{C4E83C5B-DE8D-4BB7-8D92-697D017C17E9}" destId="{F6FB559F-1D8B-40F3-8F43-29452BA1329C}" srcOrd="0" destOrd="0" presId="urn:microsoft.com/office/officeart/2005/8/layout/orgChart1"/>
    <dgm:cxn modelId="{85E694CB-5645-4F19-840A-DB15FB65A215}" type="presParOf" srcId="{C4E83C5B-DE8D-4BB7-8D92-697D017C17E9}" destId="{B32AD1CE-F39F-46C2-9568-C873540213CF}" srcOrd="1" destOrd="0" presId="urn:microsoft.com/office/officeart/2005/8/layout/orgChart1"/>
    <dgm:cxn modelId="{D8F5B3A9-6670-4D60-837B-D21804B50814}" type="presParOf" srcId="{B32AD1CE-F39F-46C2-9568-C873540213CF}" destId="{1D8AF971-B671-4BC5-AE70-660D1A4533D9}" srcOrd="0" destOrd="0" presId="urn:microsoft.com/office/officeart/2005/8/layout/orgChart1"/>
    <dgm:cxn modelId="{72CAAB2F-CCCB-4B30-B957-60DBB99912EB}" type="presParOf" srcId="{1D8AF971-B671-4BC5-AE70-660D1A4533D9}" destId="{7E116107-237B-4C67-939A-E76174B2AAFA}" srcOrd="0" destOrd="0" presId="urn:microsoft.com/office/officeart/2005/8/layout/orgChart1"/>
    <dgm:cxn modelId="{7D57DB3E-4863-4517-B0CB-60DB9E75242B}" type="presParOf" srcId="{1D8AF971-B671-4BC5-AE70-660D1A4533D9}" destId="{B5D3CD6F-44A5-4FA8-940D-64E72EC2D525}" srcOrd="1" destOrd="0" presId="urn:microsoft.com/office/officeart/2005/8/layout/orgChart1"/>
    <dgm:cxn modelId="{CD4FA97A-03CA-4BA1-9B59-4D6FC0FD24CD}" type="presParOf" srcId="{B32AD1CE-F39F-46C2-9568-C873540213CF}" destId="{2D195E93-B172-445A-8204-B7036FCE2381}" srcOrd="1" destOrd="0" presId="urn:microsoft.com/office/officeart/2005/8/layout/orgChart1"/>
    <dgm:cxn modelId="{4475AF3E-50CC-4E18-A5ED-68B8EF5BE516}" type="presParOf" srcId="{B32AD1CE-F39F-46C2-9568-C873540213CF}" destId="{FA5DAFB2-31D7-4740-B99B-6062772E8602}" srcOrd="2" destOrd="0" presId="urn:microsoft.com/office/officeart/2005/8/layout/orgChart1"/>
    <dgm:cxn modelId="{2C2559C4-9592-4D38-A30F-2E6B762770E4}" type="presParOf" srcId="{C4E83C5B-DE8D-4BB7-8D92-697D017C17E9}" destId="{00432386-962E-4D8E-9F60-921575083189}" srcOrd="2" destOrd="0" presId="urn:microsoft.com/office/officeart/2005/8/layout/orgChart1"/>
    <dgm:cxn modelId="{497B00C6-9FD5-42D8-8450-5D7D1F085B5A}" type="presParOf" srcId="{C4E83C5B-DE8D-4BB7-8D92-697D017C17E9}" destId="{129126C4-57F4-4C83-BB4B-6ED684633102}" srcOrd="3" destOrd="0" presId="urn:microsoft.com/office/officeart/2005/8/layout/orgChart1"/>
    <dgm:cxn modelId="{CBE5086D-BED2-48D1-BD91-4FE7AEE36E6F}" type="presParOf" srcId="{129126C4-57F4-4C83-BB4B-6ED684633102}" destId="{85C3556B-35EF-427E-9E8C-D7C9138505C2}" srcOrd="0" destOrd="0" presId="urn:microsoft.com/office/officeart/2005/8/layout/orgChart1"/>
    <dgm:cxn modelId="{DE833CBA-4ABC-4CB3-AE7E-648393D2B305}" type="presParOf" srcId="{85C3556B-35EF-427E-9E8C-D7C9138505C2}" destId="{054BDAC8-D194-4CA3-9982-34D692D5E698}" srcOrd="0" destOrd="0" presId="urn:microsoft.com/office/officeart/2005/8/layout/orgChart1"/>
    <dgm:cxn modelId="{8F9C0915-E7E1-411D-9C6F-5386D17CE780}" type="presParOf" srcId="{85C3556B-35EF-427E-9E8C-D7C9138505C2}" destId="{3D144E7F-4A3E-4303-91AB-023A8EFB39C4}" srcOrd="1" destOrd="0" presId="urn:microsoft.com/office/officeart/2005/8/layout/orgChart1"/>
    <dgm:cxn modelId="{73A70EEF-9AD7-4BD9-A257-7783D80EC651}" type="presParOf" srcId="{129126C4-57F4-4C83-BB4B-6ED684633102}" destId="{72CD103A-2CD5-4EE0-8064-EFA20ABB2297}" srcOrd="1" destOrd="0" presId="urn:microsoft.com/office/officeart/2005/8/layout/orgChart1"/>
    <dgm:cxn modelId="{1D6D1EE0-7987-416F-81A7-31BFBF29718A}" type="presParOf" srcId="{129126C4-57F4-4C83-BB4B-6ED684633102}" destId="{BE93195E-0EEF-4B3F-9B32-3719224A9625}" srcOrd="2" destOrd="0" presId="urn:microsoft.com/office/officeart/2005/8/layout/orgChart1"/>
    <dgm:cxn modelId="{A6208AAF-A95E-46C7-9C39-711D1FA16FE4}" type="presParOf" srcId="{C4E83C5B-DE8D-4BB7-8D92-697D017C17E9}" destId="{308ED2B4-518F-4CA1-9D97-1D658DD7AD0F}" srcOrd="4" destOrd="0" presId="urn:microsoft.com/office/officeart/2005/8/layout/orgChart1"/>
    <dgm:cxn modelId="{161253D0-E767-4CBB-91F7-6332B72B8078}" type="presParOf" srcId="{C4E83C5B-DE8D-4BB7-8D92-697D017C17E9}" destId="{639A44C3-4B4B-46E3-8C60-2BD31669EACE}" srcOrd="5" destOrd="0" presId="urn:microsoft.com/office/officeart/2005/8/layout/orgChart1"/>
    <dgm:cxn modelId="{BD04B420-CDD9-4D53-AF8E-BED89DA9A5C3}" type="presParOf" srcId="{639A44C3-4B4B-46E3-8C60-2BD31669EACE}" destId="{7859B19B-0AE4-44EB-8624-1D6EAC5D34E5}" srcOrd="0" destOrd="0" presId="urn:microsoft.com/office/officeart/2005/8/layout/orgChart1"/>
    <dgm:cxn modelId="{A3498C93-C416-4B58-A8DF-2F50717510C8}" type="presParOf" srcId="{7859B19B-0AE4-44EB-8624-1D6EAC5D34E5}" destId="{52E69513-43D6-438E-9610-AF2DCE58D25E}" srcOrd="0" destOrd="0" presId="urn:microsoft.com/office/officeart/2005/8/layout/orgChart1"/>
    <dgm:cxn modelId="{1A11D9F7-1AA4-4A32-B23E-7DF37B2F39DB}" type="presParOf" srcId="{7859B19B-0AE4-44EB-8624-1D6EAC5D34E5}" destId="{0F4AE607-844C-45D7-88E4-A751138E5169}" srcOrd="1" destOrd="0" presId="urn:microsoft.com/office/officeart/2005/8/layout/orgChart1"/>
    <dgm:cxn modelId="{D15E4601-3B31-4820-BE82-FCE440A3C106}" type="presParOf" srcId="{639A44C3-4B4B-46E3-8C60-2BD31669EACE}" destId="{34657BF9-BF02-4D7F-9E5D-D2239B0314E4}" srcOrd="1" destOrd="0" presId="urn:microsoft.com/office/officeart/2005/8/layout/orgChart1"/>
    <dgm:cxn modelId="{7CB97F9B-217A-4FF8-B0E0-1F6AB8B5FF67}" type="presParOf" srcId="{639A44C3-4B4B-46E3-8C60-2BD31669EACE}" destId="{AD1F563F-FD97-4B66-9563-5CB51DE8001B}" srcOrd="2" destOrd="0" presId="urn:microsoft.com/office/officeart/2005/8/layout/orgChart1"/>
    <dgm:cxn modelId="{98695DD8-C3F4-458F-A87A-742E5276E2A8}" type="presParOf" srcId="{C4E83C5B-DE8D-4BB7-8D92-697D017C17E9}" destId="{6C875615-34CD-4893-8FDB-E3CA9D74E7D3}" srcOrd="6" destOrd="0" presId="urn:microsoft.com/office/officeart/2005/8/layout/orgChart1"/>
    <dgm:cxn modelId="{1BD2CA5E-F29E-4516-A8FB-3F26F1E9A125}" type="presParOf" srcId="{C4E83C5B-DE8D-4BB7-8D92-697D017C17E9}" destId="{78F2616F-A901-45A5-A122-EEF8CAA788C2}" srcOrd="7" destOrd="0" presId="urn:microsoft.com/office/officeart/2005/8/layout/orgChart1"/>
    <dgm:cxn modelId="{38E846EA-E201-4D41-A4F6-AA2A4F1CFB18}" type="presParOf" srcId="{78F2616F-A901-45A5-A122-EEF8CAA788C2}" destId="{A2EA6DF2-5B88-4EDB-97F3-00194DAFCC6A}" srcOrd="0" destOrd="0" presId="urn:microsoft.com/office/officeart/2005/8/layout/orgChart1"/>
    <dgm:cxn modelId="{FB85F163-37CB-4E8E-B5FB-D0B9E7F177E1}" type="presParOf" srcId="{A2EA6DF2-5B88-4EDB-97F3-00194DAFCC6A}" destId="{3EF7D3E2-8649-4B6E-A8B6-B5035D5CF3E2}" srcOrd="0" destOrd="0" presId="urn:microsoft.com/office/officeart/2005/8/layout/orgChart1"/>
    <dgm:cxn modelId="{6E830BFC-C882-42A4-9DB9-7FD20FB57204}" type="presParOf" srcId="{A2EA6DF2-5B88-4EDB-97F3-00194DAFCC6A}" destId="{D56D1060-CFDD-49B5-87FF-124338E41429}" srcOrd="1" destOrd="0" presId="urn:microsoft.com/office/officeart/2005/8/layout/orgChart1"/>
    <dgm:cxn modelId="{BC48DDA1-342F-4EC2-A615-A60CA7C7E6A1}" type="presParOf" srcId="{78F2616F-A901-45A5-A122-EEF8CAA788C2}" destId="{341C3ADD-1CCE-400C-ABB0-D167BF9E5DA0}" srcOrd="1" destOrd="0" presId="urn:microsoft.com/office/officeart/2005/8/layout/orgChart1"/>
    <dgm:cxn modelId="{F613EF3F-4EBB-48E6-BF05-FCD0BE77B24A}" type="presParOf" srcId="{78F2616F-A901-45A5-A122-EEF8CAA788C2}" destId="{C3FE76A7-AEC4-4B15-8B95-18AABE5C8B62}" srcOrd="2" destOrd="0" presId="urn:microsoft.com/office/officeart/2005/8/layout/orgChart1"/>
    <dgm:cxn modelId="{1025C401-6E17-41B8-AE88-DFC103E871B8}" type="presParOf" srcId="{829B7715-3AEC-401E-875F-8E6ED7AE8B62}" destId="{0237938B-3491-4C06-9365-9A1FADFE759B}" srcOrd="2" destOrd="0" presId="urn:microsoft.com/office/officeart/2005/8/layout/orgChart1"/>
    <dgm:cxn modelId="{927D4F7B-F5F8-4D07-9C08-E5BADFFB2082}" type="presParOf" srcId="{140A5476-57A7-4FF6-8228-F1BB8A23B01F}" destId="{8E792587-E8DF-4C1C-8E81-71EC95AEC121}" srcOrd="2" destOrd="0" presId="urn:microsoft.com/office/officeart/2005/8/layout/orgChart1"/>
    <dgm:cxn modelId="{7808A1B5-0016-4337-B98D-A8795EA2661A}" type="presParOf" srcId="{140A5476-57A7-4FF6-8228-F1BB8A23B01F}" destId="{A322FCA1-4553-41B7-BAE8-692F065F6190}" srcOrd="3" destOrd="0" presId="urn:microsoft.com/office/officeart/2005/8/layout/orgChart1"/>
    <dgm:cxn modelId="{B43CF9FE-39BE-453F-A3DC-5D1958DC4175}" type="presParOf" srcId="{A322FCA1-4553-41B7-BAE8-692F065F6190}" destId="{D7611BE6-F814-4A4B-B367-82B4932FD6F6}" srcOrd="0" destOrd="0" presId="urn:microsoft.com/office/officeart/2005/8/layout/orgChart1"/>
    <dgm:cxn modelId="{49D8F4AB-4A5B-46B9-86D9-0381B959F27C}" type="presParOf" srcId="{D7611BE6-F814-4A4B-B367-82B4932FD6F6}" destId="{908BE094-5538-44FF-B722-9F055DBFBCD2}" srcOrd="0" destOrd="0" presId="urn:microsoft.com/office/officeart/2005/8/layout/orgChart1"/>
    <dgm:cxn modelId="{19017D03-4C49-4FCD-BE61-71E31DD18AF4}" type="presParOf" srcId="{D7611BE6-F814-4A4B-B367-82B4932FD6F6}" destId="{B7B1B8D2-3B9C-43D2-BDBD-7DB5BD93CA7B}" srcOrd="1" destOrd="0" presId="urn:microsoft.com/office/officeart/2005/8/layout/orgChart1"/>
    <dgm:cxn modelId="{0CCBB60A-C2F0-421A-A09A-9FA92C317AF4}" type="presParOf" srcId="{A322FCA1-4553-41B7-BAE8-692F065F6190}" destId="{6C24B218-75CD-4AF4-89FE-A6D3334BB1BA}" srcOrd="1" destOrd="0" presId="urn:microsoft.com/office/officeart/2005/8/layout/orgChart1"/>
    <dgm:cxn modelId="{B41019AA-4B92-43E5-99F7-C16794CE19EF}" type="presParOf" srcId="{6C24B218-75CD-4AF4-89FE-A6D3334BB1BA}" destId="{E6950008-2484-4341-90E3-7565E95FC6BA}" srcOrd="0" destOrd="0" presId="urn:microsoft.com/office/officeart/2005/8/layout/orgChart1"/>
    <dgm:cxn modelId="{801A7137-F2B0-4FA1-AC44-999463D8F94B}" type="presParOf" srcId="{6C24B218-75CD-4AF4-89FE-A6D3334BB1BA}" destId="{D2FD04F0-BE91-4FA6-BC81-153218BF44AF}" srcOrd="1" destOrd="0" presId="urn:microsoft.com/office/officeart/2005/8/layout/orgChart1"/>
    <dgm:cxn modelId="{E0E7543B-B08F-4F3B-B63D-EAB162B848F2}" type="presParOf" srcId="{D2FD04F0-BE91-4FA6-BC81-153218BF44AF}" destId="{64BC3344-D3BB-49A3-B95D-7B87B25968E9}" srcOrd="0" destOrd="0" presId="urn:microsoft.com/office/officeart/2005/8/layout/orgChart1"/>
    <dgm:cxn modelId="{BFFBD741-30E9-4EB0-9E07-90B8EBAC7B1E}" type="presParOf" srcId="{64BC3344-D3BB-49A3-B95D-7B87B25968E9}" destId="{B7B9095F-8424-4554-B1CA-62D1E48B0C51}" srcOrd="0" destOrd="0" presId="urn:microsoft.com/office/officeart/2005/8/layout/orgChart1"/>
    <dgm:cxn modelId="{B4605953-C0AF-4C9D-8595-B81BA375E310}" type="presParOf" srcId="{64BC3344-D3BB-49A3-B95D-7B87B25968E9}" destId="{0A00E779-7D65-4B2D-944A-CEBCF7CC669E}" srcOrd="1" destOrd="0" presId="urn:microsoft.com/office/officeart/2005/8/layout/orgChart1"/>
    <dgm:cxn modelId="{3647856A-3A75-4FE5-A837-BD0A728A7BDE}" type="presParOf" srcId="{D2FD04F0-BE91-4FA6-BC81-153218BF44AF}" destId="{5058B9B4-8460-4A38-A9C4-6028552FEF4E}" srcOrd="1" destOrd="0" presId="urn:microsoft.com/office/officeart/2005/8/layout/orgChart1"/>
    <dgm:cxn modelId="{03B2FE43-B92D-41AE-984A-177AA6040C9F}" type="presParOf" srcId="{D2FD04F0-BE91-4FA6-BC81-153218BF44AF}" destId="{EDEE7008-E581-48C2-87A3-1442CAFBC49C}" srcOrd="2" destOrd="0" presId="urn:microsoft.com/office/officeart/2005/8/layout/orgChart1"/>
    <dgm:cxn modelId="{DB278CED-18A3-41F6-9622-D500D605C686}" type="presParOf" srcId="{6C24B218-75CD-4AF4-89FE-A6D3334BB1BA}" destId="{343FF666-085D-470E-91BE-F8362729FF2C}" srcOrd="2" destOrd="0" presId="urn:microsoft.com/office/officeart/2005/8/layout/orgChart1"/>
    <dgm:cxn modelId="{A080FC7E-D428-4ED9-8B84-9A0D7D7EDE8D}" type="presParOf" srcId="{6C24B218-75CD-4AF4-89FE-A6D3334BB1BA}" destId="{B3FDC3BE-42E2-428F-A598-19FA300D2ACD}" srcOrd="3" destOrd="0" presId="urn:microsoft.com/office/officeart/2005/8/layout/orgChart1"/>
    <dgm:cxn modelId="{ADE4C034-BD91-4A2D-B3B5-F7EA2B0F22CC}" type="presParOf" srcId="{B3FDC3BE-42E2-428F-A598-19FA300D2ACD}" destId="{392A21C7-AAFF-46A0-9742-9EB0A12DDC83}" srcOrd="0" destOrd="0" presId="urn:microsoft.com/office/officeart/2005/8/layout/orgChart1"/>
    <dgm:cxn modelId="{5CD127B3-CAF0-4551-9D64-EB9E6FE31970}" type="presParOf" srcId="{392A21C7-AAFF-46A0-9742-9EB0A12DDC83}" destId="{C45713FD-608B-4FED-B91D-E16B7F94D1AD}" srcOrd="0" destOrd="0" presId="urn:microsoft.com/office/officeart/2005/8/layout/orgChart1"/>
    <dgm:cxn modelId="{699A4393-5568-42E4-8BDC-9B269FD699A6}" type="presParOf" srcId="{392A21C7-AAFF-46A0-9742-9EB0A12DDC83}" destId="{4F0B522A-3760-4A6B-A50A-214C8F101D6D}" srcOrd="1" destOrd="0" presId="urn:microsoft.com/office/officeart/2005/8/layout/orgChart1"/>
    <dgm:cxn modelId="{CB7AB935-4021-41DA-9669-04729A4E0BC1}" type="presParOf" srcId="{B3FDC3BE-42E2-428F-A598-19FA300D2ACD}" destId="{6B78178E-F362-4665-983E-ED0DA654B62E}" srcOrd="1" destOrd="0" presId="urn:microsoft.com/office/officeart/2005/8/layout/orgChart1"/>
    <dgm:cxn modelId="{E80EA793-8C94-4F9D-AD24-1C089928AF93}" type="presParOf" srcId="{B3FDC3BE-42E2-428F-A598-19FA300D2ACD}" destId="{7FC9CBD9-0F68-4270-B7C6-3683B0D25616}" srcOrd="2" destOrd="0" presId="urn:microsoft.com/office/officeart/2005/8/layout/orgChart1"/>
    <dgm:cxn modelId="{6A1656C1-6C38-4F65-9A46-C9678B080483}" type="presParOf" srcId="{6C24B218-75CD-4AF4-89FE-A6D3334BB1BA}" destId="{FB532336-327A-4BE2-A52D-9194F7345C32}" srcOrd="4" destOrd="0" presId="urn:microsoft.com/office/officeart/2005/8/layout/orgChart1"/>
    <dgm:cxn modelId="{BAD5EA48-324C-4726-BC67-E5A35E6E8E36}" type="presParOf" srcId="{6C24B218-75CD-4AF4-89FE-A6D3334BB1BA}" destId="{ECA39F03-C906-43E5-83C9-C5BAAFE8F223}" srcOrd="5" destOrd="0" presId="urn:microsoft.com/office/officeart/2005/8/layout/orgChart1"/>
    <dgm:cxn modelId="{BE9ABA4E-D8B7-4FA0-9FE2-820FEABC392E}" type="presParOf" srcId="{ECA39F03-C906-43E5-83C9-C5BAAFE8F223}" destId="{FCE24A86-00AE-4E6A-8C5A-B318403444B4}" srcOrd="0" destOrd="0" presId="urn:microsoft.com/office/officeart/2005/8/layout/orgChart1"/>
    <dgm:cxn modelId="{5089C69F-1187-491F-AD79-45FF25987F8B}" type="presParOf" srcId="{FCE24A86-00AE-4E6A-8C5A-B318403444B4}" destId="{3FA644E2-B237-40AF-9301-DF5EE2AACDFE}" srcOrd="0" destOrd="0" presId="urn:microsoft.com/office/officeart/2005/8/layout/orgChart1"/>
    <dgm:cxn modelId="{2A9670F0-85ED-49AD-8845-A68773497E2C}" type="presParOf" srcId="{FCE24A86-00AE-4E6A-8C5A-B318403444B4}" destId="{74735F87-4BB5-4161-8FC9-0CD05FCD4CA5}" srcOrd="1" destOrd="0" presId="urn:microsoft.com/office/officeart/2005/8/layout/orgChart1"/>
    <dgm:cxn modelId="{A7451002-A078-4C3E-B86E-B3581120211F}" type="presParOf" srcId="{ECA39F03-C906-43E5-83C9-C5BAAFE8F223}" destId="{CF2D595F-F256-41EB-BF2D-6203F19119F3}" srcOrd="1" destOrd="0" presId="urn:microsoft.com/office/officeart/2005/8/layout/orgChart1"/>
    <dgm:cxn modelId="{DC24D45A-3D3A-4BAC-9409-3C2984D8A2D4}" type="presParOf" srcId="{ECA39F03-C906-43E5-83C9-C5BAAFE8F223}" destId="{93BBA47A-6F39-4421-AE76-5EF17CE139CB}" srcOrd="2" destOrd="0" presId="urn:microsoft.com/office/officeart/2005/8/layout/orgChart1"/>
    <dgm:cxn modelId="{3BD24D2C-BFDE-4646-BE01-601968E3BD47}" type="presParOf" srcId="{6C24B218-75CD-4AF4-89FE-A6D3334BB1BA}" destId="{955CF1DC-0FCA-4FB0-B755-856C700EA3B6}" srcOrd="6" destOrd="0" presId="urn:microsoft.com/office/officeart/2005/8/layout/orgChart1"/>
    <dgm:cxn modelId="{D92FB8D4-9F6F-45A1-83BE-A80F4F7295E1}" type="presParOf" srcId="{6C24B218-75CD-4AF4-89FE-A6D3334BB1BA}" destId="{37EEED23-04B1-49CB-9C31-7BCD8048C5AC}" srcOrd="7" destOrd="0" presId="urn:microsoft.com/office/officeart/2005/8/layout/orgChart1"/>
    <dgm:cxn modelId="{A4E139FD-BF3D-494E-B3E2-84167108C172}" type="presParOf" srcId="{37EEED23-04B1-49CB-9C31-7BCD8048C5AC}" destId="{682DCF60-9EB9-4D72-9C6C-F0F505E16ABE}" srcOrd="0" destOrd="0" presId="urn:microsoft.com/office/officeart/2005/8/layout/orgChart1"/>
    <dgm:cxn modelId="{5663EBC8-76DC-43A0-BC5D-B9120CD939A7}" type="presParOf" srcId="{682DCF60-9EB9-4D72-9C6C-F0F505E16ABE}" destId="{74248E21-695D-4464-B82B-AF02A399F050}" srcOrd="0" destOrd="0" presId="urn:microsoft.com/office/officeart/2005/8/layout/orgChart1"/>
    <dgm:cxn modelId="{F6F927EE-57C7-4679-B752-9C70446DD3E8}" type="presParOf" srcId="{682DCF60-9EB9-4D72-9C6C-F0F505E16ABE}" destId="{EE6E8725-3801-4B99-B99A-088F66CB1E3C}" srcOrd="1" destOrd="0" presId="urn:microsoft.com/office/officeart/2005/8/layout/orgChart1"/>
    <dgm:cxn modelId="{62E2BE45-7DFD-44D6-A2BC-187BB6A38417}" type="presParOf" srcId="{37EEED23-04B1-49CB-9C31-7BCD8048C5AC}" destId="{CAB46935-95A8-4884-BC0A-905859538CA3}" srcOrd="1" destOrd="0" presId="urn:microsoft.com/office/officeart/2005/8/layout/orgChart1"/>
    <dgm:cxn modelId="{86D22E6A-654A-474A-ADBD-98CE3F85E697}" type="presParOf" srcId="{37EEED23-04B1-49CB-9C31-7BCD8048C5AC}" destId="{C3D55A08-12D1-42DF-8F05-3597026E4008}" srcOrd="2" destOrd="0" presId="urn:microsoft.com/office/officeart/2005/8/layout/orgChart1"/>
    <dgm:cxn modelId="{331079B1-9F66-4D3C-871B-31D9110F92BB}" type="presParOf" srcId="{A322FCA1-4553-41B7-BAE8-692F065F6190}" destId="{ED13E87B-5AB7-4E83-A3B5-866EF4DC0835}" srcOrd="2" destOrd="0" presId="urn:microsoft.com/office/officeart/2005/8/layout/orgChart1"/>
    <dgm:cxn modelId="{73ECBEA6-8378-4052-A513-73D08EBC4CE9}" type="presParOf" srcId="{140A5476-57A7-4FF6-8228-F1BB8A23B01F}" destId="{E64425A5-B2CF-469B-845E-E67C0D459B3A}" srcOrd="4" destOrd="0" presId="urn:microsoft.com/office/officeart/2005/8/layout/orgChart1"/>
    <dgm:cxn modelId="{D690A538-F9BE-4B1F-AAE0-B34B5F3065A2}" type="presParOf" srcId="{140A5476-57A7-4FF6-8228-F1BB8A23B01F}" destId="{E1133AEF-322A-484B-B63B-E9576BA1A85F}" srcOrd="5" destOrd="0" presId="urn:microsoft.com/office/officeart/2005/8/layout/orgChart1"/>
    <dgm:cxn modelId="{8E7B379D-F10F-4151-8977-69DB375A3F0E}" type="presParOf" srcId="{E1133AEF-322A-484B-B63B-E9576BA1A85F}" destId="{EFBB5B3F-75E5-4768-B7E6-B0FA0FFBEE12}" srcOrd="0" destOrd="0" presId="urn:microsoft.com/office/officeart/2005/8/layout/orgChart1"/>
    <dgm:cxn modelId="{DA9631FE-780B-4B73-A06A-1CA653C4D09D}" type="presParOf" srcId="{EFBB5B3F-75E5-4768-B7E6-B0FA0FFBEE12}" destId="{87DCBB02-BE8C-4206-A1E1-EF921A4B178D}" srcOrd="0" destOrd="0" presId="urn:microsoft.com/office/officeart/2005/8/layout/orgChart1"/>
    <dgm:cxn modelId="{2B4FA8BC-C822-4F5D-BF83-A72A35FCA0D2}" type="presParOf" srcId="{EFBB5B3F-75E5-4768-B7E6-B0FA0FFBEE12}" destId="{65D7E160-1A67-47FD-BF64-B96D32C2C1DD}" srcOrd="1" destOrd="0" presId="urn:microsoft.com/office/officeart/2005/8/layout/orgChart1"/>
    <dgm:cxn modelId="{9E395E67-AE70-4828-891C-829BEAC8F436}" type="presParOf" srcId="{E1133AEF-322A-484B-B63B-E9576BA1A85F}" destId="{941AD837-0844-43D1-8FA7-43FA5A2B5ECD}" srcOrd="1" destOrd="0" presId="urn:microsoft.com/office/officeart/2005/8/layout/orgChart1"/>
    <dgm:cxn modelId="{5D8CCB92-4FDF-42AE-8A2C-926F5602C90F}" type="presParOf" srcId="{941AD837-0844-43D1-8FA7-43FA5A2B5ECD}" destId="{1AC0CF81-225D-4E84-BC3F-CE94D3B256CF}" srcOrd="0" destOrd="0" presId="urn:microsoft.com/office/officeart/2005/8/layout/orgChart1"/>
    <dgm:cxn modelId="{C00946FB-8562-4FC1-8C9E-DB21CF852602}" type="presParOf" srcId="{941AD837-0844-43D1-8FA7-43FA5A2B5ECD}" destId="{C7D4CB6C-CC40-4D28-A37B-F5BBD074EAA8}" srcOrd="1" destOrd="0" presId="urn:microsoft.com/office/officeart/2005/8/layout/orgChart1"/>
    <dgm:cxn modelId="{3FBAED00-5486-4626-8705-6AD434A882DC}" type="presParOf" srcId="{C7D4CB6C-CC40-4D28-A37B-F5BBD074EAA8}" destId="{73A8E18A-5BE5-4826-B104-62CE8C460E2E}" srcOrd="0" destOrd="0" presId="urn:microsoft.com/office/officeart/2005/8/layout/orgChart1"/>
    <dgm:cxn modelId="{56E5D85D-77CB-422B-B781-EF46DEE435B2}" type="presParOf" srcId="{73A8E18A-5BE5-4826-B104-62CE8C460E2E}" destId="{2CE81E97-69EB-4A1A-B953-D3B07363F1F9}" srcOrd="0" destOrd="0" presId="urn:microsoft.com/office/officeart/2005/8/layout/orgChart1"/>
    <dgm:cxn modelId="{1C55F14D-0335-4F48-8119-C3D3947AC517}" type="presParOf" srcId="{73A8E18A-5BE5-4826-B104-62CE8C460E2E}" destId="{745471DD-3493-443E-8E2A-F75294B82769}" srcOrd="1" destOrd="0" presId="urn:microsoft.com/office/officeart/2005/8/layout/orgChart1"/>
    <dgm:cxn modelId="{1BB08351-27F6-4725-9A8A-2E71474E0AB0}" type="presParOf" srcId="{C7D4CB6C-CC40-4D28-A37B-F5BBD074EAA8}" destId="{88A22C57-372A-41A6-8C99-3CA38B2A1B54}" srcOrd="1" destOrd="0" presId="urn:microsoft.com/office/officeart/2005/8/layout/orgChart1"/>
    <dgm:cxn modelId="{590DC053-927B-4817-8412-C86A926A4CE9}" type="presParOf" srcId="{C7D4CB6C-CC40-4D28-A37B-F5BBD074EAA8}" destId="{F1C40494-D537-40AB-A525-7B1E95F25786}" srcOrd="2" destOrd="0" presId="urn:microsoft.com/office/officeart/2005/8/layout/orgChart1"/>
    <dgm:cxn modelId="{05D85B46-173B-4757-B0B2-41F3E2ED10D4}" type="presParOf" srcId="{941AD837-0844-43D1-8FA7-43FA5A2B5ECD}" destId="{5B105D48-F6F2-4BDA-B59A-824EDB09303D}" srcOrd="2" destOrd="0" presId="urn:microsoft.com/office/officeart/2005/8/layout/orgChart1"/>
    <dgm:cxn modelId="{66E9D12C-191D-4962-B46D-BC64DC1D4378}" type="presParOf" srcId="{941AD837-0844-43D1-8FA7-43FA5A2B5ECD}" destId="{C6B6C7E1-9E0F-4A57-A570-1DE88FB9921E}" srcOrd="3" destOrd="0" presId="urn:microsoft.com/office/officeart/2005/8/layout/orgChart1"/>
    <dgm:cxn modelId="{E934C9EC-9792-4241-A9DF-A08C08322C68}" type="presParOf" srcId="{C6B6C7E1-9E0F-4A57-A570-1DE88FB9921E}" destId="{D92D2273-EDCA-48AD-B3DB-01A5152FF16D}" srcOrd="0" destOrd="0" presId="urn:microsoft.com/office/officeart/2005/8/layout/orgChart1"/>
    <dgm:cxn modelId="{CEB1132D-1310-4C6A-981C-2A9FCEFC405C}" type="presParOf" srcId="{D92D2273-EDCA-48AD-B3DB-01A5152FF16D}" destId="{23A7C025-F8EC-49A3-88C9-915A17834C35}" srcOrd="0" destOrd="0" presId="urn:microsoft.com/office/officeart/2005/8/layout/orgChart1"/>
    <dgm:cxn modelId="{0237B3D2-2B2F-463B-90B4-C175DEC691E3}" type="presParOf" srcId="{D92D2273-EDCA-48AD-B3DB-01A5152FF16D}" destId="{3669B52F-DD6A-4549-8413-ED3EF77255B1}" srcOrd="1" destOrd="0" presId="urn:microsoft.com/office/officeart/2005/8/layout/orgChart1"/>
    <dgm:cxn modelId="{B4251AEB-82E3-4C0B-8EFF-B51123BB9E9F}" type="presParOf" srcId="{C6B6C7E1-9E0F-4A57-A570-1DE88FB9921E}" destId="{043C0E66-44BD-4461-92FC-DB9FCAD174C8}" srcOrd="1" destOrd="0" presId="urn:microsoft.com/office/officeart/2005/8/layout/orgChart1"/>
    <dgm:cxn modelId="{9682E6D8-9B28-4A46-93DB-0BCCE6EDBD0C}" type="presParOf" srcId="{C6B6C7E1-9E0F-4A57-A570-1DE88FB9921E}" destId="{7708A7E2-C701-4F6A-88F8-A8D62B79A73E}" srcOrd="2" destOrd="0" presId="urn:microsoft.com/office/officeart/2005/8/layout/orgChart1"/>
    <dgm:cxn modelId="{42611D86-4531-4874-A639-FCB68B9D0396}" type="presParOf" srcId="{941AD837-0844-43D1-8FA7-43FA5A2B5ECD}" destId="{AEB9B38E-CA21-4645-9193-C5802FFDFC9C}" srcOrd="4" destOrd="0" presId="urn:microsoft.com/office/officeart/2005/8/layout/orgChart1"/>
    <dgm:cxn modelId="{2A2A79B3-1EBB-493C-9AE7-D2E7BB17D932}" type="presParOf" srcId="{941AD837-0844-43D1-8FA7-43FA5A2B5ECD}" destId="{EA982A52-91CF-4CE3-948D-B56533423173}" srcOrd="5" destOrd="0" presId="urn:microsoft.com/office/officeart/2005/8/layout/orgChart1"/>
    <dgm:cxn modelId="{C455CE14-6E0E-4425-AE96-00187B1332B5}" type="presParOf" srcId="{EA982A52-91CF-4CE3-948D-B56533423173}" destId="{2EA4116D-185F-4F65-8C01-7182FC59B3F2}" srcOrd="0" destOrd="0" presId="urn:microsoft.com/office/officeart/2005/8/layout/orgChart1"/>
    <dgm:cxn modelId="{4DCF413B-DCBA-4D31-93F4-66B62842F859}" type="presParOf" srcId="{2EA4116D-185F-4F65-8C01-7182FC59B3F2}" destId="{00A58917-0951-4D47-87C6-B72AC792FC97}" srcOrd="0" destOrd="0" presId="urn:microsoft.com/office/officeart/2005/8/layout/orgChart1"/>
    <dgm:cxn modelId="{FF685BC2-E390-491E-A3A1-FCB8E820461E}" type="presParOf" srcId="{2EA4116D-185F-4F65-8C01-7182FC59B3F2}" destId="{39E6C41E-9D6C-4017-A03F-4963CBB7F98C}" srcOrd="1" destOrd="0" presId="urn:microsoft.com/office/officeart/2005/8/layout/orgChart1"/>
    <dgm:cxn modelId="{C4B7B937-35CB-4369-B17A-93CFD9F7F83D}" type="presParOf" srcId="{EA982A52-91CF-4CE3-948D-B56533423173}" destId="{50F3FB45-1A30-4E76-AE45-65F2A01DF77F}" srcOrd="1" destOrd="0" presId="urn:microsoft.com/office/officeart/2005/8/layout/orgChart1"/>
    <dgm:cxn modelId="{B33598E4-AE44-4629-AAFB-357E583CF6E0}" type="presParOf" srcId="{EA982A52-91CF-4CE3-948D-B56533423173}" destId="{6DA27DD5-DA7E-4698-B170-70CE674EF9B4}" srcOrd="2" destOrd="0" presId="urn:microsoft.com/office/officeart/2005/8/layout/orgChart1"/>
    <dgm:cxn modelId="{8E56C51B-75A1-4A4F-A750-117D618D83D4}" type="presParOf" srcId="{941AD837-0844-43D1-8FA7-43FA5A2B5ECD}" destId="{C6BD9102-1ECC-4D86-A07C-E8CA2C7401A2}" srcOrd="6" destOrd="0" presId="urn:microsoft.com/office/officeart/2005/8/layout/orgChart1"/>
    <dgm:cxn modelId="{4041CB06-6E0B-4A72-B84C-7D2488B43AC3}" type="presParOf" srcId="{941AD837-0844-43D1-8FA7-43FA5A2B5ECD}" destId="{9F2547FF-C23B-4351-B63D-6D1BDFBA9073}" srcOrd="7" destOrd="0" presId="urn:microsoft.com/office/officeart/2005/8/layout/orgChart1"/>
    <dgm:cxn modelId="{6CB95890-B31D-409B-AF72-2B76C36A2FFB}" type="presParOf" srcId="{9F2547FF-C23B-4351-B63D-6D1BDFBA9073}" destId="{765238D8-3B17-4527-A5ED-C2867B1898E6}" srcOrd="0" destOrd="0" presId="urn:microsoft.com/office/officeart/2005/8/layout/orgChart1"/>
    <dgm:cxn modelId="{CAF81F09-D662-41DA-8B3D-17B9121CAD6A}" type="presParOf" srcId="{765238D8-3B17-4527-A5ED-C2867B1898E6}" destId="{050147F7-F161-445C-B5E6-2387F0F76458}" srcOrd="0" destOrd="0" presId="urn:microsoft.com/office/officeart/2005/8/layout/orgChart1"/>
    <dgm:cxn modelId="{40360FA7-0D86-4D38-BC59-A5842CD13FD0}" type="presParOf" srcId="{765238D8-3B17-4527-A5ED-C2867B1898E6}" destId="{F6F33486-DF62-4371-B93A-56B4F7273C86}" srcOrd="1" destOrd="0" presId="urn:microsoft.com/office/officeart/2005/8/layout/orgChart1"/>
    <dgm:cxn modelId="{E242B1B7-016B-49E7-B622-394D4A7F785D}" type="presParOf" srcId="{9F2547FF-C23B-4351-B63D-6D1BDFBA9073}" destId="{5FE21F42-FDF2-462F-83E0-9B55D073995B}" srcOrd="1" destOrd="0" presId="urn:microsoft.com/office/officeart/2005/8/layout/orgChart1"/>
    <dgm:cxn modelId="{E5492042-0272-48A9-8D32-80DBE4DF584B}" type="presParOf" srcId="{9F2547FF-C23B-4351-B63D-6D1BDFBA9073}" destId="{01D8B1A1-BA92-47F3-9C6F-8B32C536238F}" srcOrd="2" destOrd="0" presId="urn:microsoft.com/office/officeart/2005/8/layout/orgChart1"/>
    <dgm:cxn modelId="{5102AEBB-01AA-4E60-B278-3C0D4E344EA9}" type="presParOf" srcId="{E1133AEF-322A-484B-B63B-E9576BA1A85F}" destId="{E36CBC6F-B946-47DD-84FD-22EBC8102AD9}" srcOrd="2" destOrd="0" presId="urn:microsoft.com/office/officeart/2005/8/layout/orgChart1"/>
    <dgm:cxn modelId="{87FF3DDC-1D71-4B66-8A58-51F3E3643DBA}" type="presParOf" srcId="{140A5476-57A7-4FF6-8228-F1BB8A23B01F}" destId="{C24928ED-CE40-416A-B718-77E971369478}" srcOrd="6" destOrd="0" presId="urn:microsoft.com/office/officeart/2005/8/layout/orgChart1"/>
    <dgm:cxn modelId="{0F2FAD36-6866-4D3F-ACE9-F1B84557A602}" type="presParOf" srcId="{140A5476-57A7-4FF6-8228-F1BB8A23B01F}" destId="{F19800D0-CE3E-4C82-A9C2-C66F5837DF67}" srcOrd="7" destOrd="0" presId="urn:microsoft.com/office/officeart/2005/8/layout/orgChart1"/>
    <dgm:cxn modelId="{4AA87A99-5AD6-41D4-8C17-D754C8A2D6F1}" type="presParOf" srcId="{F19800D0-CE3E-4C82-A9C2-C66F5837DF67}" destId="{A9593EF9-BBEC-4BEF-AAC5-ADF94FD33C09}" srcOrd="0" destOrd="0" presId="urn:microsoft.com/office/officeart/2005/8/layout/orgChart1"/>
    <dgm:cxn modelId="{CEB1A92C-E0D0-4BB2-8EB7-5B64867F877F}" type="presParOf" srcId="{A9593EF9-BBEC-4BEF-AAC5-ADF94FD33C09}" destId="{BAC94B72-2313-41DF-9E24-9971259A65BD}" srcOrd="0" destOrd="0" presId="urn:microsoft.com/office/officeart/2005/8/layout/orgChart1"/>
    <dgm:cxn modelId="{3126BFE7-F0FD-44AD-BA36-1748A3FDD78B}" type="presParOf" srcId="{A9593EF9-BBEC-4BEF-AAC5-ADF94FD33C09}" destId="{CF5FA288-2C10-4887-8A07-5F5ADBF7FEEC}" srcOrd="1" destOrd="0" presId="urn:microsoft.com/office/officeart/2005/8/layout/orgChart1"/>
    <dgm:cxn modelId="{F97193E3-B147-4018-8396-2134FA4CC77B}" type="presParOf" srcId="{F19800D0-CE3E-4C82-A9C2-C66F5837DF67}" destId="{6C43C703-812F-43DA-B0D3-A93470DDED6C}" srcOrd="1" destOrd="0" presId="urn:microsoft.com/office/officeart/2005/8/layout/orgChart1"/>
    <dgm:cxn modelId="{D9191E08-A9EA-4429-A7A6-225B9C83ECF7}" type="presParOf" srcId="{6C43C703-812F-43DA-B0D3-A93470DDED6C}" destId="{5C3FF579-F466-4BA5-AF6B-C844B75E1E31}" srcOrd="0" destOrd="0" presId="urn:microsoft.com/office/officeart/2005/8/layout/orgChart1"/>
    <dgm:cxn modelId="{7140B386-22CD-4502-90BD-2C500100E41F}" type="presParOf" srcId="{6C43C703-812F-43DA-B0D3-A93470DDED6C}" destId="{CE606098-FCA8-439E-AC5B-5C68162DE384}" srcOrd="1" destOrd="0" presId="urn:microsoft.com/office/officeart/2005/8/layout/orgChart1"/>
    <dgm:cxn modelId="{B5955C1C-E963-49CB-99E1-F0C0C1B0F8D4}" type="presParOf" srcId="{CE606098-FCA8-439E-AC5B-5C68162DE384}" destId="{F167FAAD-EF95-40E7-8ABC-1E481B368849}" srcOrd="0" destOrd="0" presId="urn:microsoft.com/office/officeart/2005/8/layout/orgChart1"/>
    <dgm:cxn modelId="{ACA02B57-CAC5-4EC9-924E-3864DC66EF9B}" type="presParOf" srcId="{F167FAAD-EF95-40E7-8ABC-1E481B368849}" destId="{407F4923-B3B0-4DD3-9245-444F647D8B1D}" srcOrd="0" destOrd="0" presId="urn:microsoft.com/office/officeart/2005/8/layout/orgChart1"/>
    <dgm:cxn modelId="{439F3A21-181B-4523-98D9-09D6274669D3}" type="presParOf" srcId="{F167FAAD-EF95-40E7-8ABC-1E481B368849}" destId="{FF7E2F39-1631-441E-9041-922FB29639CD}" srcOrd="1" destOrd="0" presId="urn:microsoft.com/office/officeart/2005/8/layout/orgChart1"/>
    <dgm:cxn modelId="{02CB5843-019A-41A0-B3DA-2B35A097194E}" type="presParOf" srcId="{CE606098-FCA8-439E-AC5B-5C68162DE384}" destId="{00081FB6-FEFF-402B-B385-CAAC05D93891}" srcOrd="1" destOrd="0" presId="urn:microsoft.com/office/officeart/2005/8/layout/orgChart1"/>
    <dgm:cxn modelId="{EDAAD124-5A11-45FB-A09C-1EB51F1EB9BA}" type="presParOf" srcId="{CE606098-FCA8-439E-AC5B-5C68162DE384}" destId="{53FC493C-F447-40AC-AF16-D603D99F497D}" srcOrd="2" destOrd="0" presId="urn:microsoft.com/office/officeart/2005/8/layout/orgChart1"/>
    <dgm:cxn modelId="{AC28C53F-98B7-444A-A2C9-FD1BA5D3EF2F}" type="presParOf" srcId="{6C43C703-812F-43DA-B0D3-A93470DDED6C}" destId="{EA6A36C9-8E5E-4F98-8E0A-AE62C678646F}" srcOrd="2" destOrd="0" presId="urn:microsoft.com/office/officeart/2005/8/layout/orgChart1"/>
    <dgm:cxn modelId="{E0BB7E0B-094C-4EAE-82C4-D2B2921DB527}" type="presParOf" srcId="{6C43C703-812F-43DA-B0D3-A93470DDED6C}" destId="{B3299B12-C79A-4994-8C2D-8D8D999CB101}" srcOrd="3" destOrd="0" presId="urn:microsoft.com/office/officeart/2005/8/layout/orgChart1"/>
    <dgm:cxn modelId="{5B604553-33C4-4A65-8023-5DB2442CFB99}" type="presParOf" srcId="{B3299B12-C79A-4994-8C2D-8D8D999CB101}" destId="{07922BEF-90E2-4C66-AB95-3D81CBE39E3B}" srcOrd="0" destOrd="0" presId="urn:microsoft.com/office/officeart/2005/8/layout/orgChart1"/>
    <dgm:cxn modelId="{28884583-4DD8-41A7-B49D-3736A957F495}" type="presParOf" srcId="{07922BEF-90E2-4C66-AB95-3D81CBE39E3B}" destId="{8FD83262-F51B-4544-9D19-9CA0161B13C4}" srcOrd="0" destOrd="0" presId="urn:microsoft.com/office/officeart/2005/8/layout/orgChart1"/>
    <dgm:cxn modelId="{F757794F-7DD8-427D-B22E-97F355188ACF}" type="presParOf" srcId="{07922BEF-90E2-4C66-AB95-3D81CBE39E3B}" destId="{BA21CDA5-9FE1-45C2-86D6-02A799F9998D}" srcOrd="1" destOrd="0" presId="urn:microsoft.com/office/officeart/2005/8/layout/orgChart1"/>
    <dgm:cxn modelId="{41549C06-879A-405C-AE31-F1F6FD3D0E83}" type="presParOf" srcId="{B3299B12-C79A-4994-8C2D-8D8D999CB101}" destId="{F58D19A0-5E00-4DF5-92D3-CD63882447F7}" srcOrd="1" destOrd="0" presId="urn:microsoft.com/office/officeart/2005/8/layout/orgChart1"/>
    <dgm:cxn modelId="{FB308005-01FE-450B-B3DD-052140E200EA}" type="presParOf" srcId="{B3299B12-C79A-4994-8C2D-8D8D999CB101}" destId="{1258FB37-21E1-4549-8C1D-22CDD69E541D}" srcOrd="2" destOrd="0" presId="urn:microsoft.com/office/officeart/2005/8/layout/orgChart1"/>
    <dgm:cxn modelId="{B3453C32-017C-4753-91AF-42476580AE6B}" type="presParOf" srcId="{6C43C703-812F-43DA-B0D3-A93470DDED6C}" destId="{E42288EF-D304-43FD-9FBF-9ED88D55D6DA}" srcOrd="4" destOrd="0" presId="urn:microsoft.com/office/officeart/2005/8/layout/orgChart1"/>
    <dgm:cxn modelId="{C34B5427-153B-41BD-A26E-4A9FF415D9CA}" type="presParOf" srcId="{6C43C703-812F-43DA-B0D3-A93470DDED6C}" destId="{D9CF3A96-9065-4FCE-AD1D-F7FBE45432E3}" srcOrd="5" destOrd="0" presId="urn:microsoft.com/office/officeart/2005/8/layout/orgChart1"/>
    <dgm:cxn modelId="{20FC8B78-8F62-47A0-BBAB-7956465B3D56}" type="presParOf" srcId="{D9CF3A96-9065-4FCE-AD1D-F7FBE45432E3}" destId="{CFDA1223-C805-47F5-B7C3-C06D663C390F}" srcOrd="0" destOrd="0" presId="urn:microsoft.com/office/officeart/2005/8/layout/orgChart1"/>
    <dgm:cxn modelId="{6E1E36A5-28E6-422F-9984-F7F2F49AA99A}" type="presParOf" srcId="{CFDA1223-C805-47F5-B7C3-C06D663C390F}" destId="{61888B98-73E1-4DE2-8B80-D4A2A49F3CF3}" srcOrd="0" destOrd="0" presId="urn:microsoft.com/office/officeart/2005/8/layout/orgChart1"/>
    <dgm:cxn modelId="{12F92A9B-AE61-43A3-BD8B-85EA6C8B1E1C}" type="presParOf" srcId="{CFDA1223-C805-47F5-B7C3-C06D663C390F}" destId="{3E284440-9397-4661-9EDB-992FBBA4ADA4}" srcOrd="1" destOrd="0" presId="urn:microsoft.com/office/officeart/2005/8/layout/orgChart1"/>
    <dgm:cxn modelId="{86402A40-5A0D-45BF-BD42-8FE9047522B7}" type="presParOf" srcId="{D9CF3A96-9065-4FCE-AD1D-F7FBE45432E3}" destId="{DA108AA7-18CB-4F7D-901D-1F8FF7E56299}" srcOrd="1" destOrd="0" presId="urn:microsoft.com/office/officeart/2005/8/layout/orgChart1"/>
    <dgm:cxn modelId="{569CB9E5-DE76-4108-A010-74B7173964A2}" type="presParOf" srcId="{D9CF3A96-9065-4FCE-AD1D-F7FBE45432E3}" destId="{F801EE6A-3223-41F9-9D96-BD42004B2056}" srcOrd="2" destOrd="0" presId="urn:microsoft.com/office/officeart/2005/8/layout/orgChart1"/>
    <dgm:cxn modelId="{4422405D-10B7-41A0-B2B1-F3E6F0553833}" type="presParOf" srcId="{F19800D0-CE3E-4C82-A9C2-C66F5837DF67}" destId="{95D5DA65-F8ED-44E7-99DA-9DFCF3DF5C9D}" srcOrd="2" destOrd="0" presId="urn:microsoft.com/office/officeart/2005/8/layout/orgChart1"/>
    <dgm:cxn modelId="{673AC2CB-DA99-464A-8F04-EFD682A8722E}" type="presParOf" srcId="{140A5476-57A7-4FF6-8228-F1BB8A23B01F}" destId="{564830CD-06CC-46D5-87EE-B92B74D68703}" srcOrd="8" destOrd="0" presId="urn:microsoft.com/office/officeart/2005/8/layout/orgChart1"/>
    <dgm:cxn modelId="{8CF06651-A475-4F64-B936-E457C7C69922}" type="presParOf" srcId="{140A5476-57A7-4FF6-8228-F1BB8A23B01F}" destId="{9A16E742-5D8A-4A28-943E-DD6B3D896ACD}" srcOrd="9" destOrd="0" presId="urn:microsoft.com/office/officeart/2005/8/layout/orgChart1"/>
    <dgm:cxn modelId="{712F0F1A-B004-4E60-BB4C-0EB3F2CB95C4}" type="presParOf" srcId="{9A16E742-5D8A-4A28-943E-DD6B3D896ACD}" destId="{E838D101-263E-4052-8C96-FCA8F1C7D9AC}" srcOrd="0" destOrd="0" presId="urn:microsoft.com/office/officeart/2005/8/layout/orgChart1"/>
    <dgm:cxn modelId="{0465CA7C-1801-46EA-80BA-15C633B3FFF7}" type="presParOf" srcId="{E838D101-263E-4052-8C96-FCA8F1C7D9AC}" destId="{B2E5DD46-B72C-415F-92C9-AB4001156358}" srcOrd="0" destOrd="0" presId="urn:microsoft.com/office/officeart/2005/8/layout/orgChart1"/>
    <dgm:cxn modelId="{17806852-4519-4D89-926B-8CF3392DC971}" type="presParOf" srcId="{E838D101-263E-4052-8C96-FCA8F1C7D9AC}" destId="{D2C7FBA1-B8DB-4FA6-AC46-6521E7679DD0}" srcOrd="1" destOrd="0" presId="urn:microsoft.com/office/officeart/2005/8/layout/orgChart1"/>
    <dgm:cxn modelId="{87C7A96A-C470-4AD9-8827-FA5B0F0AB321}" type="presParOf" srcId="{9A16E742-5D8A-4A28-943E-DD6B3D896ACD}" destId="{FBD34433-5FAE-4499-847E-2568F0F3ADF7}" srcOrd="1" destOrd="0" presId="urn:microsoft.com/office/officeart/2005/8/layout/orgChart1"/>
    <dgm:cxn modelId="{22D6DBA6-BB8C-4FCC-98C9-ACA1408CCA18}" type="presParOf" srcId="{FBD34433-5FAE-4499-847E-2568F0F3ADF7}" destId="{737C41E7-C197-4A25-AC4B-82D9538DAB11}" srcOrd="0" destOrd="0" presId="urn:microsoft.com/office/officeart/2005/8/layout/orgChart1"/>
    <dgm:cxn modelId="{D498BD89-B73E-49B8-81B2-6DAC02700671}" type="presParOf" srcId="{FBD34433-5FAE-4499-847E-2568F0F3ADF7}" destId="{66A070FE-067C-4EA3-B94B-02E349ABE268}" srcOrd="1" destOrd="0" presId="urn:microsoft.com/office/officeart/2005/8/layout/orgChart1"/>
    <dgm:cxn modelId="{1F90AEF9-3F39-46D3-A902-B6E1F77432A7}" type="presParOf" srcId="{66A070FE-067C-4EA3-B94B-02E349ABE268}" destId="{D0B216D6-B573-475B-9975-9AC8C8D15095}" srcOrd="0" destOrd="0" presId="urn:microsoft.com/office/officeart/2005/8/layout/orgChart1"/>
    <dgm:cxn modelId="{82CAB035-8C9E-4028-98EF-B8AB84EAB3A1}" type="presParOf" srcId="{D0B216D6-B573-475B-9975-9AC8C8D15095}" destId="{1522CB1A-7832-43EB-84F1-C00DBE84CEC7}" srcOrd="0" destOrd="0" presId="urn:microsoft.com/office/officeart/2005/8/layout/orgChart1"/>
    <dgm:cxn modelId="{EC36FBA2-544A-401B-9242-1442D8831138}" type="presParOf" srcId="{D0B216D6-B573-475B-9975-9AC8C8D15095}" destId="{4EBF8AF0-F857-4F04-A483-537087044559}" srcOrd="1" destOrd="0" presId="urn:microsoft.com/office/officeart/2005/8/layout/orgChart1"/>
    <dgm:cxn modelId="{F847BB6A-1841-47AD-87BA-0F669CEF4934}" type="presParOf" srcId="{66A070FE-067C-4EA3-B94B-02E349ABE268}" destId="{02A6C491-6380-47C5-B8FB-CA9011354131}" srcOrd="1" destOrd="0" presId="urn:microsoft.com/office/officeart/2005/8/layout/orgChart1"/>
    <dgm:cxn modelId="{16AC4E08-1095-4B4D-8B2F-C31E50947BD9}" type="presParOf" srcId="{66A070FE-067C-4EA3-B94B-02E349ABE268}" destId="{4D911D8B-6602-4CC2-AA79-7B98496FFFAB}" srcOrd="2" destOrd="0" presId="urn:microsoft.com/office/officeart/2005/8/layout/orgChart1"/>
    <dgm:cxn modelId="{B7314DFF-A4D3-43FA-9434-8E574ACB1771}" type="presParOf" srcId="{FBD34433-5FAE-4499-847E-2568F0F3ADF7}" destId="{FEFEDD1D-65C3-4112-B54B-64F513B4565C}" srcOrd="2" destOrd="0" presId="urn:microsoft.com/office/officeart/2005/8/layout/orgChart1"/>
    <dgm:cxn modelId="{F1A115FB-65A0-4012-A713-9B0739B57900}" type="presParOf" srcId="{FBD34433-5FAE-4499-847E-2568F0F3ADF7}" destId="{1BC69D7A-EE28-4FCB-8B21-E27F349FC19B}" srcOrd="3" destOrd="0" presId="urn:microsoft.com/office/officeart/2005/8/layout/orgChart1"/>
    <dgm:cxn modelId="{19DD3E8D-1325-408F-9587-76292F365D72}" type="presParOf" srcId="{1BC69D7A-EE28-4FCB-8B21-E27F349FC19B}" destId="{602C6E6B-AC48-4A40-9A9F-F76C7AAA8439}" srcOrd="0" destOrd="0" presId="urn:microsoft.com/office/officeart/2005/8/layout/orgChart1"/>
    <dgm:cxn modelId="{0D317B3B-109E-47CC-86E1-B79EFE62B320}" type="presParOf" srcId="{602C6E6B-AC48-4A40-9A9F-F76C7AAA8439}" destId="{B9677A7C-D6E6-4F65-8572-F33301088B26}" srcOrd="0" destOrd="0" presId="urn:microsoft.com/office/officeart/2005/8/layout/orgChart1"/>
    <dgm:cxn modelId="{D0E51580-2EF4-4482-9B8C-4EBA1F9043DE}" type="presParOf" srcId="{602C6E6B-AC48-4A40-9A9F-F76C7AAA8439}" destId="{A768D3F4-3D1C-4A3D-A9D3-CA36DCCCF774}" srcOrd="1" destOrd="0" presId="urn:microsoft.com/office/officeart/2005/8/layout/orgChart1"/>
    <dgm:cxn modelId="{84A0CE0B-530D-4646-9C71-B2563E3C4AB4}" type="presParOf" srcId="{1BC69D7A-EE28-4FCB-8B21-E27F349FC19B}" destId="{1F6D678E-7DF8-40DB-877B-5D98152A5D93}" srcOrd="1" destOrd="0" presId="urn:microsoft.com/office/officeart/2005/8/layout/orgChart1"/>
    <dgm:cxn modelId="{B7BD2C50-BD03-44DB-A6E1-472AD728A215}" type="presParOf" srcId="{1BC69D7A-EE28-4FCB-8B21-E27F349FC19B}" destId="{E300D26B-C630-4B6D-9120-2C32676088BD}" srcOrd="2" destOrd="0" presId="urn:microsoft.com/office/officeart/2005/8/layout/orgChart1"/>
    <dgm:cxn modelId="{9E36830C-07E3-4DA3-9AE5-10F47859CD39}" type="presParOf" srcId="{FBD34433-5FAE-4499-847E-2568F0F3ADF7}" destId="{D2270E6A-5469-47DD-AE61-5C20FFA14364}" srcOrd="4" destOrd="0" presId="urn:microsoft.com/office/officeart/2005/8/layout/orgChart1"/>
    <dgm:cxn modelId="{FBAA6B03-4AF9-4B1B-8451-0EFF6EDBE4BD}" type="presParOf" srcId="{FBD34433-5FAE-4499-847E-2568F0F3ADF7}" destId="{796E900A-6DD5-4651-A2BF-A9A5CE4E28FD}" srcOrd="5" destOrd="0" presId="urn:microsoft.com/office/officeart/2005/8/layout/orgChart1"/>
    <dgm:cxn modelId="{70755EEF-4602-4398-A92F-9E929B584775}" type="presParOf" srcId="{796E900A-6DD5-4651-A2BF-A9A5CE4E28FD}" destId="{C949AC05-629E-4518-A8F1-B15C2A620C53}" srcOrd="0" destOrd="0" presId="urn:microsoft.com/office/officeart/2005/8/layout/orgChart1"/>
    <dgm:cxn modelId="{0B5617DC-557B-4925-8EE8-B249854CAA7F}" type="presParOf" srcId="{C949AC05-629E-4518-A8F1-B15C2A620C53}" destId="{CC6675B7-24A9-4420-AE72-B0710B194B1C}" srcOrd="0" destOrd="0" presId="urn:microsoft.com/office/officeart/2005/8/layout/orgChart1"/>
    <dgm:cxn modelId="{2B6063E9-AF27-406C-ADE1-AEBDAA6A83D9}" type="presParOf" srcId="{C949AC05-629E-4518-A8F1-B15C2A620C53}" destId="{38B3BF2D-EB0C-4FB9-AD06-B8B06D700F67}" srcOrd="1" destOrd="0" presId="urn:microsoft.com/office/officeart/2005/8/layout/orgChart1"/>
    <dgm:cxn modelId="{08C155B4-8806-497E-97B1-4D0A6F3D2DC4}" type="presParOf" srcId="{796E900A-6DD5-4651-A2BF-A9A5CE4E28FD}" destId="{7F84B367-BA1E-4ABF-9EAB-C57999968BA9}" srcOrd="1" destOrd="0" presId="urn:microsoft.com/office/officeart/2005/8/layout/orgChart1"/>
    <dgm:cxn modelId="{E43A60E1-0FD0-4B39-9A15-BD92A872FF12}" type="presParOf" srcId="{796E900A-6DD5-4651-A2BF-A9A5CE4E28FD}" destId="{FAB70B0D-82D2-4D26-94F9-1D86E413CDB3}" srcOrd="2" destOrd="0" presId="urn:microsoft.com/office/officeart/2005/8/layout/orgChart1"/>
    <dgm:cxn modelId="{953C202F-AA6D-4178-B349-DD9C0D9F52C9}" type="presParOf" srcId="{FBD34433-5FAE-4499-847E-2568F0F3ADF7}" destId="{78D37FB5-BA12-41B6-98C5-BDACBA8EFDBB}" srcOrd="6" destOrd="0" presId="urn:microsoft.com/office/officeart/2005/8/layout/orgChart1"/>
    <dgm:cxn modelId="{6714AA55-5A15-4236-83C4-47B1E5F31801}" type="presParOf" srcId="{FBD34433-5FAE-4499-847E-2568F0F3ADF7}" destId="{857E92E5-1E24-4E92-B4A7-E8804D9B4681}" srcOrd="7" destOrd="0" presId="urn:microsoft.com/office/officeart/2005/8/layout/orgChart1"/>
    <dgm:cxn modelId="{81C56391-BF4D-445E-8CA8-637FF56FAD67}" type="presParOf" srcId="{857E92E5-1E24-4E92-B4A7-E8804D9B4681}" destId="{A12BE71C-BFE0-4502-99DE-941210AE3177}" srcOrd="0" destOrd="0" presId="urn:microsoft.com/office/officeart/2005/8/layout/orgChart1"/>
    <dgm:cxn modelId="{DE442E4F-C01E-4D2A-ADCA-1E3A3577A22E}" type="presParOf" srcId="{A12BE71C-BFE0-4502-99DE-941210AE3177}" destId="{86ADE7F6-19F1-43BB-B3E0-F00827AFC700}" srcOrd="0" destOrd="0" presId="urn:microsoft.com/office/officeart/2005/8/layout/orgChart1"/>
    <dgm:cxn modelId="{66A2881D-3B6A-4AE7-9091-617B62A0EC2A}" type="presParOf" srcId="{A12BE71C-BFE0-4502-99DE-941210AE3177}" destId="{07EB0C51-7661-4130-A0A5-F023C3638500}" srcOrd="1" destOrd="0" presId="urn:microsoft.com/office/officeart/2005/8/layout/orgChart1"/>
    <dgm:cxn modelId="{B26995C1-DAAC-48B0-AB84-C4B15E6D37ED}" type="presParOf" srcId="{857E92E5-1E24-4E92-B4A7-E8804D9B4681}" destId="{56BEACF7-F2C1-4F7E-A2B5-9A060035DED0}" srcOrd="1" destOrd="0" presId="urn:microsoft.com/office/officeart/2005/8/layout/orgChart1"/>
    <dgm:cxn modelId="{166E81AA-DDF7-4279-96C0-FF248E7EFE8D}" type="presParOf" srcId="{857E92E5-1E24-4E92-B4A7-E8804D9B4681}" destId="{78C859F9-3DF2-4CA5-89D1-F2713A476CE9}" srcOrd="2" destOrd="0" presId="urn:microsoft.com/office/officeart/2005/8/layout/orgChart1"/>
    <dgm:cxn modelId="{3E3F3871-D7A6-4C73-A64A-01D55F9AA68A}" type="presParOf" srcId="{9A16E742-5D8A-4A28-943E-DD6B3D896ACD}" destId="{53E026F8-B59A-4521-8B41-DDF818DA35BC}" srcOrd="2" destOrd="0" presId="urn:microsoft.com/office/officeart/2005/8/layout/orgChart1"/>
    <dgm:cxn modelId="{06F4746D-7407-4DB0-835D-4F7AF6D2B710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F198723-9338-44BA-BC3E-9C67CCBCBB3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Corrina Middleton</a:t>
          </a:r>
        </a:p>
        <a:p>
          <a:pPr>
            <a:spcAft>
              <a:spcPts val="0"/>
            </a:spcAft>
          </a:pPr>
          <a:r>
            <a:rPr lang="en-US" sz="800" i="0" dirty="0"/>
            <a:t>Program Coordinator</a:t>
          </a:r>
        </a:p>
      </dgm:t>
    </dgm:pt>
    <dgm:pt modelId="{22FD38FD-FDE9-4163-9F84-183F1D3799F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Ashley Bowen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D26124D2-6B92-470C-88A2-76CD91CB041E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Morehead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Danny Fraley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363D7B97-1257-4463-9433-3F7B1A8DB330}" type="sibTrans" cxnId="{2654EB41-2E4A-46B9-875E-89FBBB9C6A75}">
      <dgm:prSet/>
      <dgm:spPr/>
      <dgm:t>
        <a:bodyPr/>
        <a:lstStyle/>
        <a:p>
          <a:endParaRPr lang="en-US"/>
        </a:p>
      </dgm:t>
    </dgm:pt>
    <dgm:pt modelId="{D61B65A8-24E8-4CF4-95B0-276DC81E844A}" type="parTrans" cxnId="{2654EB41-2E4A-46B9-875E-89FBBB9C6A75}">
      <dgm:prSet/>
      <dgm:spPr/>
      <dgm:t>
        <a:bodyPr/>
        <a:lstStyle/>
        <a:p>
          <a:endParaRPr lang="en-US" i="0"/>
        </a:p>
      </dgm:t>
    </dgm:pt>
    <dgm:pt modelId="{1BBD2497-5BE1-4C33-B832-E98D6B6AA284}" type="sibTrans" cxnId="{FD93ABDD-18FF-4959-B5A9-217576648724}">
      <dgm:prSet/>
      <dgm:spPr/>
      <dgm:t>
        <a:bodyPr/>
        <a:lstStyle/>
        <a:p>
          <a:endParaRPr lang="en-US"/>
        </a:p>
      </dgm:t>
    </dgm:pt>
    <dgm:pt modelId="{9E6EC245-35BC-4F1A-8E4E-A9145040A9D9}" type="parTrans" cxnId="{FD93ABDD-18FF-4959-B5A9-217576648724}">
      <dgm:prSet/>
      <dgm:spPr/>
      <dgm:t>
        <a:bodyPr/>
        <a:lstStyle/>
        <a:p>
          <a:endParaRPr lang="en-US" i="0"/>
        </a:p>
      </dgm:t>
    </dgm:pt>
    <dgm:pt modelId="{C7CDC0CB-86DE-4E42-9C78-8591A3819AF9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Madisonville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Lindsey Bibbee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BE538916-7607-4195-86A3-F9C325DDB71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Jody Eilers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Louisville 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i="0" dirty="0"/>
            <a:t>Todd Giles</a:t>
          </a:r>
          <a:br>
            <a:rPr lang="en-US" sz="900" i="0" dirty="0"/>
          </a:br>
          <a:r>
            <a:rPr lang="en-US" sz="900" i="0" dirty="0"/>
            <a:t> </a:t>
          </a:r>
          <a:r>
            <a:rPr lang="en-US" sz="900" b="0" i="0" dirty="0">
              <a:solidFill>
                <a:schemeClr val="tx1"/>
              </a:solidFill>
            </a:rPr>
            <a:t>Supervisor</a:t>
          </a:r>
        </a:p>
      </dgm:t>
    </dgm:pt>
    <dgm:pt modelId="{833D7262-1E33-4A54-8695-A3377D309EB5}" type="sibTrans" cxnId="{1E02F680-FCD8-45C6-B326-EA324FFAA858}">
      <dgm:prSet/>
      <dgm:spPr/>
      <dgm:t>
        <a:bodyPr/>
        <a:lstStyle/>
        <a:p>
          <a:endParaRPr lang="en-US"/>
        </a:p>
      </dgm:t>
    </dgm:pt>
    <dgm:pt modelId="{1700C905-EED3-45AC-994E-C5DB4B7A6D24}" type="parTrans" cxnId="{1E02F680-FCD8-45C6-B326-EA324FFAA858}">
      <dgm:prSet/>
      <dgm:spPr/>
      <dgm:t>
        <a:bodyPr/>
        <a:lstStyle/>
        <a:p>
          <a:endParaRPr lang="en-US" i="0"/>
        </a:p>
      </dgm:t>
    </dgm:pt>
    <dgm:pt modelId="{C87A58D7-2EDA-4691-89F2-24A731DBF7C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Eddie Paige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F50D5EB2-B7AD-4F43-AA8B-CABECF708A8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Walter Brumley</a:t>
          </a:r>
        </a:p>
        <a:p>
          <a:pPr>
            <a:spcAft>
              <a:spcPts val="0"/>
            </a:spcAft>
          </a:pPr>
          <a:r>
            <a:rPr lang="en-US" sz="800" i="0" dirty="0"/>
            <a:t>Env. Scientist I</a:t>
          </a:r>
        </a:p>
      </dgm:t>
    </dgm:pt>
    <dgm:pt modelId="{9E8E2B44-1920-4504-B322-C703D016A22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London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Robert Miller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752A5EFB-1500-483C-A66F-883EEBDCA7F4}" type="sibTrans" cxnId="{ACFB7803-63BE-4803-AB51-9118DE1C3DE2}">
      <dgm:prSet/>
      <dgm:spPr/>
      <dgm:t>
        <a:bodyPr/>
        <a:lstStyle/>
        <a:p>
          <a:endParaRPr lang="en-US"/>
        </a:p>
      </dgm:t>
    </dgm:pt>
    <dgm:pt modelId="{291DC157-E5BA-4E09-AFAC-9E2CC9CF6967}" type="parTrans" cxnId="{ACFB7803-63BE-4803-AB51-9118DE1C3DE2}">
      <dgm:prSet/>
      <dgm:spPr/>
      <dgm:t>
        <a:bodyPr/>
        <a:lstStyle/>
        <a:p>
          <a:endParaRPr lang="en-US" i="0"/>
        </a:p>
      </dgm:t>
    </dgm:pt>
    <dgm:pt modelId="{FE7EB526-4659-4A56-A5B1-70D26552D8E2}" type="sibTrans" cxnId="{862FADCE-A7A3-4048-9A96-8ADAFFE34518}">
      <dgm:prSet/>
      <dgm:spPr/>
      <dgm:t>
        <a:bodyPr/>
        <a:lstStyle/>
        <a:p>
          <a:endParaRPr lang="en-US"/>
        </a:p>
      </dgm:t>
    </dgm:pt>
    <dgm:pt modelId="{F002A8DE-5DAB-4CF9-8955-2455BCA37BDE}" type="parTrans" cxnId="{862FADCE-A7A3-4048-9A96-8ADAFFE34518}">
      <dgm:prSet/>
      <dgm:spPr/>
      <dgm:t>
        <a:bodyPr/>
        <a:lstStyle/>
        <a:p>
          <a:endParaRPr lang="en-US" i="0"/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000" b="1" i="0" dirty="0">
              <a:solidFill>
                <a:schemeClr val="tx1"/>
              </a:solidFill>
              <a:latin typeface="+mn-lt"/>
            </a:rPr>
            <a:t>Field Operations Branch cont.</a:t>
          </a:r>
        </a:p>
        <a:p>
          <a:pPr>
            <a:spcAft>
              <a:spcPts val="0"/>
            </a:spcAft>
          </a:pPr>
          <a:r>
            <a:rPr lang="en-US" sz="1000" b="1" i="0">
              <a:latin typeface="+mn-lt"/>
            </a:rPr>
            <a:t>Shannon Bryant, </a:t>
          </a:r>
          <a:r>
            <a:rPr lang="en-US" sz="1000" b="1" i="0" dirty="0">
              <a:latin typeface="+mn-lt"/>
            </a:rPr>
            <a:t>Manager</a:t>
          </a:r>
        </a:p>
        <a:p>
          <a:pPr>
            <a:spcAft>
              <a:spcPts val="0"/>
            </a:spcAft>
          </a:pPr>
          <a:r>
            <a:rPr lang="en-US" sz="1000" b="0" i="0" dirty="0">
              <a:latin typeface="+mn-lt"/>
            </a:rPr>
            <a:t>Bill Baker, Env Scientist Consultant</a:t>
          </a:r>
        </a:p>
        <a:p>
          <a:pPr>
            <a:spcAft>
              <a:spcPts val="0"/>
            </a:spcAft>
          </a:pPr>
          <a:r>
            <a:rPr lang="en-US" sz="1000" b="0" i="0" dirty="0">
              <a:latin typeface="+mn-lt"/>
            </a:rPr>
            <a:t>Brian Crump, Env Scientist Consultant</a:t>
          </a:r>
        </a:p>
        <a:p>
          <a:pPr>
            <a:spcAft>
              <a:spcPts val="0"/>
            </a:spcAft>
          </a:pPr>
          <a:r>
            <a:rPr lang="en-US" sz="1000" b="0" i="0" dirty="0">
              <a:latin typeface="+mn-lt"/>
            </a:rPr>
            <a:t>Sarah Gaddis, Env. Scientist Consultant</a:t>
          </a:r>
        </a:p>
        <a:p>
          <a:pPr>
            <a:spcAft>
              <a:spcPts val="0"/>
            </a:spcAft>
          </a:pPr>
          <a:r>
            <a:rPr lang="en-US" sz="1000" b="0" i="0" u="none" dirty="0">
              <a:latin typeface="+mn-lt"/>
            </a:rPr>
            <a:t>Stefanie Osterman, Env Scientist Advisor</a:t>
          </a:r>
          <a:endParaRPr lang="en-US" sz="1000" i="0" dirty="0"/>
        </a:p>
        <a:p>
          <a:pPr>
            <a:spcAft>
              <a:spcPts val="0"/>
            </a:spcAft>
          </a:pPr>
          <a:r>
            <a:rPr lang="en-US" sz="1000" i="0" dirty="0"/>
            <a:t>Lorrie Rhodes, Program Coordinator</a:t>
          </a:r>
        </a:p>
        <a:p>
          <a:pPr>
            <a:spcAft>
              <a:spcPts val="0"/>
            </a:spcAft>
          </a:pPr>
          <a:r>
            <a:rPr lang="en-US" sz="1000" i="0" dirty="0"/>
            <a:t>Andrew Wooldridge, Env. Scientist II</a:t>
          </a: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/>
        </a:p>
      </dgm:t>
    </dgm:pt>
    <dgm:pt modelId="{D29CDB35-9EC2-45D3-A170-DA0E498DD455}" type="sibTrans" cxnId="{5AC7DBAC-EC38-4E4E-8FE3-9195C783762E}">
      <dgm:prSet/>
      <dgm:spPr/>
      <dgm:t>
        <a:bodyPr/>
        <a:lstStyle/>
        <a:p>
          <a:endParaRPr lang="en-US"/>
        </a:p>
      </dgm:t>
    </dgm:pt>
    <dgm:pt modelId="{EA69DF88-6403-43BE-8494-F343CF256E5C}" type="parTrans" cxnId="{5AC7DBAC-EC38-4E4E-8FE3-9195C783762E}">
      <dgm:prSet/>
      <dgm:spPr/>
      <dgm:t>
        <a:bodyPr/>
        <a:lstStyle/>
        <a:p>
          <a:endParaRPr lang="en-US" i="0"/>
        </a:p>
      </dgm:t>
    </dgm:pt>
    <dgm:pt modelId="{6C7B9E73-215E-4A7B-8BDF-A8A2ABAFD42B}" type="sibTrans" cxnId="{9B8E8653-055D-4422-8450-FF8F1055F177}">
      <dgm:prSet/>
      <dgm:spPr/>
      <dgm:t>
        <a:bodyPr/>
        <a:lstStyle/>
        <a:p>
          <a:endParaRPr lang="en-US"/>
        </a:p>
      </dgm:t>
    </dgm:pt>
    <dgm:pt modelId="{D31E1E1B-FE2E-4095-9AA6-1D981FF3A2B3}" type="parTrans" cxnId="{9B8E8653-055D-4422-8450-FF8F1055F177}">
      <dgm:prSet/>
      <dgm:spPr/>
      <dgm:t>
        <a:bodyPr/>
        <a:lstStyle/>
        <a:p>
          <a:endParaRPr lang="en-US" i="0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 i="0"/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endParaRPr lang="en-US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endParaRPr lang="en-US" i="0"/>
        </a:p>
      </dgm:t>
    </dgm:pt>
    <dgm:pt modelId="{D268FEF6-0140-4257-B3AE-59C27134F9F3}">
      <dgm:prSet custT="1"/>
      <dgm:spPr>
        <a:ln w="25400">
          <a:solidFill>
            <a:schemeClr val="accent1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Paducah </a:t>
          </a:r>
        </a:p>
        <a:p>
          <a:pPr>
            <a:spcAft>
              <a:spcPts val="0"/>
            </a:spcAft>
          </a:pPr>
          <a:r>
            <a:rPr lang="en-US" sz="900" b="1" i="0" dirty="0"/>
            <a:t>Field Office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Madeline Traylor</a:t>
          </a:r>
        </a:p>
        <a:p>
          <a:pPr>
            <a:spcAft>
              <a:spcPts val="0"/>
            </a:spcAft>
          </a:pPr>
          <a:r>
            <a:rPr lang="en-US" sz="900" b="0" i="0" dirty="0"/>
            <a:t>Supervisor</a:t>
          </a:r>
        </a:p>
      </dgm:t>
    </dgm:pt>
    <dgm:pt modelId="{E0D05ECD-4AE4-432F-8532-489E92A9B4D2}" type="parTrans" cxnId="{924FB089-694A-4BBB-AEDA-5AB6FD22E5D2}">
      <dgm:prSet/>
      <dgm:spPr/>
      <dgm:t>
        <a:bodyPr/>
        <a:lstStyle/>
        <a:p>
          <a:endParaRPr lang="en-US" i="0"/>
        </a:p>
      </dgm:t>
    </dgm:pt>
    <dgm:pt modelId="{A30A2036-3306-4C25-B7B1-2E20491D1A2F}" type="sibTrans" cxnId="{924FB089-694A-4BBB-AEDA-5AB6FD22E5D2}">
      <dgm:prSet/>
      <dgm:spPr/>
      <dgm:t>
        <a:bodyPr/>
        <a:lstStyle/>
        <a:p>
          <a:endParaRPr lang="en-US"/>
        </a:p>
      </dgm:t>
    </dgm:pt>
    <dgm:pt modelId="{1BFB8190-5442-4F05-B0F2-EFAC7408189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Jessie York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5AB27553-2985-432B-B407-10A32FCA35D0}" type="parTrans" cxnId="{24695E65-C0CE-4ACB-8F7C-2A7698625FEA}">
      <dgm:prSet/>
      <dgm:spPr/>
      <dgm:t>
        <a:bodyPr/>
        <a:lstStyle/>
        <a:p>
          <a:endParaRPr lang="en-US" i="0"/>
        </a:p>
      </dgm:t>
    </dgm:pt>
    <dgm:pt modelId="{B3B94289-E847-4ADD-B09F-914FB526454F}" type="sibTrans" cxnId="{24695E65-C0CE-4ACB-8F7C-2A7698625FEA}">
      <dgm:prSet/>
      <dgm:spPr/>
      <dgm:t>
        <a:bodyPr/>
        <a:lstStyle/>
        <a:p>
          <a:endParaRPr lang="en-US"/>
        </a:p>
      </dgm:t>
    </dgm:pt>
    <dgm:pt modelId="{96224EF3-F6FA-488F-92EE-6C5C792348D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Kendra Tincher</a:t>
          </a:r>
        </a:p>
        <a:p>
          <a:pPr>
            <a:spcAft>
              <a:spcPts val="0"/>
            </a:spcAft>
          </a:pPr>
          <a:r>
            <a:rPr lang="en-US" sz="800" i="0" dirty="0"/>
            <a:t>Program Coordinator</a:t>
          </a:r>
        </a:p>
      </dgm:t>
    </dgm:pt>
    <dgm:pt modelId="{46056CE2-3BBA-415E-8B83-B37CE625C156}" type="parTrans" cxnId="{91D20929-D2B0-4D46-97F5-0614B1308B08}">
      <dgm:prSet/>
      <dgm:spPr/>
      <dgm:t>
        <a:bodyPr/>
        <a:lstStyle/>
        <a:p>
          <a:endParaRPr lang="en-US" i="0"/>
        </a:p>
      </dgm:t>
    </dgm:pt>
    <dgm:pt modelId="{5B5BC674-9AE2-41D7-80AB-19269AFA16D3}" type="sibTrans" cxnId="{91D20929-D2B0-4D46-97F5-0614B1308B08}">
      <dgm:prSet/>
      <dgm:spPr/>
      <dgm:t>
        <a:bodyPr/>
        <a:lstStyle/>
        <a:p>
          <a:endParaRPr lang="en-US"/>
        </a:p>
      </dgm:t>
    </dgm:pt>
    <dgm:pt modelId="{8F620F0A-1A76-4FF5-8BCB-2C28173A2E6F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b="0" i="0" dirty="0"/>
            <a:t>Beth Trent</a:t>
          </a:r>
        </a:p>
        <a:p>
          <a:pPr>
            <a:spcAft>
              <a:spcPts val="0"/>
            </a:spcAft>
          </a:pPr>
          <a:r>
            <a:rPr lang="en-US" sz="800" b="0" i="0" dirty="0"/>
            <a:t>Env. Scientist Advisor</a:t>
          </a:r>
        </a:p>
      </dgm:t>
    </dgm:pt>
    <dgm:pt modelId="{D681CBC6-87F1-4644-814D-50DD2A6A0D88}" type="parTrans" cxnId="{F230F749-D1C6-44B9-9E18-BBB8F7934446}">
      <dgm:prSet/>
      <dgm:spPr/>
      <dgm:t>
        <a:bodyPr/>
        <a:lstStyle/>
        <a:p>
          <a:endParaRPr lang="en-US" i="0"/>
        </a:p>
      </dgm:t>
    </dgm:pt>
    <dgm:pt modelId="{825E4B82-1F3B-43F9-AA41-A42A7E4ED548}" type="sibTrans" cxnId="{F230F749-D1C6-44B9-9E18-BBB8F7934446}">
      <dgm:prSet/>
      <dgm:spPr/>
      <dgm:t>
        <a:bodyPr/>
        <a:lstStyle/>
        <a:p>
          <a:endParaRPr lang="en-US"/>
        </a:p>
      </dgm:t>
    </dgm:pt>
    <dgm:pt modelId="{AF6E6563-D037-45B3-8FE3-30CA43B688D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Ryan Wilson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7D603584-0E9D-4619-9DE4-495522B54D83}" type="parTrans" cxnId="{A41D65EC-D9D7-42D3-8FC7-43BFA433EF7E}">
      <dgm:prSet/>
      <dgm:spPr/>
      <dgm:t>
        <a:bodyPr/>
        <a:lstStyle/>
        <a:p>
          <a:endParaRPr lang="en-US" i="0"/>
        </a:p>
      </dgm:t>
    </dgm:pt>
    <dgm:pt modelId="{460E5298-4295-4D6F-9BFA-F26B1971612C}" type="sibTrans" cxnId="{A41D65EC-D9D7-42D3-8FC7-43BFA433EF7E}">
      <dgm:prSet/>
      <dgm:spPr/>
      <dgm:t>
        <a:bodyPr/>
        <a:lstStyle/>
        <a:p>
          <a:endParaRPr lang="en-US"/>
        </a:p>
      </dgm:t>
    </dgm:pt>
    <dgm:pt modelId="{F4604657-3BC5-452C-ACB6-13E605AC33C4}">
      <dgm:prSet custT="1"/>
      <dgm:spPr/>
      <dgm:t>
        <a:bodyPr/>
        <a:lstStyle/>
        <a:p>
          <a:r>
            <a:rPr lang="en-US" sz="800" i="0" dirty="0"/>
            <a:t>Bruce Sampson</a:t>
          </a:r>
        </a:p>
        <a:p>
          <a:r>
            <a:rPr lang="en-US" sz="800" i="0" dirty="0"/>
            <a:t>Env. Scientist Advisor</a:t>
          </a:r>
        </a:p>
      </dgm:t>
    </dgm:pt>
    <dgm:pt modelId="{282D35FF-9343-4D02-87FA-9F8BA21A16AC}" type="parTrans" cxnId="{32083B4B-4C79-4A1F-99E6-DACE9FDB8229}">
      <dgm:prSet/>
      <dgm:spPr/>
      <dgm:t>
        <a:bodyPr/>
        <a:lstStyle/>
        <a:p>
          <a:endParaRPr lang="en-US" i="0"/>
        </a:p>
      </dgm:t>
    </dgm:pt>
    <dgm:pt modelId="{A52081F1-75C0-4B41-B4FE-E6A74FD8897C}" type="sibTrans" cxnId="{32083B4B-4C79-4A1F-99E6-DACE9FDB8229}">
      <dgm:prSet/>
      <dgm:spPr/>
      <dgm:t>
        <a:bodyPr/>
        <a:lstStyle/>
        <a:p>
          <a:endParaRPr lang="en-US"/>
        </a:p>
      </dgm:t>
    </dgm:pt>
    <dgm:pt modelId="{AAF681D7-4E48-40BA-A129-589B2F8A2B7B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Thomas Nelson</a:t>
          </a:r>
        </a:p>
        <a:p>
          <a:pPr>
            <a:spcAft>
              <a:spcPts val="0"/>
            </a:spcAft>
          </a:pPr>
          <a:r>
            <a:rPr lang="en-US" sz="800" i="0"/>
            <a:t>Geologist III</a:t>
          </a:r>
          <a:endParaRPr lang="en-US" sz="800" i="0" dirty="0"/>
        </a:p>
      </dgm:t>
    </dgm:pt>
    <dgm:pt modelId="{218C29CC-424D-4873-B576-5E6BFE36CEC1}" type="parTrans" cxnId="{4674CD30-7B63-460D-924F-824B95509617}">
      <dgm:prSet/>
      <dgm:spPr/>
      <dgm:t>
        <a:bodyPr/>
        <a:lstStyle/>
        <a:p>
          <a:endParaRPr lang="en-US" i="0"/>
        </a:p>
      </dgm:t>
    </dgm:pt>
    <dgm:pt modelId="{C317B14B-D979-477C-9D7B-1A81D04D500A}" type="sibTrans" cxnId="{4674CD30-7B63-460D-924F-824B95509617}">
      <dgm:prSet/>
      <dgm:spPr/>
      <dgm:t>
        <a:bodyPr/>
        <a:lstStyle/>
        <a:p>
          <a:endParaRPr lang="en-US"/>
        </a:p>
      </dgm:t>
    </dgm:pt>
    <dgm:pt modelId="{34FDE812-05A3-4EFF-81A5-0C8BA043F3E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Corey Craft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95668751-729A-4C83-B48C-1DCF0F536138}" type="parTrans" cxnId="{A82DE83E-FED4-4616-A0B6-4F6B3F10A69B}">
      <dgm:prSet/>
      <dgm:spPr/>
      <dgm:t>
        <a:bodyPr/>
        <a:lstStyle/>
        <a:p>
          <a:endParaRPr lang="en-US" i="0"/>
        </a:p>
      </dgm:t>
    </dgm:pt>
    <dgm:pt modelId="{7E5F825D-6C5B-4475-93D4-117DD967DD51}" type="sibTrans" cxnId="{A82DE83E-FED4-4616-A0B6-4F6B3F10A69B}">
      <dgm:prSet/>
      <dgm:spPr/>
      <dgm:t>
        <a:bodyPr/>
        <a:lstStyle/>
        <a:p>
          <a:endParaRPr lang="en-US"/>
        </a:p>
      </dgm:t>
    </dgm:pt>
    <dgm:pt modelId="{FF744531-4B74-4308-A207-03BC1FC6EEDB}">
      <dgm:prSet custT="1"/>
      <dgm:spPr/>
      <dgm:t>
        <a:bodyPr/>
        <a:lstStyle/>
        <a:p>
          <a:r>
            <a:rPr lang="en-US" sz="800" dirty="0"/>
            <a:t>Sara Stewart</a:t>
          </a:r>
          <a:br>
            <a:rPr lang="en-US" sz="800" dirty="0"/>
          </a:br>
          <a:r>
            <a:rPr lang="en-US" sz="800" i="0" dirty="0"/>
            <a:t>Env. Scientist Advisor</a:t>
          </a:r>
          <a:endParaRPr lang="en-US" sz="800" dirty="0"/>
        </a:p>
        <a:p>
          <a:endParaRPr lang="en-US" sz="500" dirty="0"/>
        </a:p>
      </dgm:t>
    </dgm:pt>
    <dgm:pt modelId="{049EC19A-5EEA-48A4-AF23-3621AF5F0986}" type="parTrans" cxnId="{26C602BA-4833-475A-9621-BD890E1EE7C5}">
      <dgm:prSet/>
      <dgm:spPr/>
      <dgm:t>
        <a:bodyPr/>
        <a:lstStyle/>
        <a:p>
          <a:endParaRPr lang="en-US"/>
        </a:p>
      </dgm:t>
    </dgm:pt>
    <dgm:pt modelId="{CE31F5FC-878B-4242-AB4D-0735DBCC74FB}" type="sibTrans" cxnId="{26C602BA-4833-475A-9621-BD890E1EE7C5}">
      <dgm:prSet/>
      <dgm:spPr/>
      <dgm:t>
        <a:bodyPr/>
        <a:lstStyle/>
        <a:p>
          <a:endParaRPr lang="en-US"/>
        </a:p>
      </dgm:t>
    </dgm:pt>
    <dgm:pt modelId="{33165302-12F8-4DDF-BAFD-297DD9ABDF3C}">
      <dgm:prSet custT="1"/>
      <dgm:spPr/>
      <dgm:t>
        <a:bodyPr/>
        <a:lstStyle/>
        <a:p>
          <a:pPr>
            <a:spcAft>
              <a:spcPts val="0"/>
            </a:spcAft>
          </a:pPr>
          <a:endParaRPr lang="en-US" sz="900" dirty="0"/>
        </a:p>
        <a:p>
          <a:pPr>
            <a:spcAft>
              <a:spcPts val="0"/>
            </a:spcAft>
          </a:pPr>
          <a:r>
            <a:rPr lang="en-US" sz="800" dirty="0"/>
            <a:t>Sarah </a:t>
          </a:r>
          <a:r>
            <a:rPr lang="en-US" sz="800" dirty="0" err="1"/>
            <a:t>Duker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  <a:p>
          <a:pPr>
            <a:spcAft>
              <a:spcPts val="0"/>
            </a:spcAft>
          </a:pPr>
          <a:endParaRPr lang="en-US" sz="900" dirty="0"/>
        </a:p>
      </dgm:t>
    </dgm:pt>
    <dgm:pt modelId="{AEBF56EC-F6CE-4B38-8715-617DD60E2624}" type="parTrans" cxnId="{D882FCAB-85C8-4C90-8674-7BE7EEA05A60}">
      <dgm:prSet/>
      <dgm:spPr/>
      <dgm:t>
        <a:bodyPr/>
        <a:lstStyle/>
        <a:p>
          <a:endParaRPr lang="en-US"/>
        </a:p>
      </dgm:t>
    </dgm:pt>
    <dgm:pt modelId="{1A3875B5-E6BA-45B4-BE5A-6EC0C868B200}" type="sibTrans" cxnId="{D882FCAB-85C8-4C90-8674-7BE7EEA05A60}">
      <dgm:prSet/>
      <dgm:spPr/>
      <dgm:t>
        <a:bodyPr/>
        <a:lstStyle/>
        <a:p>
          <a:endParaRPr lang="en-US"/>
        </a:p>
      </dgm:t>
    </dgm:pt>
    <dgm:pt modelId="{398FBAD9-8945-4E2D-8F14-5402DD38405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April Rich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III</a:t>
          </a:r>
          <a:endParaRPr lang="en-US" sz="800" dirty="0"/>
        </a:p>
      </dgm:t>
    </dgm:pt>
    <dgm:pt modelId="{E5A6651D-750A-474D-A768-ADC567247ADA}" type="parTrans" cxnId="{4156E5AF-06E3-4B7D-A43A-6CD53E1C5686}">
      <dgm:prSet/>
      <dgm:spPr/>
      <dgm:t>
        <a:bodyPr/>
        <a:lstStyle/>
        <a:p>
          <a:endParaRPr lang="en-US"/>
        </a:p>
      </dgm:t>
    </dgm:pt>
    <dgm:pt modelId="{BB1A2545-7B93-47D9-9A8C-0C8D69007D81}" type="sibTrans" cxnId="{4156E5AF-06E3-4B7D-A43A-6CD53E1C5686}">
      <dgm:prSet/>
      <dgm:spPr/>
      <dgm:t>
        <a:bodyPr/>
        <a:lstStyle/>
        <a:p>
          <a:endParaRPr lang="en-US"/>
        </a:p>
      </dgm:t>
    </dgm:pt>
    <dgm:pt modelId="{71A314D8-0CE2-4F7B-87EC-BBA29CF71BD4}">
      <dgm:prSet custT="1"/>
      <dgm:spPr/>
      <dgm:t>
        <a:bodyPr/>
        <a:lstStyle/>
        <a:p>
          <a:r>
            <a:rPr lang="en-US" sz="800" dirty="0"/>
            <a:t>Bridgett Miniard</a:t>
          </a:r>
          <a:br>
            <a:rPr lang="en-US" sz="800" dirty="0"/>
          </a:br>
          <a:r>
            <a:rPr lang="en-US" sz="800" i="0" dirty="0"/>
            <a:t>Env. Science Advisor</a:t>
          </a:r>
          <a:endParaRPr lang="en-US" sz="800" dirty="0"/>
        </a:p>
      </dgm:t>
    </dgm:pt>
    <dgm:pt modelId="{FCF2E3FB-7692-44D4-A9F5-6FE866E12C29}" type="parTrans" cxnId="{03FA0E4E-188C-4B22-9535-DC5C06277786}">
      <dgm:prSet/>
      <dgm:spPr/>
      <dgm:t>
        <a:bodyPr/>
        <a:lstStyle/>
        <a:p>
          <a:endParaRPr lang="en-US"/>
        </a:p>
      </dgm:t>
    </dgm:pt>
    <dgm:pt modelId="{12DE30AD-0B64-4736-B2E9-3938FB95E17C}" type="sibTrans" cxnId="{03FA0E4E-188C-4B22-9535-DC5C06277786}">
      <dgm:prSet/>
      <dgm:spPr/>
      <dgm:t>
        <a:bodyPr/>
        <a:lstStyle/>
        <a:p>
          <a:endParaRPr lang="en-US"/>
        </a:p>
      </dgm:t>
    </dgm:pt>
    <dgm:pt modelId="{5BD5AAD8-3C6D-440F-996A-0DB840EF9A7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James Bevins</a:t>
          </a:r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</dgm:t>
    </dgm:pt>
    <dgm:pt modelId="{B79139FE-BA77-4F1E-AA40-57A0C8152CE8}" type="parTrans" cxnId="{AD770771-A0F1-47DB-B248-ED6060EE1FE9}">
      <dgm:prSet/>
      <dgm:spPr/>
      <dgm:t>
        <a:bodyPr/>
        <a:lstStyle/>
        <a:p>
          <a:endParaRPr lang="en-US"/>
        </a:p>
      </dgm:t>
    </dgm:pt>
    <dgm:pt modelId="{091B71FA-5E16-48BF-8560-D62179032464}" type="sibTrans" cxnId="{AD770771-A0F1-47DB-B248-ED6060EE1FE9}">
      <dgm:prSet/>
      <dgm:spPr/>
      <dgm:t>
        <a:bodyPr/>
        <a:lstStyle/>
        <a:p>
          <a:endParaRPr lang="en-US"/>
        </a:p>
      </dgm:t>
    </dgm:pt>
    <dgm:pt modelId="{23CF7F1F-89E7-4326-9DEE-31F2212D093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Greg Logsdon</a:t>
          </a:r>
        </a:p>
        <a:p>
          <a:pPr>
            <a:spcAft>
              <a:spcPts val="0"/>
            </a:spcAft>
          </a:pPr>
          <a:r>
            <a:rPr lang="en-US" sz="800" dirty="0"/>
            <a:t>Env Science Advisor</a:t>
          </a:r>
        </a:p>
      </dgm:t>
    </dgm:pt>
    <dgm:pt modelId="{3C9EA279-8314-4CD2-AFF7-4D34ABA6065B}" type="parTrans" cxnId="{6E93609A-2289-47F2-BD4C-2B8CE72095DE}">
      <dgm:prSet/>
      <dgm:spPr/>
      <dgm:t>
        <a:bodyPr/>
        <a:lstStyle/>
        <a:p>
          <a:endParaRPr lang="en-US"/>
        </a:p>
      </dgm:t>
    </dgm:pt>
    <dgm:pt modelId="{A1D61CA8-DAF5-491B-A637-868503FDD43B}" type="sibTrans" cxnId="{6E93609A-2289-47F2-BD4C-2B8CE72095DE}">
      <dgm:prSet/>
      <dgm:spPr/>
      <dgm:t>
        <a:bodyPr/>
        <a:lstStyle/>
        <a:p>
          <a:endParaRPr lang="en-US"/>
        </a:p>
      </dgm:t>
    </dgm:pt>
    <dgm:pt modelId="{5EC7B4AA-2717-430F-B223-E5CFA7E5829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Matthew Harper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</a:t>
          </a:r>
          <a:endParaRPr lang="en-US" sz="800" dirty="0"/>
        </a:p>
      </dgm:t>
    </dgm:pt>
    <dgm:pt modelId="{CFDC1134-3BFB-410F-BB1E-2DEA79660750}" type="parTrans" cxnId="{FB915255-1853-45C0-A744-45C49C724B45}">
      <dgm:prSet/>
      <dgm:spPr/>
      <dgm:t>
        <a:bodyPr/>
        <a:lstStyle/>
        <a:p>
          <a:endParaRPr lang="en-US"/>
        </a:p>
      </dgm:t>
    </dgm:pt>
    <dgm:pt modelId="{98EC8AA7-3DA0-442B-9BD2-DD8C9ABAB06A}" type="sibTrans" cxnId="{FB915255-1853-45C0-A744-45C49C724B45}">
      <dgm:prSet/>
      <dgm:spPr/>
      <dgm:t>
        <a:bodyPr/>
        <a:lstStyle/>
        <a:p>
          <a:endParaRPr lang="en-US"/>
        </a:p>
      </dgm:t>
    </dgm:pt>
    <dgm:pt modelId="{A6635717-0025-47EB-813B-E05355932C3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Mikayla Baize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</a:t>
          </a:r>
          <a:endParaRPr lang="en-US" sz="800" dirty="0"/>
        </a:p>
      </dgm:t>
    </dgm:pt>
    <dgm:pt modelId="{60C80263-2DD6-4C64-BED5-CC14DABA829D}" type="parTrans" cxnId="{06DCC490-13EB-4BD4-B679-02A6B9FF2F9C}">
      <dgm:prSet/>
      <dgm:spPr/>
      <dgm:t>
        <a:bodyPr/>
        <a:lstStyle/>
        <a:p>
          <a:endParaRPr lang="en-US"/>
        </a:p>
      </dgm:t>
    </dgm:pt>
    <dgm:pt modelId="{EA03A380-E036-4388-BE69-48770C0CFFCC}" type="sibTrans" cxnId="{06DCC490-13EB-4BD4-B679-02A6B9FF2F9C}">
      <dgm:prSet/>
      <dgm:spPr/>
      <dgm:t>
        <a:bodyPr/>
        <a:lstStyle/>
        <a:p>
          <a:endParaRPr lang="en-US"/>
        </a:p>
      </dgm:t>
    </dgm:pt>
    <dgm:pt modelId="{B3367DF2-E8A8-44EB-87F0-C4A19CF5E1D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JD McClanahan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</a:t>
          </a:r>
        </a:p>
      </dgm:t>
    </dgm:pt>
    <dgm:pt modelId="{9EFBA92B-4E63-4572-8AAF-ED774983C883}" type="parTrans" cxnId="{FC89C097-B79D-4310-89B1-868D8C501D00}">
      <dgm:prSet/>
      <dgm:spPr/>
      <dgm:t>
        <a:bodyPr/>
        <a:lstStyle/>
        <a:p>
          <a:endParaRPr lang="en-US"/>
        </a:p>
      </dgm:t>
    </dgm:pt>
    <dgm:pt modelId="{A0CF52F2-8D3B-43B5-B6E6-FA50C94D9764}" type="sibTrans" cxnId="{FC89C097-B79D-4310-89B1-868D8C501D00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69031" custScaleY="439323" custLinFactY="-23039" custLinFactNeighborX="-22278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18692688-23BA-49D9-9459-682116262D54}" type="pres">
      <dgm:prSet presAssocID="{01FFCF14-F57C-4A38-A662-C1BF69DC42B0}" presName="Name37" presStyleLbl="parChTrans1D2" presStyleIdx="0" presStyleCnt="5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0" presStyleCnt="5" custScaleX="268408" custScaleY="317366" custLinFactNeighborY="-78228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0" presStyleCnt="5"/>
      <dgm:spPr/>
    </dgm:pt>
    <dgm:pt modelId="{C4E83C5B-DE8D-4BB7-8D92-697D017C17E9}" type="pres">
      <dgm:prSet presAssocID="{9E8E2B44-1920-4504-B322-C703D016A227}" presName="hierChild4" presStyleCnt="0"/>
      <dgm:spPr/>
    </dgm:pt>
    <dgm:pt modelId="{EFC97A33-30AD-4799-91CC-119224921D44}" type="pres">
      <dgm:prSet presAssocID="{F002A8DE-5DAB-4CF9-8955-2455BCA37BDE}" presName="Name50" presStyleLbl="parChTrans1D3" presStyleIdx="0" presStyleCnt="21"/>
      <dgm:spPr/>
    </dgm:pt>
    <dgm:pt modelId="{36CFBE53-A22D-45CD-9247-257E2C2D3486}" type="pres">
      <dgm:prSet presAssocID="{F50D5EB2-B7AD-4F43-AA8B-CABECF708A8A}" presName="hierRoot2" presStyleCnt="0">
        <dgm:presLayoutVars>
          <dgm:hierBranch val="r"/>
        </dgm:presLayoutVars>
      </dgm:prSet>
      <dgm:spPr/>
    </dgm:pt>
    <dgm:pt modelId="{D6473DE5-5EA3-4058-80A3-83C2D31187A8}" type="pres">
      <dgm:prSet presAssocID="{F50D5EB2-B7AD-4F43-AA8B-CABECF708A8A}" presName="rootComposite" presStyleCnt="0"/>
      <dgm:spPr/>
    </dgm:pt>
    <dgm:pt modelId="{3D9DF118-2062-4790-8942-030123CCA3DC}" type="pres">
      <dgm:prSet presAssocID="{F50D5EB2-B7AD-4F43-AA8B-CABECF708A8A}" presName="rootText" presStyleLbl="node3" presStyleIdx="0" presStyleCnt="21" custScaleX="189782" custScaleY="146358" custLinFactNeighborX="-6810" custLinFactNeighborY="-71491">
        <dgm:presLayoutVars>
          <dgm:chPref val="3"/>
        </dgm:presLayoutVars>
      </dgm:prSet>
      <dgm:spPr>
        <a:prstGeom prst="roundRect">
          <a:avLst/>
        </a:prstGeom>
      </dgm:spPr>
    </dgm:pt>
    <dgm:pt modelId="{C81828CA-D9AF-4EE0-81BB-961FCFEE78AA}" type="pres">
      <dgm:prSet presAssocID="{F50D5EB2-B7AD-4F43-AA8B-CABECF708A8A}" presName="rootConnector" presStyleLbl="node3" presStyleIdx="0" presStyleCnt="21"/>
      <dgm:spPr/>
    </dgm:pt>
    <dgm:pt modelId="{202C72F6-D3C1-4F37-8648-D7F80213AFCB}" type="pres">
      <dgm:prSet presAssocID="{F50D5EB2-B7AD-4F43-AA8B-CABECF708A8A}" presName="hierChild4" presStyleCnt="0"/>
      <dgm:spPr/>
    </dgm:pt>
    <dgm:pt modelId="{888D4695-28BF-42A2-83EF-6C28FA351549}" type="pres">
      <dgm:prSet presAssocID="{F50D5EB2-B7AD-4F43-AA8B-CABECF708A8A}" presName="hierChild5" presStyleCnt="0"/>
      <dgm:spPr/>
    </dgm:pt>
    <dgm:pt modelId="{6909E949-7313-49D9-8F4A-6FDEBA641D6F}" type="pres">
      <dgm:prSet presAssocID="{291DC157-E5BA-4E09-AFAC-9E2CC9CF6967}" presName="Name50" presStyleLbl="parChTrans1D3" presStyleIdx="1" presStyleCnt="21"/>
      <dgm:spPr/>
    </dgm:pt>
    <dgm:pt modelId="{B629EB5F-E621-4931-8D56-E66C34ED6D53}" type="pres">
      <dgm:prSet presAssocID="{C87A58D7-2EDA-4691-89F2-24A731DBF7C4}" presName="hierRoot2" presStyleCnt="0">
        <dgm:presLayoutVars>
          <dgm:hierBranch val="r"/>
        </dgm:presLayoutVars>
      </dgm:prSet>
      <dgm:spPr/>
    </dgm:pt>
    <dgm:pt modelId="{A4B61F9F-0EE9-479B-9702-EF0F62F10CBC}" type="pres">
      <dgm:prSet presAssocID="{C87A58D7-2EDA-4691-89F2-24A731DBF7C4}" presName="rootComposite" presStyleCnt="0"/>
      <dgm:spPr/>
    </dgm:pt>
    <dgm:pt modelId="{2D542BFC-B690-4FAE-9517-340E0E67346E}" type="pres">
      <dgm:prSet presAssocID="{C87A58D7-2EDA-4691-89F2-24A731DBF7C4}" presName="rootText" presStyleLbl="node3" presStyleIdx="1" presStyleCnt="21" custScaleX="189782" custScaleY="146358" custLinFactNeighborX="-6810" custLinFactNeighborY="-64594">
        <dgm:presLayoutVars>
          <dgm:chPref val="3"/>
        </dgm:presLayoutVars>
      </dgm:prSet>
      <dgm:spPr>
        <a:prstGeom prst="roundRect">
          <a:avLst/>
        </a:prstGeom>
      </dgm:spPr>
    </dgm:pt>
    <dgm:pt modelId="{7D3AE47E-1B5B-4CF2-942C-9473048A182C}" type="pres">
      <dgm:prSet presAssocID="{C87A58D7-2EDA-4691-89F2-24A731DBF7C4}" presName="rootConnector" presStyleLbl="node3" presStyleIdx="1" presStyleCnt="21"/>
      <dgm:spPr/>
    </dgm:pt>
    <dgm:pt modelId="{7DFBC502-B7BB-4A22-9145-DAF31AB34739}" type="pres">
      <dgm:prSet presAssocID="{C87A58D7-2EDA-4691-89F2-24A731DBF7C4}" presName="hierChild4" presStyleCnt="0"/>
      <dgm:spPr/>
    </dgm:pt>
    <dgm:pt modelId="{BB0882E8-ABBD-4EA0-9348-D637736B1309}" type="pres">
      <dgm:prSet presAssocID="{C87A58D7-2EDA-4691-89F2-24A731DBF7C4}" presName="hierChild5" presStyleCnt="0"/>
      <dgm:spPr/>
    </dgm:pt>
    <dgm:pt modelId="{E352407A-8013-4C73-9994-113937FED447}" type="pres">
      <dgm:prSet presAssocID="{46056CE2-3BBA-415E-8B83-B37CE625C156}" presName="Name50" presStyleLbl="parChTrans1D3" presStyleIdx="2" presStyleCnt="21"/>
      <dgm:spPr/>
    </dgm:pt>
    <dgm:pt modelId="{DFB03088-CE6D-4983-A8BE-64A886261F54}" type="pres">
      <dgm:prSet presAssocID="{96224EF3-F6FA-488F-92EE-6C5C792348D0}" presName="hierRoot2" presStyleCnt="0">
        <dgm:presLayoutVars>
          <dgm:hierBranch val="init"/>
        </dgm:presLayoutVars>
      </dgm:prSet>
      <dgm:spPr/>
    </dgm:pt>
    <dgm:pt modelId="{985C3C29-79E3-48B4-9CC1-F52696DCB31E}" type="pres">
      <dgm:prSet presAssocID="{96224EF3-F6FA-488F-92EE-6C5C792348D0}" presName="rootComposite" presStyleCnt="0"/>
      <dgm:spPr/>
    </dgm:pt>
    <dgm:pt modelId="{5C578211-CEE2-4D7F-9B69-33EE06C9BE09}" type="pres">
      <dgm:prSet presAssocID="{96224EF3-F6FA-488F-92EE-6C5C792348D0}" presName="rootText" presStyleLbl="node3" presStyleIdx="2" presStyleCnt="21" custScaleX="189867" custScaleY="147687" custLinFactNeighborX="-6810" custLinFactNeighborY="-57698">
        <dgm:presLayoutVars>
          <dgm:chPref val="3"/>
        </dgm:presLayoutVars>
      </dgm:prSet>
      <dgm:spPr>
        <a:prstGeom prst="roundRect">
          <a:avLst/>
        </a:prstGeom>
      </dgm:spPr>
    </dgm:pt>
    <dgm:pt modelId="{EAF6E965-D7F9-4869-9E8E-607682B9E8FC}" type="pres">
      <dgm:prSet presAssocID="{96224EF3-F6FA-488F-92EE-6C5C792348D0}" presName="rootConnector" presStyleLbl="node3" presStyleIdx="2" presStyleCnt="21"/>
      <dgm:spPr/>
    </dgm:pt>
    <dgm:pt modelId="{B3DBA380-AF46-45B2-8683-0D298529C4B1}" type="pres">
      <dgm:prSet presAssocID="{96224EF3-F6FA-488F-92EE-6C5C792348D0}" presName="hierChild4" presStyleCnt="0"/>
      <dgm:spPr/>
    </dgm:pt>
    <dgm:pt modelId="{2B9E9A92-4096-4242-86FD-08BA4E372D05}" type="pres">
      <dgm:prSet presAssocID="{96224EF3-F6FA-488F-92EE-6C5C792348D0}" presName="hierChild5" presStyleCnt="0"/>
      <dgm:spPr/>
    </dgm:pt>
    <dgm:pt modelId="{B0CC59CB-E408-4B63-A390-6FFD7307FD7B}" type="pres">
      <dgm:prSet presAssocID="{D681CBC6-87F1-4644-814D-50DD2A6A0D88}" presName="Name50" presStyleLbl="parChTrans1D3" presStyleIdx="3" presStyleCnt="21"/>
      <dgm:spPr/>
    </dgm:pt>
    <dgm:pt modelId="{F1AFBF33-18D4-4C70-B1C1-5CD0529448E7}" type="pres">
      <dgm:prSet presAssocID="{8F620F0A-1A76-4FF5-8BCB-2C28173A2E6F}" presName="hierRoot2" presStyleCnt="0">
        <dgm:presLayoutVars>
          <dgm:hierBranch val="init"/>
        </dgm:presLayoutVars>
      </dgm:prSet>
      <dgm:spPr/>
    </dgm:pt>
    <dgm:pt modelId="{D00BF273-9D39-4F78-B29B-D9AA89BC0787}" type="pres">
      <dgm:prSet presAssocID="{8F620F0A-1A76-4FF5-8BCB-2C28173A2E6F}" presName="rootComposite" presStyleCnt="0"/>
      <dgm:spPr/>
    </dgm:pt>
    <dgm:pt modelId="{F0C06A1C-5D1E-4FEE-BEE3-2A643F2A4804}" type="pres">
      <dgm:prSet presAssocID="{8F620F0A-1A76-4FF5-8BCB-2C28173A2E6F}" presName="rootText" presStyleLbl="node3" presStyleIdx="3" presStyleCnt="21" custScaleX="189867" custScaleY="147687" custLinFactNeighborX="-6810" custLinFactNeighborY="-52130">
        <dgm:presLayoutVars>
          <dgm:chPref val="3"/>
        </dgm:presLayoutVars>
      </dgm:prSet>
      <dgm:spPr>
        <a:prstGeom prst="roundRect">
          <a:avLst/>
        </a:prstGeom>
      </dgm:spPr>
    </dgm:pt>
    <dgm:pt modelId="{23801BBD-6DEC-46C7-A175-DC9720C58C1A}" type="pres">
      <dgm:prSet presAssocID="{8F620F0A-1A76-4FF5-8BCB-2C28173A2E6F}" presName="rootConnector" presStyleLbl="node3" presStyleIdx="3" presStyleCnt="21"/>
      <dgm:spPr/>
    </dgm:pt>
    <dgm:pt modelId="{9266BFA1-E358-44C3-85ED-10369ED98ACE}" type="pres">
      <dgm:prSet presAssocID="{8F620F0A-1A76-4FF5-8BCB-2C28173A2E6F}" presName="hierChild4" presStyleCnt="0"/>
      <dgm:spPr/>
    </dgm:pt>
    <dgm:pt modelId="{4AC632DD-BDCB-4CB1-9897-0F1A8DD015DD}" type="pres">
      <dgm:prSet presAssocID="{8F620F0A-1A76-4FF5-8BCB-2C28173A2E6F}" presName="hierChild5" presStyleCnt="0"/>
      <dgm:spPr/>
    </dgm:pt>
    <dgm:pt modelId="{BDABC349-9742-4D9F-A45D-C785FD1DDE2E}" type="pres">
      <dgm:prSet presAssocID="{7D603584-0E9D-4619-9DE4-495522B54D83}" presName="Name50" presStyleLbl="parChTrans1D3" presStyleIdx="4" presStyleCnt="21"/>
      <dgm:spPr/>
    </dgm:pt>
    <dgm:pt modelId="{3FFB352F-4C8D-4AF3-8121-480F35E58D16}" type="pres">
      <dgm:prSet presAssocID="{AF6E6563-D037-45B3-8FE3-30CA43B688D9}" presName="hierRoot2" presStyleCnt="0">
        <dgm:presLayoutVars>
          <dgm:hierBranch val="init"/>
        </dgm:presLayoutVars>
      </dgm:prSet>
      <dgm:spPr/>
    </dgm:pt>
    <dgm:pt modelId="{BDAD8FDE-732E-4F04-821F-29DD82ADB7F9}" type="pres">
      <dgm:prSet presAssocID="{AF6E6563-D037-45B3-8FE3-30CA43B688D9}" presName="rootComposite" presStyleCnt="0"/>
      <dgm:spPr/>
    </dgm:pt>
    <dgm:pt modelId="{D1BEF008-3DF3-4627-98DB-840959A25232}" type="pres">
      <dgm:prSet presAssocID="{AF6E6563-D037-45B3-8FE3-30CA43B688D9}" presName="rootText" presStyleLbl="node3" presStyleIdx="4" presStyleCnt="21" custScaleX="189867" custScaleY="147687" custLinFactNeighborY="-46562">
        <dgm:presLayoutVars>
          <dgm:chPref val="3"/>
        </dgm:presLayoutVars>
      </dgm:prSet>
      <dgm:spPr>
        <a:prstGeom prst="roundRect">
          <a:avLst/>
        </a:prstGeom>
      </dgm:spPr>
    </dgm:pt>
    <dgm:pt modelId="{D5D8B4B9-7A4C-4E57-A133-AC5173B5E00C}" type="pres">
      <dgm:prSet presAssocID="{AF6E6563-D037-45B3-8FE3-30CA43B688D9}" presName="rootConnector" presStyleLbl="node3" presStyleIdx="4" presStyleCnt="21"/>
      <dgm:spPr/>
    </dgm:pt>
    <dgm:pt modelId="{982ADE87-456A-4344-84BD-80CD9AA42F7F}" type="pres">
      <dgm:prSet presAssocID="{AF6E6563-D037-45B3-8FE3-30CA43B688D9}" presName="hierChild4" presStyleCnt="0"/>
      <dgm:spPr/>
    </dgm:pt>
    <dgm:pt modelId="{6AF67AA9-A70E-424B-B49B-B7A03F0CA818}" type="pres">
      <dgm:prSet presAssocID="{AF6E6563-D037-45B3-8FE3-30CA43B688D9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8E792587-E8DF-4C1C-8E81-71EC95AEC121}" type="pres">
      <dgm:prSet presAssocID="{3E9D28E2-EF7E-4490-840F-E5498646017C}" presName="Name37" presStyleLbl="parChTrans1D2" presStyleIdx="1" presStyleCnt="5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1" presStyleCnt="5" custScaleX="268408" custScaleY="317366" custLinFactNeighborY="-78228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1" presStyleCnt="5"/>
      <dgm:spPr/>
    </dgm:pt>
    <dgm:pt modelId="{6C24B218-75CD-4AF4-89FE-A6D3334BB1BA}" type="pres">
      <dgm:prSet presAssocID="{661178FE-485E-4CA7-9D81-75A3C355D18F}" presName="hierChild4" presStyleCnt="0"/>
      <dgm:spPr/>
    </dgm:pt>
    <dgm:pt modelId="{41D8FB1D-E385-489E-A23B-4747DDD29D91}" type="pres">
      <dgm:prSet presAssocID="{AEBF56EC-F6CE-4B38-8715-617DD60E2624}" presName="Name50" presStyleLbl="parChTrans1D3" presStyleIdx="5" presStyleCnt="21"/>
      <dgm:spPr/>
    </dgm:pt>
    <dgm:pt modelId="{AA767967-F21C-48CC-BAD2-12CEFDD5647A}" type="pres">
      <dgm:prSet presAssocID="{33165302-12F8-4DDF-BAFD-297DD9ABDF3C}" presName="hierRoot2" presStyleCnt="0">
        <dgm:presLayoutVars>
          <dgm:hierBranch val="init"/>
        </dgm:presLayoutVars>
      </dgm:prSet>
      <dgm:spPr/>
    </dgm:pt>
    <dgm:pt modelId="{EE49F215-CA78-4C2A-906E-AFEBB21E0706}" type="pres">
      <dgm:prSet presAssocID="{33165302-12F8-4DDF-BAFD-297DD9ABDF3C}" presName="rootComposite" presStyleCnt="0"/>
      <dgm:spPr/>
    </dgm:pt>
    <dgm:pt modelId="{5F2BAA8A-7BAE-4EAC-B1F9-BC341846548E}" type="pres">
      <dgm:prSet presAssocID="{33165302-12F8-4DDF-BAFD-297DD9ABDF3C}" presName="rootText" presStyleLbl="node3" presStyleIdx="5" presStyleCnt="21" custScaleX="200136" custScaleY="146441" custLinFactNeighborX="-15539" custLinFactNeighborY="-47084">
        <dgm:presLayoutVars>
          <dgm:chPref val="3"/>
        </dgm:presLayoutVars>
      </dgm:prSet>
      <dgm:spPr>
        <a:prstGeom prst="roundRect">
          <a:avLst/>
        </a:prstGeom>
      </dgm:spPr>
    </dgm:pt>
    <dgm:pt modelId="{866D13DD-48CA-435E-9AF2-DA7941EAA920}" type="pres">
      <dgm:prSet presAssocID="{33165302-12F8-4DDF-BAFD-297DD9ABDF3C}" presName="rootConnector" presStyleLbl="node3" presStyleIdx="5" presStyleCnt="21"/>
      <dgm:spPr/>
    </dgm:pt>
    <dgm:pt modelId="{B9E85109-7359-4B35-8E0A-523732D96AC5}" type="pres">
      <dgm:prSet presAssocID="{33165302-12F8-4DDF-BAFD-297DD9ABDF3C}" presName="hierChild4" presStyleCnt="0"/>
      <dgm:spPr/>
    </dgm:pt>
    <dgm:pt modelId="{CE99922F-B8A4-4504-A091-9DB7F70A397C}" type="pres">
      <dgm:prSet presAssocID="{33165302-12F8-4DDF-BAFD-297DD9ABDF3C}" presName="hierChild5" presStyleCnt="0"/>
      <dgm:spPr/>
    </dgm:pt>
    <dgm:pt modelId="{37D16895-333B-415F-B88D-0F7BECFD958A}" type="pres">
      <dgm:prSet presAssocID="{1700C905-EED3-45AC-994E-C5DB4B7A6D24}" presName="Name50" presStyleLbl="parChTrans1D3" presStyleIdx="6" presStyleCnt="21"/>
      <dgm:spPr/>
    </dgm:pt>
    <dgm:pt modelId="{B6ED4C68-C9AA-471E-9526-33DDC813B992}" type="pres">
      <dgm:prSet presAssocID="{BE538916-7607-4195-86A3-F9C325DDB713}" presName="hierRoot2" presStyleCnt="0">
        <dgm:presLayoutVars>
          <dgm:hierBranch val="r"/>
        </dgm:presLayoutVars>
      </dgm:prSet>
      <dgm:spPr/>
    </dgm:pt>
    <dgm:pt modelId="{6335D4E7-21D2-4003-ADCC-0729B902A2BF}" type="pres">
      <dgm:prSet presAssocID="{BE538916-7607-4195-86A3-F9C325DDB713}" presName="rootComposite" presStyleCnt="0"/>
      <dgm:spPr/>
    </dgm:pt>
    <dgm:pt modelId="{E7118610-FCA8-4B93-8133-BA06F901238B}" type="pres">
      <dgm:prSet presAssocID="{BE538916-7607-4195-86A3-F9C325DDB713}" presName="rootText" presStyleLbl="node3" presStyleIdx="6" presStyleCnt="21" custScaleX="200607" custScaleY="146358" custLinFactNeighborX="-15539" custLinFactNeighborY="-40271">
        <dgm:presLayoutVars>
          <dgm:chPref val="3"/>
        </dgm:presLayoutVars>
      </dgm:prSet>
      <dgm:spPr>
        <a:prstGeom prst="roundRect">
          <a:avLst/>
        </a:prstGeom>
      </dgm:spPr>
    </dgm:pt>
    <dgm:pt modelId="{96623763-1536-4682-BC0B-6F51967C79E1}" type="pres">
      <dgm:prSet presAssocID="{BE538916-7607-4195-86A3-F9C325DDB713}" presName="rootConnector" presStyleLbl="node3" presStyleIdx="6" presStyleCnt="21"/>
      <dgm:spPr/>
    </dgm:pt>
    <dgm:pt modelId="{B5A4759A-12AC-418A-80D0-E79671B706E2}" type="pres">
      <dgm:prSet presAssocID="{BE538916-7607-4195-86A3-F9C325DDB713}" presName="hierChild4" presStyleCnt="0"/>
      <dgm:spPr/>
    </dgm:pt>
    <dgm:pt modelId="{B3D69490-5223-4C52-A727-9508BB8F884F}" type="pres">
      <dgm:prSet presAssocID="{BE538916-7607-4195-86A3-F9C325DDB713}" presName="hierChild5" presStyleCnt="0"/>
      <dgm:spPr/>
    </dgm:pt>
    <dgm:pt modelId="{31FF17B7-E096-488B-AA70-2EF4BDA1A2B6}" type="pres">
      <dgm:prSet presAssocID="{049EC19A-5EEA-48A4-AF23-3621AF5F0986}" presName="Name50" presStyleLbl="parChTrans1D3" presStyleIdx="7" presStyleCnt="21"/>
      <dgm:spPr/>
    </dgm:pt>
    <dgm:pt modelId="{BE0230DA-7A71-4224-B9C8-0BE18253A5D4}" type="pres">
      <dgm:prSet presAssocID="{FF744531-4B74-4308-A207-03BC1FC6EEDB}" presName="hierRoot2" presStyleCnt="0">
        <dgm:presLayoutVars>
          <dgm:hierBranch val="init"/>
        </dgm:presLayoutVars>
      </dgm:prSet>
      <dgm:spPr/>
    </dgm:pt>
    <dgm:pt modelId="{8A62820A-7049-4775-A9AB-ACD6E3E9D03E}" type="pres">
      <dgm:prSet presAssocID="{FF744531-4B74-4308-A207-03BC1FC6EEDB}" presName="rootComposite" presStyleCnt="0"/>
      <dgm:spPr/>
    </dgm:pt>
    <dgm:pt modelId="{7818BD8D-9064-40D2-BFC4-5AF41BBABFFA}" type="pres">
      <dgm:prSet presAssocID="{FF744531-4B74-4308-A207-03BC1FC6EEDB}" presName="rootText" presStyleLbl="node3" presStyleIdx="7" presStyleCnt="21" custScaleX="197627" custScaleY="144069" custLinFactY="61881" custLinFactNeighborX="-15539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5031BC30-37A5-4810-9202-BBC05E0F5591}" type="pres">
      <dgm:prSet presAssocID="{FF744531-4B74-4308-A207-03BC1FC6EEDB}" presName="rootConnector" presStyleLbl="node3" presStyleIdx="7" presStyleCnt="21"/>
      <dgm:spPr/>
    </dgm:pt>
    <dgm:pt modelId="{62DCFE57-D9E0-47E9-95C9-E1D914BD6DA5}" type="pres">
      <dgm:prSet presAssocID="{FF744531-4B74-4308-A207-03BC1FC6EEDB}" presName="hierChild4" presStyleCnt="0"/>
      <dgm:spPr/>
    </dgm:pt>
    <dgm:pt modelId="{7A6CD8F7-949F-4803-BA17-C3C9E7BEC1F1}" type="pres">
      <dgm:prSet presAssocID="{FF744531-4B74-4308-A207-03BC1FC6EEDB}" presName="hierChild5" presStyleCnt="0"/>
      <dgm:spPr/>
    </dgm:pt>
    <dgm:pt modelId="{E420A5CF-478F-4FD0-94AE-CC2B7120AE19}" type="pres">
      <dgm:prSet presAssocID="{FCF2E3FB-7692-44D4-A9F5-6FE866E12C29}" presName="Name50" presStyleLbl="parChTrans1D3" presStyleIdx="8" presStyleCnt="21"/>
      <dgm:spPr/>
    </dgm:pt>
    <dgm:pt modelId="{401E0D6E-71E3-4215-A6CF-B423AD7A3A1C}" type="pres">
      <dgm:prSet presAssocID="{71A314D8-0CE2-4F7B-87EC-BBA29CF71BD4}" presName="hierRoot2" presStyleCnt="0">
        <dgm:presLayoutVars>
          <dgm:hierBranch val="init"/>
        </dgm:presLayoutVars>
      </dgm:prSet>
      <dgm:spPr/>
    </dgm:pt>
    <dgm:pt modelId="{FF7B4602-B246-4786-A2A9-D6441CEE1384}" type="pres">
      <dgm:prSet presAssocID="{71A314D8-0CE2-4F7B-87EC-BBA29CF71BD4}" presName="rootComposite" presStyleCnt="0"/>
      <dgm:spPr/>
    </dgm:pt>
    <dgm:pt modelId="{BBF16BCF-1392-4920-8D3D-4103EFB23A72}" type="pres">
      <dgm:prSet presAssocID="{71A314D8-0CE2-4F7B-87EC-BBA29CF71BD4}" presName="rootText" presStyleLbl="node3" presStyleIdx="8" presStyleCnt="21" custScaleX="204299" custScaleY="148814" custLinFactY="-100000" custLinFactNeighborX="-12380" custLinFactNeighborY="-119443">
        <dgm:presLayoutVars>
          <dgm:chPref val="3"/>
        </dgm:presLayoutVars>
      </dgm:prSet>
      <dgm:spPr>
        <a:prstGeom prst="roundRect">
          <a:avLst/>
        </a:prstGeom>
      </dgm:spPr>
    </dgm:pt>
    <dgm:pt modelId="{5345DD58-ADCF-4E3E-B425-FFEBD9462E8F}" type="pres">
      <dgm:prSet presAssocID="{71A314D8-0CE2-4F7B-87EC-BBA29CF71BD4}" presName="rootConnector" presStyleLbl="node3" presStyleIdx="8" presStyleCnt="21"/>
      <dgm:spPr/>
    </dgm:pt>
    <dgm:pt modelId="{CAD706F1-665B-4958-A7DF-C154FF07F288}" type="pres">
      <dgm:prSet presAssocID="{71A314D8-0CE2-4F7B-87EC-BBA29CF71BD4}" presName="hierChild4" presStyleCnt="0"/>
      <dgm:spPr/>
    </dgm:pt>
    <dgm:pt modelId="{F319CB7D-5B3A-43C3-8A0E-86D87F1D5124}" type="pres">
      <dgm:prSet presAssocID="{71A314D8-0CE2-4F7B-87EC-BBA29CF71BD4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E64425A5-B2CF-469B-845E-E67C0D459B3A}" type="pres">
      <dgm:prSet presAssocID="{D31E1E1B-FE2E-4095-9AA6-1D981FF3A2B3}" presName="Name37" presStyleLbl="parChTrans1D2" presStyleIdx="2" presStyleCnt="5"/>
      <dgm:spPr/>
    </dgm:pt>
    <dgm:pt modelId="{E1133AEF-322A-484B-B63B-E9576BA1A85F}" type="pres">
      <dgm:prSet presAssocID="{C7CDC0CB-86DE-4E42-9C78-8591A3819AF9}" presName="hierRoot2" presStyleCnt="0">
        <dgm:presLayoutVars>
          <dgm:hierBranch val="r"/>
        </dgm:presLayoutVars>
      </dgm:prSet>
      <dgm:spPr/>
    </dgm:pt>
    <dgm:pt modelId="{EFBB5B3F-75E5-4768-B7E6-B0FA0FFBEE12}" type="pres">
      <dgm:prSet presAssocID="{C7CDC0CB-86DE-4E42-9C78-8591A3819AF9}" presName="rootComposite" presStyleCnt="0"/>
      <dgm:spPr/>
    </dgm:pt>
    <dgm:pt modelId="{87DCBB02-BE8C-4206-A1E1-EF921A4B178D}" type="pres">
      <dgm:prSet presAssocID="{C7CDC0CB-86DE-4E42-9C78-8591A3819AF9}" presName="rootText" presStyleLbl="node2" presStyleIdx="2" presStyleCnt="5" custScaleX="268408" custScaleY="317366" custLinFactNeighborY="-78228">
        <dgm:presLayoutVars>
          <dgm:chPref val="3"/>
        </dgm:presLayoutVars>
      </dgm:prSet>
      <dgm:spPr>
        <a:prstGeom prst="roundRect">
          <a:avLst/>
        </a:prstGeom>
      </dgm:spPr>
    </dgm:pt>
    <dgm:pt modelId="{65D7E160-1A67-47FD-BF64-B96D32C2C1DD}" type="pres">
      <dgm:prSet presAssocID="{C7CDC0CB-86DE-4E42-9C78-8591A3819AF9}" presName="rootConnector" presStyleLbl="node2" presStyleIdx="2" presStyleCnt="5"/>
      <dgm:spPr/>
    </dgm:pt>
    <dgm:pt modelId="{941AD837-0844-43D1-8FA7-43FA5A2B5ECD}" type="pres">
      <dgm:prSet presAssocID="{C7CDC0CB-86DE-4E42-9C78-8591A3819AF9}" presName="hierChild4" presStyleCnt="0"/>
      <dgm:spPr/>
    </dgm:pt>
    <dgm:pt modelId="{C2CE2A0C-441A-4500-9AF0-E3BFC2A5C705}" type="pres">
      <dgm:prSet presAssocID="{60C80263-2DD6-4C64-BED5-CC14DABA829D}" presName="Name50" presStyleLbl="parChTrans1D3" presStyleIdx="9" presStyleCnt="21"/>
      <dgm:spPr/>
    </dgm:pt>
    <dgm:pt modelId="{2EC950F1-8276-48E1-A2F4-929F689A2162}" type="pres">
      <dgm:prSet presAssocID="{A6635717-0025-47EB-813B-E05355932C33}" presName="hierRoot2" presStyleCnt="0">
        <dgm:presLayoutVars>
          <dgm:hierBranch val="init"/>
        </dgm:presLayoutVars>
      </dgm:prSet>
      <dgm:spPr/>
    </dgm:pt>
    <dgm:pt modelId="{6564F32C-9A8A-4B3B-B4B2-EFD0C3A7174E}" type="pres">
      <dgm:prSet presAssocID="{A6635717-0025-47EB-813B-E05355932C33}" presName="rootComposite" presStyleCnt="0"/>
      <dgm:spPr/>
    </dgm:pt>
    <dgm:pt modelId="{F361342E-83A3-420C-824B-43137B4876A9}" type="pres">
      <dgm:prSet presAssocID="{A6635717-0025-47EB-813B-E05355932C33}" presName="rootText" presStyleLbl="node3" presStyleIdx="9" presStyleCnt="21" custScaleX="199160" custScaleY="146441" custLinFactNeighborX="-12065" custLinFactNeighborY="-46557">
        <dgm:presLayoutVars>
          <dgm:chPref val="3"/>
        </dgm:presLayoutVars>
      </dgm:prSet>
      <dgm:spPr>
        <a:prstGeom prst="roundRect">
          <a:avLst/>
        </a:prstGeom>
      </dgm:spPr>
    </dgm:pt>
    <dgm:pt modelId="{D5579E13-DEE8-44F5-BD54-46B935609D84}" type="pres">
      <dgm:prSet presAssocID="{A6635717-0025-47EB-813B-E05355932C33}" presName="rootConnector" presStyleLbl="node3" presStyleIdx="9" presStyleCnt="21"/>
      <dgm:spPr/>
    </dgm:pt>
    <dgm:pt modelId="{304EECB0-7253-4B0D-B73C-6FAD40187095}" type="pres">
      <dgm:prSet presAssocID="{A6635717-0025-47EB-813B-E05355932C33}" presName="hierChild4" presStyleCnt="0"/>
      <dgm:spPr/>
    </dgm:pt>
    <dgm:pt modelId="{5187C8FE-069D-43C5-90AB-04564B0EA4BE}" type="pres">
      <dgm:prSet presAssocID="{A6635717-0025-47EB-813B-E05355932C33}" presName="hierChild5" presStyleCnt="0"/>
      <dgm:spPr/>
    </dgm:pt>
    <dgm:pt modelId="{685C39C0-1C26-45A5-9351-EE5BA6EC0791}" type="pres">
      <dgm:prSet presAssocID="{3C9EA279-8314-4CD2-AFF7-4D34ABA6065B}" presName="Name50" presStyleLbl="parChTrans1D3" presStyleIdx="10" presStyleCnt="21"/>
      <dgm:spPr/>
    </dgm:pt>
    <dgm:pt modelId="{06B667D4-EBE9-4DE3-80A2-74006DD460A3}" type="pres">
      <dgm:prSet presAssocID="{23CF7F1F-89E7-4326-9DEE-31F2212D0937}" presName="hierRoot2" presStyleCnt="0">
        <dgm:presLayoutVars>
          <dgm:hierBranch val="init"/>
        </dgm:presLayoutVars>
      </dgm:prSet>
      <dgm:spPr/>
    </dgm:pt>
    <dgm:pt modelId="{E007ACC6-F28F-4BCF-9FB9-FDADAB3C0A64}" type="pres">
      <dgm:prSet presAssocID="{23CF7F1F-89E7-4326-9DEE-31F2212D0937}" presName="rootComposite" presStyleCnt="0"/>
      <dgm:spPr/>
    </dgm:pt>
    <dgm:pt modelId="{7E9D7786-8613-4EBD-A228-B332DE3BDA8C}" type="pres">
      <dgm:prSet presAssocID="{23CF7F1F-89E7-4326-9DEE-31F2212D0937}" presName="rootText" presStyleLbl="node3" presStyleIdx="10" presStyleCnt="21" custScaleX="199160" custScaleY="146441" custLinFactNeighborX="-12065" custLinFactNeighborY="-45976">
        <dgm:presLayoutVars>
          <dgm:chPref val="3"/>
        </dgm:presLayoutVars>
      </dgm:prSet>
      <dgm:spPr>
        <a:prstGeom prst="roundRect">
          <a:avLst/>
        </a:prstGeom>
      </dgm:spPr>
    </dgm:pt>
    <dgm:pt modelId="{B2D5B3B0-D260-450F-84C4-1D39BD20FE77}" type="pres">
      <dgm:prSet presAssocID="{23CF7F1F-89E7-4326-9DEE-31F2212D0937}" presName="rootConnector" presStyleLbl="node3" presStyleIdx="10" presStyleCnt="21"/>
      <dgm:spPr/>
    </dgm:pt>
    <dgm:pt modelId="{F2893B05-04FA-44FD-9CF6-FFBFF0332833}" type="pres">
      <dgm:prSet presAssocID="{23CF7F1F-89E7-4326-9DEE-31F2212D0937}" presName="hierChild4" presStyleCnt="0"/>
      <dgm:spPr/>
    </dgm:pt>
    <dgm:pt modelId="{2036769A-EAB7-436A-811E-C405D99DC209}" type="pres">
      <dgm:prSet presAssocID="{23CF7F1F-89E7-4326-9DEE-31F2212D0937}" presName="hierChild5" presStyleCnt="0"/>
      <dgm:spPr/>
    </dgm:pt>
    <dgm:pt modelId="{C7818DB1-AFDD-4F2F-938F-AB7CEC48E983}" type="pres">
      <dgm:prSet presAssocID="{E5A6651D-750A-474D-A768-ADC567247ADA}" presName="Name50" presStyleLbl="parChTrans1D3" presStyleIdx="11" presStyleCnt="21"/>
      <dgm:spPr/>
    </dgm:pt>
    <dgm:pt modelId="{C28CC34C-0864-4830-9344-412A286BB6E8}" type="pres">
      <dgm:prSet presAssocID="{398FBAD9-8945-4E2D-8F14-5402DD384056}" presName="hierRoot2" presStyleCnt="0">
        <dgm:presLayoutVars>
          <dgm:hierBranch val="init"/>
        </dgm:presLayoutVars>
      </dgm:prSet>
      <dgm:spPr/>
    </dgm:pt>
    <dgm:pt modelId="{87195234-EC42-42EA-B3BF-44A25BA6D57D}" type="pres">
      <dgm:prSet presAssocID="{398FBAD9-8945-4E2D-8F14-5402DD384056}" presName="rootComposite" presStyleCnt="0"/>
      <dgm:spPr/>
    </dgm:pt>
    <dgm:pt modelId="{7A2F1129-1A8B-4CD3-AF47-D66D17E280CA}" type="pres">
      <dgm:prSet presAssocID="{398FBAD9-8945-4E2D-8F14-5402DD384056}" presName="rootText" presStyleLbl="node3" presStyleIdx="11" presStyleCnt="21" custScaleX="197695" custScaleY="146441" custLinFactNeighborX="-12065" custLinFactNeighborY="-18639">
        <dgm:presLayoutVars>
          <dgm:chPref val="3"/>
        </dgm:presLayoutVars>
      </dgm:prSet>
      <dgm:spPr>
        <a:prstGeom prst="roundRect">
          <a:avLst/>
        </a:prstGeom>
      </dgm:spPr>
    </dgm:pt>
    <dgm:pt modelId="{D74EAD1F-EA67-438F-BF48-A6AFB79E616D}" type="pres">
      <dgm:prSet presAssocID="{398FBAD9-8945-4E2D-8F14-5402DD384056}" presName="rootConnector" presStyleLbl="node3" presStyleIdx="11" presStyleCnt="21"/>
      <dgm:spPr/>
    </dgm:pt>
    <dgm:pt modelId="{15FA42DA-6BA9-47B4-889A-944548176685}" type="pres">
      <dgm:prSet presAssocID="{398FBAD9-8945-4E2D-8F14-5402DD384056}" presName="hierChild4" presStyleCnt="0"/>
      <dgm:spPr/>
    </dgm:pt>
    <dgm:pt modelId="{659B65BA-3912-4718-8A08-5C8F976B728A}" type="pres">
      <dgm:prSet presAssocID="{398FBAD9-8945-4E2D-8F14-5402DD384056}" presName="hierChild5" presStyleCnt="0"/>
      <dgm:spPr/>
    </dgm:pt>
    <dgm:pt modelId="{2264D6E8-D003-45CB-80E6-870EF34633AA}" type="pres">
      <dgm:prSet presAssocID="{282D35FF-9343-4D02-87FA-9F8BA21A16AC}" presName="Name50" presStyleLbl="parChTrans1D3" presStyleIdx="12" presStyleCnt="21"/>
      <dgm:spPr/>
    </dgm:pt>
    <dgm:pt modelId="{BBB816AC-22D0-4357-B0F0-F1E80EC6AE01}" type="pres">
      <dgm:prSet presAssocID="{F4604657-3BC5-452C-ACB6-13E605AC33C4}" presName="hierRoot2" presStyleCnt="0">
        <dgm:presLayoutVars>
          <dgm:hierBranch val="init"/>
        </dgm:presLayoutVars>
      </dgm:prSet>
      <dgm:spPr/>
    </dgm:pt>
    <dgm:pt modelId="{454E8786-D628-4C74-B254-914EC1C09AF3}" type="pres">
      <dgm:prSet presAssocID="{F4604657-3BC5-452C-ACB6-13E605AC33C4}" presName="rootComposite" presStyleCnt="0"/>
      <dgm:spPr/>
    </dgm:pt>
    <dgm:pt modelId="{21434C7D-51F7-40A2-894E-7921F7DF4525}" type="pres">
      <dgm:prSet presAssocID="{F4604657-3BC5-452C-ACB6-13E605AC33C4}" presName="rootText" presStyleLbl="node3" presStyleIdx="12" presStyleCnt="21" custScaleX="198040" custScaleY="145333" custLinFactNeighborX="-12065" custLinFactNeighborY="-33374">
        <dgm:presLayoutVars>
          <dgm:chPref val="3"/>
        </dgm:presLayoutVars>
      </dgm:prSet>
      <dgm:spPr>
        <a:prstGeom prst="roundRect">
          <a:avLst/>
        </a:prstGeom>
      </dgm:spPr>
    </dgm:pt>
    <dgm:pt modelId="{5212D9C9-44AD-402D-AF72-7160242F0820}" type="pres">
      <dgm:prSet presAssocID="{F4604657-3BC5-452C-ACB6-13E605AC33C4}" presName="rootConnector" presStyleLbl="node3" presStyleIdx="12" presStyleCnt="21"/>
      <dgm:spPr/>
    </dgm:pt>
    <dgm:pt modelId="{902A10C8-976A-4FB2-B72A-B0DF1A90BFC5}" type="pres">
      <dgm:prSet presAssocID="{F4604657-3BC5-452C-ACB6-13E605AC33C4}" presName="hierChild4" presStyleCnt="0"/>
      <dgm:spPr/>
    </dgm:pt>
    <dgm:pt modelId="{009E8FDE-A1C1-4742-BB6F-E0EE37B4477F}" type="pres">
      <dgm:prSet presAssocID="{F4604657-3BC5-452C-ACB6-13E605AC33C4}" presName="hierChild5" presStyleCnt="0"/>
      <dgm:spPr/>
    </dgm:pt>
    <dgm:pt modelId="{E36CBC6F-B946-47DD-84FD-22EBC8102AD9}" type="pres">
      <dgm:prSet presAssocID="{C7CDC0CB-86DE-4E42-9C78-8591A3819AF9}" presName="hierChild5" presStyleCnt="0"/>
      <dgm:spPr/>
    </dgm:pt>
    <dgm:pt modelId="{C24928ED-CE40-416A-B718-77E971369478}" type="pres">
      <dgm:prSet presAssocID="{EA69DF88-6403-43BE-8494-F343CF256E5C}" presName="Name37" presStyleLbl="parChTrans1D2" presStyleIdx="3" presStyleCnt="5"/>
      <dgm:spPr/>
    </dgm:pt>
    <dgm:pt modelId="{F19800D0-CE3E-4C82-A9C2-C66F5837DF67}" type="pres">
      <dgm:prSet presAssocID="{D26124D2-6B92-470C-88A2-76CD91CB041E}" presName="hierRoot2" presStyleCnt="0">
        <dgm:presLayoutVars>
          <dgm:hierBranch val="r"/>
        </dgm:presLayoutVars>
      </dgm:prSet>
      <dgm:spPr/>
    </dgm:pt>
    <dgm:pt modelId="{A9593EF9-BBEC-4BEF-AAC5-ADF94FD33C09}" type="pres">
      <dgm:prSet presAssocID="{D26124D2-6B92-470C-88A2-76CD91CB041E}" presName="rootComposite" presStyleCnt="0"/>
      <dgm:spPr/>
    </dgm:pt>
    <dgm:pt modelId="{BAC94B72-2313-41DF-9E24-9971259A65BD}" type="pres">
      <dgm:prSet presAssocID="{D26124D2-6B92-470C-88A2-76CD91CB041E}" presName="rootText" presStyleLbl="node2" presStyleIdx="3" presStyleCnt="5" custScaleX="268408" custScaleY="317366" custLinFactNeighborY="-78228">
        <dgm:presLayoutVars>
          <dgm:chPref val="3"/>
        </dgm:presLayoutVars>
      </dgm:prSet>
      <dgm:spPr>
        <a:prstGeom prst="roundRect">
          <a:avLst/>
        </a:prstGeom>
      </dgm:spPr>
    </dgm:pt>
    <dgm:pt modelId="{CF5FA288-2C10-4887-8A07-5F5ADBF7FEEC}" type="pres">
      <dgm:prSet presAssocID="{D26124D2-6B92-470C-88A2-76CD91CB041E}" presName="rootConnector" presStyleLbl="node2" presStyleIdx="3" presStyleCnt="5"/>
      <dgm:spPr/>
    </dgm:pt>
    <dgm:pt modelId="{6C43C703-812F-43DA-B0D3-A93470DDED6C}" type="pres">
      <dgm:prSet presAssocID="{D26124D2-6B92-470C-88A2-76CD91CB041E}" presName="hierChild4" presStyleCnt="0"/>
      <dgm:spPr/>
    </dgm:pt>
    <dgm:pt modelId="{A70F58F1-82EB-47AB-8408-A8CB9EEBD78D}" type="pres">
      <dgm:prSet presAssocID="{B79139FE-BA77-4F1E-AA40-57A0C8152CE8}" presName="Name50" presStyleLbl="parChTrans1D3" presStyleIdx="13" presStyleCnt="21"/>
      <dgm:spPr/>
    </dgm:pt>
    <dgm:pt modelId="{8D49EE64-EDD3-455E-8219-587D198C4F23}" type="pres">
      <dgm:prSet presAssocID="{5BD5AAD8-3C6D-440F-996A-0DB840EF9A76}" presName="hierRoot2" presStyleCnt="0">
        <dgm:presLayoutVars>
          <dgm:hierBranch val="init"/>
        </dgm:presLayoutVars>
      </dgm:prSet>
      <dgm:spPr/>
    </dgm:pt>
    <dgm:pt modelId="{F66D70AB-314E-4E92-B81B-E2664EF9ED3B}" type="pres">
      <dgm:prSet presAssocID="{5BD5AAD8-3C6D-440F-996A-0DB840EF9A76}" presName="rootComposite" presStyleCnt="0"/>
      <dgm:spPr/>
    </dgm:pt>
    <dgm:pt modelId="{A047568D-8291-45F7-B5F6-29414A569EF1}" type="pres">
      <dgm:prSet presAssocID="{5BD5AAD8-3C6D-440F-996A-0DB840EF9A76}" presName="rootText" presStyleLbl="node3" presStyleIdx="13" presStyleCnt="21" custScaleX="196231" custScaleY="146441" custLinFactNeighborX="3612" custLinFactNeighborY="-47084">
        <dgm:presLayoutVars>
          <dgm:chPref val="3"/>
        </dgm:presLayoutVars>
      </dgm:prSet>
      <dgm:spPr>
        <a:prstGeom prst="roundRect">
          <a:avLst/>
        </a:prstGeom>
      </dgm:spPr>
    </dgm:pt>
    <dgm:pt modelId="{EEE7BBED-B209-43BB-8D35-B798318609F3}" type="pres">
      <dgm:prSet presAssocID="{5BD5AAD8-3C6D-440F-996A-0DB840EF9A76}" presName="rootConnector" presStyleLbl="node3" presStyleIdx="13" presStyleCnt="21"/>
      <dgm:spPr/>
    </dgm:pt>
    <dgm:pt modelId="{0103ECD9-3A26-4FA6-9CDD-D0757056BE6C}" type="pres">
      <dgm:prSet presAssocID="{5BD5AAD8-3C6D-440F-996A-0DB840EF9A76}" presName="hierChild4" presStyleCnt="0"/>
      <dgm:spPr/>
    </dgm:pt>
    <dgm:pt modelId="{73737E4F-8059-4C92-8D91-3AAA436525EB}" type="pres">
      <dgm:prSet presAssocID="{5BD5AAD8-3C6D-440F-996A-0DB840EF9A76}" presName="hierChild5" presStyleCnt="0"/>
      <dgm:spPr/>
    </dgm:pt>
    <dgm:pt modelId="{6AF7DDA2-B514-478B-B144-CFBCE5BD0877}" type="pres">
      <dgm:prSet presAssocID="{9E6EC245-35BC-4F1A-8E4E-A9145040A9D9}" presName="Name50" presStyleLbl="parChTrans1D3" presStyleIdx="14" presStyleCnt="21"/>
      <dgm:spPr/>
    </dgm:pt>
    <dgm:pt modelId="{BF535B4B-F8F1-4CAD-9860-950F7B2F89A2}" type="pres">
      <dgm:prSet presAssocID="{22FD38FD-FDE9-4163-9F84-183F1D3799FA}" presName="hierRoot2" presStyleCnt="0">
        <dgm:presLayoutVars>
          <dgm:hierBranch val="init"/>
        </dgm:presLayoutVars>
      </dgm:prSet>
      <dgm:spPr/>
    </dgm:pt>
    <dgm:pt modelId="{7A97ABC1-5837-49B9-859D-5DA8D12164BA}" type="pres">
      <dgm:prSet presAssocID="{22FD38FD-FDE9-4163-9F84-183F1D3799FA}" presName="rootComposite" presStyleCnt="0"/>
      <dgm:spPr/>
    </dgm:pt>
    <dgm:pt modelId="{26963255-2BE7-467E-B30A-465257842C50}" type="pres">
      <dgm:prSet presAssocID="{22FD38FD-FDE9-4163-9F84-183F1D3799FA}" presName="rootText" presStyleLbl="node3" presStyleIdx="14" presStyleCnt="21" custScaleX="196345" custScaleY="146358" custLinFactNeighborY="-47084">
        <dgm:presLayoutVars>
          <dgm:chPref val="3"/>
        </dgm:presLayoutVars>
      </dgm:prSet>
      <dgm:spPr>
        <a:prstGeom prst="roundRect">
          <a:avLst/>
        </a:prstGeom>
      </dgm:spPr>
    </dgm:pt>
    <dgm:pt modelId="{F20FBF97-8991-4D5F-98E2-25350FCAF348}" type="pres">
      <dgm:prSet presAssocID="{22FD38FD-FDE9-4163-9F84-183F1D3799FA}" presName="rootConnector" presStyleLbl="node3" presStyleIdx="14" presStyleCnt="21"/>
      <dgm:spPr/>
    </dgm:pt>
    <dgm:pt modelId="{8618461A-39F9-4DB3-927F-131C6AEA317F}" type="pres">
      <dgm:prSet presAssocID="{22FD38FD-FDE9-4163-9F84-183F1D3799FA}" presName="hierChild4" presStyleCnt="0"/>
      <dgm:spPr/>
    </dgm:pt>
    <dgm:pt modelId="{A3712E91-D57B-4E55-B1DE-AE4D383940B4}" type="pres">
      <dgm:prSet presAssocID="{22FD38FD-FDE9-4163-9F84-183F1D3799FA}" presName="hierChild5" presStyleCnt="0"/>
      <dgm:spPr/>
    </dgm:pt>
    <dgm:pt modelId="{8627D607-331B-4733-B96D-0B032E169871}" type="pres">
      <dgm:prSet presAssocID="{95668751-729A-4C83-B48C-1DCF0F536138}" presName="Name50" presStyleLbl="parChTrans1D3" presStyleIdx="15" presStyleCnt="21"/>
      <dgm:spPr/>
    </dgm:pt>
    <dgm:pt modelId="{AFCA9C35-FE37-42CE-B9F7-3890DC3FB801}" type="pres">
      <dgm:prSet presAssocID="{34FDE812-05A3-4EFF-81A5-0C8BA043F3E4}" presName="hierRoot2" presStyleCnt="0">
        <dgm:presLayoutVars>
          <dgm:hierBranch val="init"/>
        </dgm:presLayoutVars>
      </dgm:prSet>
      <dgm:spPr/>
    </dgm:pt>
    <dgm:pt modelId="{29C46F44-549B-4335-9549-B67EF5983299}" type="pres">
      <dgm:prSet presAssocID="{34FDE812-05A3-4EFF-81A5-0C8BA043F3E4}" presName="rootComposite" presStyleCnt="0"/>
      <dgm:spPr/>
    </dgm:pt>
    <dgm:pt modelId="{03C781AB-FB6E-4DE9-BBF7-D624CA899C28}" type="pres">
      <dgm:prSet presAssocID="{34FDE812-05A3-4EFF-81A5-0C8BA043F3E4}" presName="rootText" presStyleLbl="node3" presStyleIdx="15" presStyleCnt="21" custScaleX="196345" custScaleY="146358" custLinFactNeighborY="-40188">
        <dgm:presLayoutVars>
          <dgm:chPref val="3"/>
        </dgm:presLayoutVars>
      </dgm:prSet>
      <dgm:spPr>
        <a:prstGeom prst="roundRect">
          <a:avLst/>
        </a:prstGeom>
      </dgm:spPr>
    </dgm:pt>
    <dgm:pt modelId="{D5B55C96-E8C1-45E3-B0A3-132874609EEE}" type="pres">
      <dgm:prSet presAssocID="{34FDE812-05A3-4EFF-81A5-0C8BA043F3E4}" presName="rootConnector" presStyleLbl="node3" presStyleIdx="15" presStyleCnt="21"/>
      <dgm:spPr/>
    </dgm:pt>
    <dgm:pt modelId="{7C508D61-38D7-4F00-80F4-EEF63878E248}" type="pres">
      <dgm:prSet presAssocID="{34FDE812-05A3-4EFF-81A5-0C8BA043F3E4}" presName="hierChild4" presStyleCnt="0"/>
      <dgm:spPr/>
    </dgm:pt>
    <dgm:pt modelId="{64DD58B4-008C-444B-879C-887A39148E84}" type="pres">
      <dgm:prSet presAssocID="{34FDE812-05A3-4EFF-81A5-0C8BA043F3E4}" presName="hierChild5" presStyleCnt="0"/>
      <dgm:spPr/>
    </dgm:pt>
    <dgm:pt modelId="{E36AFF4A-A1B0-4747-9113-AD7D2CEEF56B}" type="pres">
      <dgm:prSet presAssocID="{D61B65A8-24E8-4CF4-95B0-276DC81E844A}" presName="Name50" presStyleLbl="parChTrans1D3" presStyleIdx="16" presStyleCnt="21"/>
      <dgm:spPr/>
    </dgm:pt>
    <dgm:pt modelId="{A70BFF6B-F8C9-4E92-BCF0-85AC81066966}" type="pres">
      <dgm:prSet presAssocID="{AF198723-9338-44BA-BC3E-9C67CCBCBB3A}" presName="hierRoot2" presStyleCnt="0">
        <dgm:presLayoutVars>
          <dgm:hierBranch val="init"/>
        </dgm:presLayoutVars>
      </dgm:prSet>
      <dgm:spPr/>
    </dgm:pt>
    <dgm:pt modelId="{477B3303-B03E-464B-A095-F48992FF4311}" type="pres">
      <dgm:prSet presAssocID="{AF198723-9338-44BA-BC3E-9C67CCBCBB3A}" presName="rootComposite" presStyleCnt="0"/>
      <dgm:spPr/>
    </dgm:pt>
    <dgm:pt modelId="{71476B33-0076-41CC-9F7B-9F1CDABD6FE3}" type="pres">
      <dgm:prSet presAssocID="{AF198723-9338-44BA-BC3E-9C67CCBCBB3A}" presName="rootText" presStyleLbl="node3" presStyleIdx="16" presStyleCnt="21" custScaleX="196345" custScaleY="146358" custLinFactNeighborY="-33291">
        <dgm:presLayoutVars>
          <dgm:chPref val="3"/>
        </dgm:presLayoutVars>
      </dgm:prSet>
      <dgm:spPr>
        <a:prstGeom prst="roundRect">
          <a:avLst/>
        </a:prstGeom>
      </dgm:spPr>
    </dgm:pt>
    <dgm:pt modelId="{4F20CCE2-BD86-4A71-B06E-2DB0FDA81212}" type="pres">
      <dgm:prSet presAssocID="{AF198723-9338-44BA-BC3E-9C67CCBCBB3A}" presName="rootConnector" presStyleLbl="node3" presStyleIdx="16" presStyleCnt="21"/>
      <dgm:spPr/>
    </dgm:pt>
    <dgm:pt modelId="{5738B3E2-D3D3-44A2-950C-9C3A19EA9B22}" type="pres">
      <dgm:prSet presAssocID="{AF198723-9338-44BA-BC3E-9C67CCBCBB3A}" presName="hierChild4" presStyleCnt="0"/>
      <dgm:spPr/>
    </dgm:pt>
    <dgm:pt modelId="{7D8EBED9-D969-49C8-97BE-8053FA686060}" type="pres">
      <dgm:prSet presAssocID="{AF198723-9338-44BA-BC3E-9C67CCBCBB3A}" presName="hierChild5" presStyleCnt="0"/>
      <dgm:spPr/>
    </dgm:pt>
    <dgm:pt modelId="{1125EFF0-98AB-4B87-9E83-D4489D7B3B56}" type="pres">
      <dgm:prSet presAssocID="{218C29CC-424D-4873-B576-5E6BFE36CEC1}" presName="Name50" presStyleLbl="parChTrans1D3" presStyleIdx="17" presStyleCnt="21"/>
      <dgm:spPr/>
    </dgm:pt>
    <dgm:pt modelId="{A2CE37CC-3C5B-4A28-B175-2DF1D2698202}" type="pres">
      <dgm:prSet presAssocID="{AAF681D7-4E48-40BA-A129-589B2F8A2B7B}" presName="hierRoot2" presStyleCnt="0">
        <dgm:presLayoutVars>
          <dgm:hierBranch val="init"/>
        </dgm:presLayoutVars>
      </dgm:prSet>
      <dgm:spPr/>
    </dgm:pt>
    <dgm:pt modelId="{F137CD3D-7520-4EB6-80CE-75714A0F6917}" type="pres">
      <dgm:prSet presAssocID="{AAF681D7-4E48-40BA-A129-589B2F8A2B7B}" presName="rootComposite" presStyleCnt="0"/>
      <dgm:spPr/>
    </dgm:pt>
    <dgm:pt modelId="{293827C2-ECD7-404D-9D69-A0E1DC2FF82A}" type="pres">
      <dgm:prSet presAssocID="{AAF681D7-4E48-40BA-A129-589B2F8A2B7B}" presName="rootText" presStyleLbl="node3" presStyleIdx="17" presStyleCnt="21" custScaleX="195650" custScaleY="145333" custLinFactNeighborY="-26394">
        <dgm:presLayoutVars>
          <dgm:chPref val="3"/>
        </dgm:presLayoutVars>
      </dgm:prSet>
      <dgm:spPr>
        <a:prstGeom prst="roundRect">
          <a:avLst/>
        </a:prstGeom>
      </dgm:spPr>
    </dgm:pt>
    <dgm:pt modelId="{16EB9BAA-E42A-4B0A-8693-38E374C68C71}" type="pres">
      <dgm:prSet presAssocID="{AAF681D7-4E48-40BA-A129-589B2F8A2B7B}" presName="rootConnector" presStyleLbl="node3" presStyleIdx="17" presStyleCnt="21"/>
      <dgm:spPr/>
    </dgm:pt>
    <dgm:pt modelId="{13B87719-C5B3-40B5-B944-39F95C0C86BF}" type="pres">
      <dgm:prSet presAssocID="{AAF681D7-4E48-40BA-A129-589B2F8A2B7B}" presName="hierChild4" presStyleCnt="0"/>
      <dgm:spPr/>
    </dgm:pt>
    <dgm:pt modelId="{364EC525-FA42-4CC1-9794-AD9719453A33}" type="pres">
      <dgm:prSet presAssocID="{AAF681D7-4E48-40BA-A129-589B2F8A2B7B}" presName="hierChild5" presStyleCnt="0"/>
      <dgm:spPr/>
    </dgm:pt>
    <dgm:pt modelId="{95D5DA65-F8ED-44E7-99DA-9DFCF3DF5C9D}" type="pres">
      <dgm:prSet presAssocID="{D26124D2-6B92-470C-88A2-76CD91CB041E}" presName="hierChild5" presStyleCnt="0"/>
      <dgm:spPr/>
    </dgm:pt>
    <dgm:pt modelId="{4CFE8557-DA8F-4C73-BD0D-30E12588DCF1}" type="pres">
      <dgm:prSet presAssocID="{E0D05ECD-4AE4-432F-8532-489E92A9B4D2}" presName="Name37" presStyleLbl="parChTrans1D2" presStyleIdx="4" presStyleCnt="5"/>
      <dgm:spPr/>
    </dgm:pt>
    <dgm:pt modelId="{EF8B6972-F362-481E-83E2-6F8F44FFE76E}" type="pres">
      <dgm:prSet presAssocID="{D268FEF6-0140-4257-B3AE-59C27134F9F3}" presName="hierRoot2" presStyleCnt="0">
        <dgm:presLayoutVars>
          <dgm:hierBranch val="r"/>
        </dgm:presLayoutVars>
      </dgm:prSet>
      <dgm:spPr/>
    </dgm:pt>
    <dgm:pt modelId="{B079DB90-73A5-4651-B37C-11649A83DC86}" type="pres">
      <dgm:prSet presAssocID="{D268FEF6-0140-4257-B3AE-59C27134F9F3}" presName="rootComposite" presStyleCnt="0"/>
      <dgm:spPr/>
    </dgm:pt>
    <dgm:pt modelId="{0D054C31-17BD-4643-9BAD-3B6EC2C9A017}" type="pres">
      <dgm:prSet presAssocID="{D268FEF6-0140-4257-B3AE-59C27134F9F3}" presName="rootText" presStyleLbl="node2" presStyleIdx="4" presStyleCnt="5" custScaleX="268718" custScaleY="315886" custLinFactNeighborY="-78228">
        <dgm:presLayoutVars>
          <dgm:chPref val="3"/>
        </dgm:presLayoutVars>
      </dgm:prSet>
      <dgm:spPr>
        <a:prstGeom prst="roundRect">
          <a:avLst/>
        </a:prstGeom>
      </dgm:spPr>
    </dgm:pt>
    <dgm:pt modelId="{16B88C2B-7FB0-4665-96BE-023BC5F6F41C}" type="pres">
      <dgm:prSet presAssocID="{D268FEF6-0140-4257-B3AE-59C27134F9F3}" presName="rootConnector" presStyleLbl="node2" presStyleIdx="4" presStyleCnt="5"/>
      <dgm:spPr/>
    </dgm:pt>
    <dgm:pt modelId="{A83EE1F0-EF45-409F-80D8-41617F0E3769}" type="pres">
      <dgm:prSet presAssocID="{D268FEF6-0140-4257-B3AE-59C27134F9F3}" presName="hierChild4" presStyleCnt="0"/>
      <dgm:spPr/>
    </dgm:pt>
    <dgm:pt modelId="{F53B956A-7F4D-4796-A613-F1C91FB4FF80}" type="pres">
      <dgm:prSet presAssocID="{CFDC1134-3BFB-410F-BB1E-2DEA79660750}" presName="Name50" presStyleLbl="parChTrans1D3" presStyleIdx="18" presStyleCnt="21"/>
      <dgm:spPr/>
    </dgm:pt>
    <dgm:pt modelId="{AB174C0D-A13F-4CB5-865D-1FB4A140B99A}" type="pres">
      <dgm:prSet presAssocID="{5EC7B4AA-2717-430F-B223-E5CFA7E58297}" presName="hierRoot2" presStyleCnt="0">
        <dgm:presLayoutVars>
          <dgm:hierBranch val="init"/>
        </dgm:presLayoutVars>
      </dgm:prSet>
      <dgm:spPr/>
    </dgm:pt>
    <dgm:pt modelId="{B84BA7EF-C1DA-4DA6-B8D6-8229B02C0FB5}" type="pres">
      <dgm:prSet presAssocID="{5EC7B4AA-2717-430F-B223-E5CFA7E58297}" presName="rootComposite" presStyleCnt="0"/>
      <dgm:spPr/>
    </dgm:pt>
    <dgm:pt modelId="{23CDDE5D-5141-43E6-8849-FEB7236222BA}" type="pres">
      <dgm:prSet presAssocID="{5EC7B4AA-2717-430F-B223-E5CFA7E58297}" presName="rootText" presStyleLbl="node3" presStyleIdx="18" presStyleCnt="21" custScaleX="191838" custScaleY="146441" custLinFactNeighborX="-5195" custLinFactNeighborY="3736">
        <dgm:presLayoutVars>
          <dgm:chPref val="3"/>
        </dgm:presLayoutVars>
      </dgm:prSet>
      <dgm:spPr>
        <a:prstGeom prst="roundRect">
          <a:avLst/>
        </a:prstGeom>
      </dgm:spPr>
    </dgm:pt>
    <dgm:pt modelId="{5714176D-18DB-413C-8877-1FA6EC80A87D}" type="pres">
      <dgm:prSet presAssocID="{5EC7B4AA-2717-430F-B223-E5CFA7E58297}" presName="rootConnector" presStyleLbl="node3" presStyleIdx="18" presStyleCnt="21"/>
      <dgm:spPr/>
    </dgm:pt>
    <dgm:pt modelId="{E29046DC-5E22-46CE-AFE0-FD6AB1F508E5}" type="pres">
      <dgm:prSet presAssocID="{5EC7B4AA-2717-430F-B223-E5CFA7E58297}" presName="hierChild4" presStyleCnt="0"/>
      <dgm:spPr/>
    </dgm:pt>
    <dgm:pt modelId="{25BEEBE0-3560-46C9-8F49-32A05C9D5EE2}" type="pres">
      <dgm:prSet presAssocID="{5EC7B4AA-2717-430F-B223-E5CFA7E58297}" presName="hierChild5" presStyleCnt="0"/>
      <dgm:spPr/>
    </dgm:pt>
    <dgm:pt modelId="{0841B81E-F689-4712-934F-93E4F9D2ACE9}" type="pres">
      <dgm:prSet presAssocID="{9EFBA92B-4E63-4572-8AAF-ED774983C883}" presName="Name50" presStyleLbl="parChTrans1D3" presStyleIdx="19" presStyleCnt="21"/>
      <dgm:spPr/>
    </dgm:pt>
    <dgm:pt modelId="{43725538-8E8B-4BE0-80AA-4CED7BB75DCA}" type="pres">
      <dgm:prSet presAssocID="{B3367DF2-E8A8-44EB-87F0-C4A19CF5E1D4}" presName="hierRoot2" presStyleCnt="0">
        <dgm:presLayoutVars>
          <dgm:hierBranch val="init"/>
        </dgm:presLayoutVars>
      </dgm:prSet>
      <dgm:spPr/>
    </dgm:pt>
    <dgm:pt modelId="{91ED1A0C-613B-41CE-B09C-1030C06E36CC}" type="pres">
      <dgm:prSet presAssocID="{B3367DF2-E8A8-44EB-87F0-C4A19CF5E1D4}" presName="rootComposite" presStyleCnt="0"/>
      <dgm:spPr/>
    </dgm:pt>
    <dgm:pt modelId="{D21A5DDC-0E96-4E0F-804D-97BE15FDE281}" type="pres">
      <dgm:prSet presAssocID="{B3367DF2-E8A8-44EB-87F0-C4A19CF5E1D4}" presName="rootText" presStyleLbl="node3" presStyleIdx="19" presStyleCnt="21" custScaleX="191838" custScaleY="146441" custLinFactNeighborX="-17398" custLinFactNeighborY="16585">
        <dgm:presLayoutVars>
          <dgm:chPref val="3"/>
        </dgm:presLayoutVars>
      </dgm:prSet>
      <dgm:spPr>
        <a:prstGeom prst="roundRect">
          <a:avLst/>
        </a:prstGeom>
      </dgm:spPr>
    </dgm:pt>
    <dgm:pt modelId="{5563542C-5E5A-487A-BED2-9C68FF94DEA3}" type="pres">
      <dgm:prSet presAssocID="{B3367DF2-E8A8-44EB-87F0-C4A19CF5E1D4}" presName="rootConnector" presStyleLbl="node3" presStyleIdx="19" presStyleCnt="21"/>
      <dgm:spPr/>
    </dgm:pt>
    <dgm:pt modelId="{1E2C3720-1598-453D-ADFF-21543D52A532}" type="pres">
      <dgm:prSet presAssocID="{B3367DF2-E8A8-44EB-87F0-C4A19CF5E1D4}" presName="hierChild4" presStyleCnt="0"/>
      <dgm:spPr/>
    </dgm:pt>
    <dgm:pt modelId="{BA3F663C-46F7-4E3F-A3F4-78A20CE57845}" type="pres">
      <dgm:prSet presAssocID="{B3367DF2-E8A8-44EB-87F0-C4A19CF5E1D4}" presName="hierChild5" presStyleCnt="0"/>
      <dgm:spPr/>
    </dgm:pt>
    <dgm:pt modelId="{39431CF7-E1F5-490E-B7BD-3D64A9CB8C87}" type="pres">
      <dgm:prSet presAssocID="{5AB27553-2985-432B-B407-10A32FCA35D0}" presName="Name50" presStyleLbl="parChTrans1D3" presStyleIdx="20" presStyleCnt="21"/>
      <dgm:spPr/>
    </dgm:pt>
    <dgm:pt modelId="{43460C0A-5CAC-4192-9029-CB9270B64C24}" type="pres">
      <dgm:prSet presAssocID="{1BFB8190-5442-4F05-B0F2-EFAC74081894}" presName="hierRoot2" presStyleCnt="0">
        <dgm:presLayoutVars>
          <dgm:hierBranch val="init"/>
        </dgm:presLayoutVars>
      </dgm:prSet>
      <dgm:spPr/>
    </dgm:pt>
    <dgm:pt modelId="{B64FF2C3-6582-446A-9444-0028692EC255}" type="pres">
      <dgm:prSet presAssocID="{1BFB8190-5442-4F05-B0F2-EFAC74081894}" presName="rootComposite" presStyleCnt="0"/>
      <dgm:spPr/>
    </dgm:pt>
    <dgm:pt modelId="{CBD3AE58-E802-4EB1-953A-80D93605E687}" type="pres">
      <dgm:prSet presAssocID="{1BFB8190-5442-4F05-B0F2-EFAC74081894}" presName="rootText" presStyleLbl="node3" presStyleIdx="20" presStyleCnt="21" custScaleX="191416" custScaleY="147220" custLinFactNeighborX="-5195" custLinFactNeighborY="7307">
        <dgm:presLayoutVars>
          <dgm:chPref val="3"/>
        </dgm:presLayoutVars>
      </dgm:prSet>
      <dgm:spPr>
        <a:prstGeom prst="roundRect">
          <a:avLst/>
        </a:prstGeom>
      </dgm:spPr>
    </dgm:pt>
    <dgm:pt modelId="{3175039E-29E5-49D8-8348-D95869D407E2}" type="pres">
      <dgm:prSet presAssocID="{1BFB8190-5442-4F05-B0F2-EFAC74081894}" presName="rootConnector" presStyleLbl="node3" presStyleIdx="20" presStyleCnt="21"/>
      <dgm:spPr/>
    </dgm:pt>
    <dgm:pt modelId="{EDBB1C4D-F426-41D0-971C-B51CC0363106}" type="pres">
      <dgm:prSet presAssocID="{1BFB8190-5442-4F05-B0F2-EFAC74081894}" presName="hierChild4" presStyleCnt="0"/>
      <dgm:spPr/>
    </dgm:pt>
    <dgm:pt modelId="{E4B1B7E2-83C5-4EC9-B531-9E48B0503EB0}" type="pres">
      <dgm:prSet presAssocID="{1BFB8190-5442-4F05-B0F2-EFAC74081894}" presName="hierChild5" presStyleCnt="0"/>
      <dgm:spPr/>
    </dgm:pt>
    <dgm:pt modelId="{242C14B8-A228-4774-B35B-25436898C604}" type="pres">
      <dgm:prSet presAssocID="{D268FEF6-0140-4257-B3AE-59C27134F9F3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372B2B00-63C7-45EA-BA49-B4D68D270CB1}" type="presOf" srcId="{1BFB8190-5442-4F05-B0F2-EFAC74081894}" destId="{3175039E-29E5-49D8-8348-D95869D407E2}" srcOrd="1" destOrd="0" presId="urn:microsoft.com/office/officeart/2005/8/layout/orgChart1"/>
    <dgm:cxn modelId="{F9665001-4B74-43A4-971E-A8824CB64187}" type="presOf" srcId="{22FD38FD-FDE9-4163-9F84-183F1D3799FA}" destId="{F20FBF97-8991-4D5F-98E2-25350FCAF348}" srcOrd="1" destOrd="0" presId="urn:microsoft.com/office/officeart/2005/8/layout/orgChart1"/>
    <dgm:cxn modelId="{ACFB7803-63BE-4803-AB51-9118DE1C3DE2}" srcId="{9E8E2B44-1920-4504-B322-C703D016A227}" destId="{C87A58D7-2EDA-4691-89F2-24A731DBF7C4}" srcOrd="1" destOrd="0" parTransId="{291DC157-E5BA-4E09-AFAC-9E2CC9CF6967}" sibTransId="{752A5EFB-1500-483C-A66F-883EEBDCA7F4}"/>
    <dgm:cxn modelId="{84CE7909-D052-4CAE-86B8-DDA3FD6826C1}" type="presOf" srcId="{C7CDC0CB-86DE-4E42-9C78-8591A3819AF9}" destId="{65D7E160-1A67-47FD-BF64-B96D32C2C1DD}" srcOrd="1" destOrd="0" presId="urn:microsoft.com/office/officeart/2005/8/layout/orgChart1"/>
    <dgm:cxn modelId="{A4A77F0D-2EFF-41A2-BE2F-B551C3B9227C}" type="presOf" srcId="{D61B65A8-24E8-4CF4-95B0-276DC81E844A}" destId="{E36AFF4A-A1B0-4747-9113-AD7D2CEEF56B}" srcOrd="0" destOrd="0" presId="urn:microsoft.com/office/officeart/2005/8/layout/orgChart1"/>
    <dgm:cxn modelId="{5C667F13-BAAA-4C5D-9EBC-EBD168BE11E2}" type="presOf" srcId="{F002A8DE-5DAB-4CF9-8955-2455BCA37BDE}" destId="{EFC97A33-30AD-4799-91CC-119224921D44}" srcOrd="0" destOrd="0" presId="urn:microsoft.com/office/officeart/2005/8/layout/orgChart1"/>
    <dgm:cxn modelId="{1B710C1A-53AA-489D-A474-8B864F8C19EA}" type="presOf" srcId="{33165302-12F8-4DDF-BAFD-297DD9ABDF3C}" destId="{866D13DD-48CA-435E-9AF2-DA7941EAA920}" srcOrd="1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0ABB561B-9346-4FCA-99B3-A61C19B8C2A5}" type="presOf" srcId="{D681CBC6-87F1-4644-814D-50DD2A6A0D88}" destId="{B0CC59CB-E408-4B63-A390-6FFD7307FD7B}" srcOrd="0" destOrd="0" presId="urn:microsoft.com/office/officeart/2005/8/layout/orgChart1"/>
    <dgm:cxn modelId="{6B3D221F-7CEE-4964-952D-9B3B20961945}" type="presOf" srcId="{1BFB8190-5442-4F05-B0F2-EFAC74081894}" destId="{CBD3AE58-E802-4EB1-953A-80D93605E687}" srcOrd="0" destOrd="0" presId="urn:microsoft.com/office/officeart/2005/8/layout/orgChart1"/>
    <dgm:cxn modelId="{C7F33F21-4CE0-4336-AC78-4B243C1F31EA}" type="presOf" srcId="{C87A58D7-2EDA-4691-89F2-24A731DBF7C4}" destId="{2D542BFC-B690-4FAE-9517-340E0E67346E}" srcOrd="0" destOrd="0" presId="urn:microsoft.com/office/officeart/2005/8/layout/orgChart1"/>
    <dgm:cxn modelId="{B939FC23-2B7B-40F9-BBAF-590520058060}" type="presOf" srcId="{EA69DF88-6403-43BE-8494-F343CF256E5C}" destId="{C24928ED-CE40-416A-B718-77E971369478}" srcOrd="0" destOrd="0" presId="urn:microsoft.com/office/officeart/2005/8/layout/orgChart1"/>
    <dgm:cxn modelId="{91D20929-D2B0-4D46-97F5-0614B1308B08}" srcId="{9E8E2B44-1920-4504-B322-C703D016A227}" destId="{96224EF3-F6FA-488F-92EE-6C5C792348D0}" srcOrd="2" destOrd="0" parTransId="{46056CE2-3BBA-415E-8B83-B37CE625C156}" sibTransId="{5B5BC674-9AE2-41D7-80AB-19269AFA16D3}"/>
    <dgm:cxn modelId="{64A9842A-F532-489C-92FF-1C612613A9EB}" type="presOf" srcId="{3E9D28E2-EF7E-4490-840F-E5498646017C}" destId="{8E792587-E8DF-4C1C-8E81-71EC95AEC121}" srcOrd="0" destOrd="0" presId="urn:microsoft.com/office/officeart/2005/8/layout/orgChart1"/>
    <dgm:cxn modelId="{961E052C-EE51-4749-AE58-5A1D1552B085}" type="presOf" srcId="{96224EF3-F6FA-488F-92EE-6C5C792348D0}" destId="{EAF6E965-D7F9-4869-9E8E-607682B9E8FC}" srcOrd="1" destOrd="0" presId="urn:microsoft.com/office/officeart/2005/8/layout/orgChart1"/>
    <dgm:cxn modelId="{4674CD30-7B63-460D-924F-824B95509617}" srcId="{D26124D2-6B92-470C-88A2-76CD91CB041E}" destId="{AAF681D7-4E48-40BA-A129-589B2F8A2B7B}" srcOrd="4" destOrd="0" parTransId="{218C29CC-424D-4873-B576-5E6BFE36CEC1}" sibTransId="{C317B14B-D979-477C-9D7B-1A81D04D500A}"/>
    <dgm:cxn modelId="{A6B81D32-828F-4DE8-B36C-F68706F025B8}" type="presOf" srcId="{1700C905-EED3-45AC-994E-C5DB4B7A6D24}" destId="{37D16895-333B-415F-B88D-0F7BECFD958A}" srcOrd="0" destOrd="0" presId="urn:microsoft.com/office/officeart/2005/8/layout/orgChart1"/>
    <dgm:cxn modelId="{45B0813D-7612-4728-BEAB-97E2CCA30579}" type="presOf" srcId="{9EFBA92B-4E63-4572-8AAF-ED774983C883}" destId="{0841B81E-F689-4712-934F-93E4F9D2ACE9}" srcOrd="0" destOrd="0" presId="urn:microsoft.com/office/officeart/2005/8/layout/orgChart1"/>
    <dgm:cxn modelId="{A82DE83E-FED4-4616-A0B6-4F6B3F10A69B}" srcId="{D26124D2-6B92-470C-88A2-76CD91CB041E}" destId="{34FDE812-05A3-4EFF-81A5-0C8BA043F3E4}" srcOrd="2" destOrd="0" parTransId="{95668751-729A-4C83-B48C-1DCF0F536138}" sibTransId="{7E5F825D-6C5B-4475-93D4-117DD967DD51}"/>
    <dgm:cxn modelId="{78746C5C-D1DC-472F-B2FF-3705DA088AE3}" type="presOf" srcId="{01D7F48E-F4EF-4FEF-986A-F7D5A910C537}" destId="{B05BD84C-786C-4866-8243-C5177477CE81}" srcOrd="0" destOrd="0" presId="urn:microsoft.com/office/officeart/2005/8/layout/orgChart1"/>
    <dgm:cxn modelId="{5938915E-4E07-45E4-AD3E-F932950E5904}" type="presOf" srcId="{F4604657-3BC5-452C-ACB6-13E605AC33C4}" destId="{21434C7D-51F7-40A2-894E-7921F7DF4525}" srcOrd="0" destOrd="0" presId="urn:microsoft.com/office/officeart/2005/8/layout/orgChart1"/>
    <dgm:cxn modelId="{14D70560-44F1-4F65-B52E-4CCB5915680C}" type="presOf" srcId="{B3367DF2-E8A8-44EB-87F0-C4A19CF5E1D4}" destId="{5563542C-5E5A-487A-BED2-9C68FF94DEA3}" srcOrd="1" destOrd="0" presId="urn:microsoft.com/office/officeart/2005/8/layout/orgChart1"/>
    <dgm:cxn modelId="{94429860-7FF2-4130-AA0A-FDF9B8C93A67}" type="presOf" srcId="{5BD5AAD8-3C6D-440F-996A-0DB840EF9A76}" destId="{EEE7BBED-B209-43BB-8D35-B798318609F3}" srcOrd="1" destOrd="0" presId="urn:microsoft.com/office/officeart/2005/8/layout/orgChart1"/>
    <dgm:cxn modelId="{2654EB41-2E4A-46B9-875E-89FBBB9C6A75}" srcId="{D26124D2-6B92-470C-88A2-76CD91CB041E}" destId="{AF198723-9338-44BA-BC3E-9C67CCBCBB3A}" srcOrd="3" destOrd="0" parTransId="{D61B65A8-24E8-4CF4-95B0-276DC81E844A}" sibTransId="{363D7B97-1257-4463-9433-3F7B1A8DB330}"/>
    <dgm:cxn modelId="{E9D61042-9EDC-4DB3-B4DC-E658A59E9BA3}" type="presOf" srcId="{34FDE812-05A3-4EFF-81A5-0C8BA043F3E4}" destId="{D5B55C96-E8C1-45E3-B0A3-132874609EEE}" srcOrd="1" destOrd="0" presId="urn:microsoft.com/office/officeart/2005/8/layout/orgChart1"/>
    <dgm:cxn modelId="{24695E65-C0CE-4ACB-8F7C-2A7698625FEA}" srcId="{D268FEF6-0140-4257-B3AE-59C27134F9F3}" destId="{1BFB8190-5442-4F05-B0F2-EFAC74081894}" srcOrd="2" destOrd="0" parTransId="{5AB27553-2985-432B-B407-10A32FCA35D0}" sibTransId="{B3B94289-E847-4ADD-B09F-914FB526454F}"/>
    <dgm:cxn modelId="{1C828546-B3D3-4EDB-9C58-A67DFB996DD5}" type="presOf" srcId="{FF744531-4B74-4308-A207-03BC1FC6EEDB}" destId="{5031BC30-37A5-4810-9202-BBC05E0F5591}" srcOrd="1" destOrd="0" presId="urn:microsoft.com/office/officeart/2005/8/layout/orgChart1"/>
    <dgm:cxn modelId="{F230F749-D1C6-44B9-9E18-BBB8F7934446}" srcId="{9E8E2B44-1920-4504-B322-C703D016A227}" destId="{8F620F0A-1A76-4FF5-8BCB-2C28173A2E6F}" srcOrd="3" destOrd="0" parTransId="{D681CBC6-87F1-4644-814D-50DD2A6A0D88}" sibTransId="{825E4B82-1F3B-43F9-AA41-A42A7E4ED548}"/>
    <dgm:cxn modelId="{B62E1B6A-EAE0-4301-AC52-CD4C75AE3CB6}" type="presOf" srcId="{9E8E2B44-1920-4504-B322-C703D016A227}" destId="{80CA852A-1DC4-4273-857B-8B74690EBC14}" srcOrd="0" destOrd="0" presId="urn:microsoft.com/office/officeart/2005/8/layout/orgChart1"/>
    <dgm:cxn modelId="{32083B4B-4C79-4A1F-99E6-DACE9FDB8229}" srcId="{C7CDC0CB-86DE-4E42-9C78-8591A3819AF9}" destId="{F4604657-3BC5-452C-ACB6-13E605AC33C4}" srcOrd="3" destOrd="0" parTransId="{282D35FF-9343-4D02-87FA-9F8BA21A16AC}" sibTransId="{A52081F1-75C0-4B41-B4FE-E6A74FD8897C}"/>
    <dgm:cxn modelId="{5AD82E4D-82FC-4C0C-8265-92AEFBE327E3}" type="presOf" srcId="{71A314D8-0CE2-4F7B-87EC-BBA29CF71BD4}" destId="{BBF16BCF-1392-4920-8D3D-4103EFB23A72}" srcOrd="0" destOrd="0" presId="urn:microsoft.com/office/officeart/2005/8/layout/orgChart1"/>
    <dgm:cxn modelId="{03FA0E4E-188C-4B22-9535-DC5C06277786}" srcId="{661178FE-485E-4CA7-9D81-75A3C355D18F}" destId="{71A314D8-0CE2-4F7B-87EC-BBA29CF71BD4}" srcOrd="3" destOrd="0" parTransId="{FCF2E3FB-7692-44D4-A9F5-6FE866E12C29}" sibTransId="{12DE30AD-0B64-4736-B2E9-3938FB95E17C}"/>
    <dgm:cxn modelId="{049B6850-5572-4F21-92DF-9F502ACECB12}" type="presOf" srcId="{3C9EA279-8314-4CD2-AFF7-4D34ABA6065B}" destId="{685C39C0-1C26-45A5-9351-EE5BA6EC0791}" srcOrd="0" destOrd="0" presId="urn:microsoft.com/office/officeart/2005/8/layout/orgChart1"/>
    <dgm:cxn modelId="{AD770771-A0F1-47DB-B248-ED6060EE1FE9}" srcId="{D26124D2-6B92-470C-88A2-76CD91CB041E}" destId="{5BD5AAD8-3C6D-440F-996A-0DB840EF9A76}" srcOrd="0" destOrd="0" parTransId="{B79139FE-BA77-4F1E-AA40-57A0C8152CE8}" sibTransId="{091B71FA-5E16-48BF-8560-D62179032464}"/>
    <dgm:cxn modelId="{98115051-D904-4B1E-B833-326742938A77}" type="presOf" srcId="{B3367DF2-E8A8-44EB-87F0-C4A19CF5E1D4}" destId="{D21A5DDC-0E96-4E0F-804D-97BE15FDE281}" srcOrd="0" destOrd="0" presId="urn:microsoft.com/office/officeart/2005/8/layout/orgChart1"/>
    <dgm:cxn modelId="{B8290E72-7CC6-4FA8-857F-C03384D01342}" type="presOf" srcId="{8F620F0A-1A76-4FF5-8BCB-2C28173A2E6F}" destId="{23801BBD-6DEC-46C7-A175-DC9720C58C1A}" srcOrd="1" destOrd="0" presId="urn:microsoft.com/office/officeart/2005/8/layout/orgChart1"/>
    <dgm:cxn modelId="{4E745652-43AC-4895-8530-E200299FDD26}" type="presOf" srcId="{BE538916-7607-4195-86A3-F9C325DDB713}" destId="{96623763-1536-4682-BC0B-6F51967C79E1}" srcOrd="1" destOrd="0" presId="urn:microsoft.com/office/officeart/2005/8/layout/orgChart1"/>
    <dgm:cxn modelId="{C2876073-B47D-4291-B64C-F3BA3BEFD989}" type="presOf" srcId="{95668751-729A-4C83-B48C-1DCF0F536138}" destId="{8627D607-331B-4733-B96D-0B032E169871}" srcOrd="0" destOrd="0" presId="urn:microsoft.com/office/officeart/2005/8/layout/orgChart1"/>
    <dgm:cxn modelId="{9B8E8653-055D-4422-8450-FF8F1055F177}" srcId="{01D7F48E-F4EF-4FEF-986A-F7D5A910C537}" destId="{C7CDC0CB-86DE-4E42-9C78-8591A3819AF9}" srcOrd="2" destOrd="0" parTransId="{D31E1E1B-FE2E-4095-9AA6-1D981FF3A2B3}" sibTransId="{6C7B9E73-215E-4A7B-8BDF-A8A2ABAFD42B}"/>
    <dgm:cxn modelId="{E0B78A53-7BE7-499E-8860-DEEF3C3CA007}" type="presOf" srcId="{F4604657-3BC5-452C-ACB6-13E605AC33C4}" destId="{5212D9C9-44AD-402D-AF72-7160242F0820}" srcOrd="1" destOrd="0" presId="urn:microsoft.com/office/officeart/2005/8/layout/orgChart1"/>
    <dgm:cxn modelId="{FB915255-1853-45C0-A744-45C49C724B45}" srcId="{D268FEF6-0140-4257-B3AE-59C27134F9F3}" destId="{5EC7B4AA-2717-430F-B223-E5CFA7E58297}" srcOrd="0" destOrd="0" parTransId="{CFDC1134-3BFB-410F-BB1E-2DEA79660750}" sibTransId="{98EC8AA7-3DA0-442B-9BD2-DD8C9ABAB06A}"/>
    <dgm:cxn modelId="{33D78555-CED1-4722-8921-7B0084B9DCC7}" type="presOf" srcId="{F50D5EB2-B7AD-4F43-AA8B-CABECF708A8A}" destId="{3D9DF118-2062-4790-8942-030123CCA3DC}" srcOrd="0" destOrd="0" presId="urn:microsoft.com/office/officeart/2005/8/layout/orgChart1"/>
    <dgm:cxn modelId="{ECF31E56-DFE9-48E9-AF5C-E27A6FF36E27}" type="presOf" srcId="{71A314D8-0CE2-4F7B-87EC-BBA29CF71BD4}" destId="{5345DD58-ADCF-4E3E-B425-FFEBD9462E8F}" srcOrd="1" destOrd="0" presId="urn:microsoft.com/office/officeart/2005/8/layout/orgChart1"/>
    <dgm:cxn modelId="{4E311278-DC8B-4C9A-8239-E1403205CAE3}" type="presOf" srcId="{A6635717-0025-47EB-813B-E05355932C33}" destId="{D5579E13-DEE8-44F5-BD54-46B935609D84}" srcOrd="1" destOrd="0" presId="urn:microsoft.com/office/officeart/2005/8/layout/orgChart1"/>
    <dgm:cxn modelId="{A1D74179-E80B-4088-A689-5E7219EC7182}" type="presOf" srcId="{282D35FF-9343-4D02-87FA-9F8BA21A16AC}" destId="{2264D6E8-D003-45CB-80E6-870EF34633AA}" srcOrd="0" destOrd="0" presId="urn:microsoft.com/office/officeart/2005/8/layout/orgChart1"/>
    <dgm:cxn modelId="{DA384A59-29D8-4CF1-9262-069035DA8269}" type="presOf" srcId="{5AB27553-2985-432B-B407-10A32FCA35D0}" destId="{39431CF7-E1F5-490E-B7BD-3D64A9CB8C87}" srcOrd="0" destOrd="0" presId="urn:microsoft.com/office/officeart/2005/8/layout/orgChart1"/>
    <dgm:cxn modelId="{C3CD9659-B9A6-491F-8EE6-3A81DEEA8B12}" type="presOf" srcId="{D268FEF6-0140-4257-B3AE-59C27134F9F3}" destId="{0D054C31-17BD-4643-9BAD-3B6EC2C9A017}" srcOrd="0" destOrd="0" presId="urn:microsoft.com/office/officeart/2005/8/layout/orgChart1"/>
    <dgm:cxn modelId="{C048D379-B3F8-4417-8AD4-6D3DA3604B85}" type="presOf" srcId="{AF198723-9338-44BA-BC3E-9C67CCBCBB3A}" destId="{71476B33-0076-41CC-9F7B-9F1CDABD6FE3}" srcOrd="0" destOrd="0" presId="urn:microsoft.com/office/officeart/2005/8/layout/orgChart1"/>
    <dgm:cxn modelId="{6B60FA7A-01CF-4647-913E-12287FC98837}" type="presOf" srcId="{23CF7F1F-89E7-4326-9DEE-31F2212D0937}" destId="{B2D5B3B0-D260-450F-84C4-1D39BD20FE77}" srcOrd="1" destOrd="0" presId="urn:microsoft.com/office/officeart/2005/8/layout/orgChart1"/>
    <dgm:cxn modelId="{3AF45C7D-8A5F-4B56-BBAB-4EEDC9797F3A}" type="presOf" srcId="{AEBF56EC-F6CE-4B38-8715-617DD60E2624}" destId="{41D8FB1D-E385-489E-A23B-4747DDD29D91}" srcOrd="0" destOrd="0" presId="urn:microsoft.com/office/officeart/2005/8/layout/orgChart1"/>
    <dgm:cxn modelId="{1E02F680-FCD8-45C6-B326-EA324FFAA858}" srcId="{661178FE-485E-4CA7-9D81-75A3C355D18F}" destId="{BE538916-7607-4195-86A3-F9C325DDB713}" srcOrd="1" destOrd="0" parTransId="{1700C905-EED3-45AC-994E-C5DB4B7A6D24}" sibTransId="{833D7262-1E33-4A54-8695-A3377D309EB5}"/>
    <dgm:cxn modelId="{E41B6188-0D3B-43BD-AAAA-BA16FA32DAE7}" type="presOf" srcId="{BE538916-7607-4195-86A3-F9C325DDB713}" destId="{E7118610-FCA8-4B93-8133-BA06F901238B}" srcOrd="0" destOrd="0" presId="urn:microsoft.com/office/officeart/2005/8/layout/orgChart1"/>
    <dgm:cxn modelId="{486F9C89-81F2-4860-9D83-47C29A2E0BB2}" type="presOf" srcId="{AF6E6563-D037-45B3-8FE3-30CA43B688D9}" destId="{D5D8B4B9-7A4C-4E57-A133-AC5173B5E00C}" srcOrd="1" destOrd="0" presId="urn:microsoft.com/office/officeart/2005/8/layout/orgChart1"/>
    <dgm:cxn modelId="{924FB089-694A-4BBB-AEDA-5AB6FD22E5D2}" srcId="{01D7F48E-F4EF-4FEF-986A-F7D5A910C537}" destId="{D268FEF6-0140-4257-B3AE-59C27134F9F3}" srcOrd="4" destOrd="0" parTransId="{E0D05ECD-4AE4-432F-8532-489E92A9B4D2}" sibTransId="{A30A2036-3306-4C25-B7B1-2E20491D1A2F}"/>
    <dgm:cxn modelId="{45EDD08E-C28C-4C96-965E-582CA277A04A}" type="presOf" srcId="{D26124D2-6B92-470C-88A2-76CD91CB041E}" destId="{CF5FA288-2C10-4887-8A07-5F5ADBF7FEEC}" srcOrd="1" destOrd="0" presId="urn:microsoft.com/office/officeart/2005/8/layout/orgChart1"/>
    <dgm:cxn modelId="{06DCC490-13EB-4BD4-B679-02A6B9FF2F9C}" srcId="{C7CDC0CB-86DE-4E42-9C78-8591A3819AF9}" destId="{A6635717-0025-47EB-813B-E05355932C33}" srcOrd="0" destOrd="0" parTransId="{60C80263-2DD6-4C64-BED5-CC14DABA829D}" sibTransId="{EA03A380-E036-4388-BE69-48770C0CFFCC}"/>
    <dgm:cxn modelId="{434CD892-642F-48CF-8322-5C0CAA5AD6CB}" type="presOf" srcId="{AAF681D7-4E48-40BA-A129-589B2F8A2B7B}" destId="{16EB9BAA-E42A-4B0A-8693-38E374C68C71}" srcOrd="1" destOrd="0" presId="urn:microsoft.com/office/officeart/2005/8/layout/orgChart1"/>
    <dgm:cxn modelId="{A3DDE592-29C8-4CB6-B8D1-E621375F36D9}" type="presOf" srcId="{7D603584-0E9D-4619-9DE4-495522B54D83}" destId="{BDABC349-9742-4D9F-A45D-C785FD1DDE2E}" srcOrd="0" destOrd="0" presId="urn:microsoft.com/office/officeart/2005/8/layout/orgChart1"/>
    <dgm:cxn modelId="{5423C494-0B0C-4583-9596-82C6BD7B7A63}" type="presOf" srcId="{AF198723-9338-44BA-BC3E-9C67CCBCBB3A}" destId="{4F20CCE2-BD86-4A71-B06E-2DB0FDA81212}" srcOrd="1" destOrd="0" presId="urn:microsoft.com/office/officeart/2005/8/layout/orgChart1"/>
    <dgm:cxn modelId="{51C6F095-3AD0-418C-9B89-AC5D8247FB3B}" type="presOf" srcId="{01D7F48E-F4EF-4FEF-986A-F7D5A910C537}" destId="{AF555A22-6B4C-4A24-9D49-1E88131CF7A7}" srcOrd="1" destOrd="0" presId="urn:microsoft.com/office/officeart/2005/8/layout/orgChart1"/>
    <dgm:cxn modelId="{2C87C097-DD2A-44EE-B54A-E01CE83B5345}" type="presOf" srcId="{96224EF3-F6FA-488F-92EE-6C5C792348D0}" destId="{5C578211-CEE2-4D7F-9B69-33EE06C9BE09}" srcOrd="0" destOrd="0" presId="urn:microsoft.com/office/officeart/2005/8/layout/orgChart1"/>
    <dgm:cxn modelId="{FC89C097-B79D-4310-89B1-868D8C501D00}" srcId="{D268FEF6-0140-4257-B3AE-59C27134F9F3}" destId="{B3367DF2-E8A8-44EB-87F0-C4A19CF5E1D4}" srcOrd="1" destOrd="0" parTransId="{9EFBA92B-4E63-4572-8AAF-ED774983C883}" sibTransId="{A0CF52F2-8D3B-43B5-B6E6-FA50C94D9764}"/>
    <dgm:cxn modelId="{1243DD99-FD9A-424E-8AB3-FA0E2ED8E174}" type="presOf" srcId="{A6635717-0025-47EB-813B-E05355932C33}" destId="{F361342E-83A3-420C-824B-43137B4876A9}" srcOrd="0" destOrd="0" presId="urn:microsoft.com/office/officeart/2005/8/layout/orgChart1"/>
    <dgm:cxn modelId="{6E93609A-2289-47F2-BD4C-2B8CE72095DE}" srcId="{C7CDC0CB-86DE-4E42-9C78-8591A3819AF9}" destId="{23CF7F1F-89E7-4326-9DEE-31F2212D0937}" srcOrd="1" destOrd="0" parTransId="{3C9EA279-8314-4CD2-AFF7-4D34ABA6065B}" sibTransId="{A1D61CA8-DAF5-491B-A637-868503FDD43B}"/>
    <dgm:cxn modelId="{2D4C959A-D928-4700-A5A5-CD5494C160BC}" type="presOf" srcId="{01FFCF14-F57C-4A38-A662-C1BF69DC42B0}" destId="{18692688-23BA-49D9-9459-682116262D54}" srcOrd="0" destOrd="0" presId="urn:microsoft.com/office/officeart/2005/8/layout/orgChart1"/>
    <dgm:cxn modelId="{B6E3B39C-B69F-4184-A9D7-B088C8B527D0}" type="presOf" srcId="{661178FE-485E-4CA7-9D81-75A3C355D18F}" destId="{908BE094-5538-44FF-B722-9F055DBFBCD2}" srcOrd="0" destOrd="0" presId="urn:microsoft.com/office/officeart/2005/8/layout/orgChart1"/>
    <dgm:cxn modelId="{19B1EAA0-5FC9-40A2-9BA1-2C96CEFB1DD9}" type="presOf" srcId="{AAF681D7-4E48-40BA-A129-589B2F8A2B7B}" destId="{293827C2-ECD7-404D-9D69-A0E1DC2FF82A}" srcOrd="0" destOrd="0" presId="urn:microsoft.com/office/officeart/2005/8/layout/orgChart1"/>
    <dgm:cxn modelId="{355508A2-7056-4272-AF28-7E815445C21A}" type="presOf" srcId="{9E8E2B44-1920-4504-B322-C703D016A227}" destId="{42CDC39A-D149-4476-ADD4-4031CB7C9597}" srcOrd="1" destOrd="0" presId="urn:microsoft.com/office/officeart/2005/8/layout/orgChart1"/>
    <dgm:cxn modelId="{8D7C3BA4-BCBB-4786-82EC-7868B0EDE5EB}" type="presOf" srcId="{D268FEF6-0140-4257-B3AE-59C27134F9F3}" destId="{16B88C2B-7FB0-4665-96BE-023BC5F6F41C}" srcOrd="1" destOrd="0" presId="urn:microsoft.com/office/officeart/2005/8/layout/orgChart1"/>
    <dgm:cxn modelId="{64CC4AAA-F716-4104-AA64-34B5941C9D9D}" type="presOf" srcId="{291DC157-E5BA-4E09-AFAC-9E2CC9CF6967}" destId="{6909E949-7313-49D9-8F4A-6FDEBA641D6F}" srcOrd="0" destOrd="0" presId="urn:microsoft.com/office/officeart/2005/8/layout/orgChart1"/>
    <dgm:cxn modelId="{D882FCAB-85C8-4C90-8674-7BE7EEA05A60}" srcId="{661178FE-485E-4CA7-9D81-75A3C355D18F}" destId="{33165302-12F8-4DDF-BAFD-297DD9ABDF3C}" srcOrd="0" destOrd="0" parTransId="{AEBF56EC-F6CE-4B38-8715-617DD60E2624}" sibTransId="{1A3875B5-E6BA-45B4-BE5A-6EC0C868B200}"/>
    <dgm:cxn modelId="{EC053AAC-EB2A-4E25-95E0-2FD15AB2EE45}" type="presOf" srcId="{049EC19A-5EEA-48A4-AF23-3621AF5F0986}" destId="{31FF17B7-E096-488B-AA70-2EF4BDA1A2B6}" srcOrd="0" destOrd="0" presId="urn:microsoft.com/office/officeart/2005/8/layout/orgChart1"/>
    <dgm:cxn modelId="{5AC7DBAC-EC38-4E4E-8FE3-9195C783762E}" srcId="{01D7F48E-F4EF-4FEF-986A-F7D5A910C537}" destId="{D26124D2-6B92-470C-88A2-76CD91CB041E}" srcOrd="3" destOrd="0" parTransId="{EA69DF88-6403-43BE-8494-F343CF256E5C}" sibTransId="{D29CDB35-9EC2-45D3-A170-DA0E498DD455}"/>
    <dgm:cxn modelId="{23ADDFAC-DABF-4638-8617-313069ACB19A}" type="presOf" srcId="{218C29CC-424D-4873-B576-5E6BFE36CEC1}" destId="{1125EFF0-98AB-4B87-9E83-D4489D7B3B56}" srcOrd="0" destOrd="0" presId="urn:microsoft.com/office/officeart/2005/8/layout/orgChart1"/>
    <dgm:cxn modelId="{AD1AEEAD-01F2-4A3F-992B-5DA63A009F88}" type="presOf" srcId="{398FBAD9-8945-4E2D-8F14-5402DD384056}" destId="{7A2F1129-1A8B-4CD3-AF47-D66D17E280CA}" srcOrd="0" destOrd="0" presId="urn:microsoft.com/office/officeart/2005/8/layout/orgChart1"/>
    <dgm:cxn modelId="{4156E5AF-06E3-4B7D-A43A-6CD53E1C5686}" srcId="{C7CDC0CB-86DE-4E42-9C78-8591A3819AF9}" destId="{398FBAD9-8945-4E2D-8F14-5402DD384056}" srcOrd="2" destOrd="0" parTransId="{E5A6651D-750A-474D-A768-ADC567247ADA}" sibTransId="{BB1A2545-7B93-47D9-9A8C-0C8D69007D81}"/>
    <dgm:cxn modelId="{23008DB1-47E1-4B2E-9B90-EFD25FE2F6E4}" type="presOf" srcId="{398FBAD9-8945-4E2D-8F14-5402DD384056}" destId="{D74EAD1F-EA67-438F-BF48-A6AFB79E616D}" srcOrd="1" destOrd="0" presId="urn:microsoft.com/office/officeart/2005/8/layout/orgChart1"/>
    <dgm:cxn modelId="{27B71CB9-DEC9-46A8-BE53-4E550855E34A}" type="presOf" srcId="{F50D5EB2-B7AD-4F43-AA8B-CABECF708A8A}" destId="{C81828CA-D9AF-4EE0-81BB-961FCFEE78AA}" srcOrd="1" destOrd="0" presId="urn:microsoft.com/office/officeart/2005/8/layout/orgChart1"/>
    <dgm:cxn modelId="{3F7AB1B9-B081-4C93-9C6F-EA37598DCFA9}" type="presOf" srcId="{661178FE-485E-4CA7-9D81-75A3C355D18F}" destId="{B7B1B8D2-3B9C-43D2-BDBD-7DB5BD93CA7B}" srcOrd="1" destOrd="0" presId="urn:microsoft.com/office/officeart/2005/8/layout/orgChart1"/>
    <dgm:cxn modelId="{26C602BA-4833-475A-9621-BD890E1EE7C5}" srcId="{661178FE-485E-4CA7-9D81-75A3C355D18F}" destId="{FF744531-4B74-4308-A207-03BC1FC6EEDB}" srcOrd="2" destOrd="0" parTransId="{049EC19A-5EEA-48A4-AF23-3621AF5F0986}" sibTransId="{CE31F5FC-878B-4242-AB4D-0735DBCC74FB}"/>
    <dgm:cxn modelId="{125A54BC-0878-4050-900B-CB922C53E3FD}" type="presOf" srcId="{46056CE2-3BBA-415E-8B83-B37CE625C156}" destId="{E352407A-8013-4C73-9994-113937FED447}" srcOrd="0" destOrd="0" presId="urn:microsoft.com/office/officeart/2005/8/layout/orgChart1"/>
    <dgm:cxn modelId="{9C7EC1BF-7A4D-40CA-864F-4B5928DBE4A7}" type="presOf" srcId="{23CF7F1F-89E7-4326-9DEE-31F2212D0937}" destId="{7E9D7786-8613-4EBD-A228-B332DE3BDA8C}" srcOrd="0" destOrd="0" presId="urn:microsoft.com/office/officeart/2005/8/layout/orgChart1"/>
    <dgm:cxn modelId="{E265CFBF-3A13-4EF9-A566-7427DA880F86}" type="presOf" srcId="{33165302-12F8-4DDF-BAFD-297DD9ABDF3C}" destId="{5F2BAA8A-7BAE-4EAC-B1F9-BC341846548E}" srcOrd="0" destOrd="0" presId="urn:microsoft.com/office/officeart/2005/8/layout/orgChart1"/>
    <dgm:cxn modelId="{62C051C2-1128-4709-9885-B86785583012}" type="presOf" srcId="{E5A6651D-750A-474D-A768-ADC567247ADA}" destId="{C7818DB1-AFDD-4F2F-938F-AB7CEC48E983}" srcOrd="0" destOrd="0" presId="urn:microsoft.com/office/officeart/2005/8/layout/orgChart1"/>
    <dgm:cxn modelId="{328A58C6-15E4-4336-ACA1-3A172198ABD3}" type="presOf" srcId="{60C80263-2DD6-4C64-BED5-CC14DABA829D}" destId="{C2CE2A0C-441A-4500-9AF0-E3BFC2A5C705}" srcOrd="0" destOrd="0" presId="urn:microsoft.com/office/officeart/2005/8/layout/orgChart1"/>
    <dgm:cxn modelId="{9E233EC7-BAD6-439D-957A-B9465FCE0494}" type="presOf" srcId="{22FD38FD-FDE9-4163-9F84-183F1D3799FA}" destId="{26963255-2BE7-467E-B30A-465257842C50}" srcOrd="0" destOrd="0" presId="urn:microsoft.com/office/officeart/2005/8/layout/orgChart1"/>
    <dgm:cxn modelId="{275684CB-BA7C-4CC5-AB5A-B61175371C6D}" type="presOf" srcId="{8F620F0A-1A76-4FF5-8BCB-2C28173A2E6F}" destId="{F0C06A1C-5D1E-4FEE-BEE3-2A643F2A4804}" srcOrd="0" destOrd="0" presId="urn:microsoft.com/office/officeart/2005/8/layout/orgChart1"/>
    <dgm:cxn modelId="{862FADCE-A7A3-4048-9A96-8ADAFFE34518}" srcId="{9E8E2B44-1920-4504-B322-C703D016A227}" destId="{F50D5EB2-B7AD-4F43-AA8B-CABECF708A8A}" srcOrd="0" destOrd="0" parTransId="{F002A8DE-5DAB-4CF9-8955-2455BCA37BDE}" sibTransId="{FE7EB526-4659-4A56-A5B1-70D26552D8E2}"/>
    <dgm:cxn modelId="{B9355CCF-B8CD-44EE-BD01-0D9EA185584A}" type="presOf" srcId="{FCF2E3FB-7692-44D4-A9F5-6FE866E12C29}" destId="{E420A5CF-478F-4FD0-94AE-CC2B7120AE19}" srcOrd="0" destOrd="0" presId="urn:microsoft.com/office/officeart/2005/8/layout/orgChart1"/>
    <dgm:cxn modelId="{DD2ACFD0-101E-462E-A1E2-F7A35E85CA54}" type="presOf" srcId="{CC0822ED-77A0-4172-9884-5187A03BC287}" destId="{7F008859-511D-4B5E-A9A1-39786FE5F763}" srcOrd="0" destOrd="0" presId="urn:microsoft.com/office/officeart/2005/8/layout/orgChart1"/>
    <dgm:cxn modelId="{F3890FD1-430F-44CF-8DBD-02736E90AFD5}" type="presOf" srcId="{5EC7B4AA-2717-430F-B223-E5CFA7E58297}" destId="{23CDDE5D-5141-43E6-8849-FEB7236222BA}" srcOrd="0" destOrd="0" presId="urn:microsoft.com/office/officeart/2005/8/layout/orgChart1"/>
    <dgm:cxn modelId="{0A2BA2D1-5A34-44B0-9180-35C17A19A921}" type="presOf" srcId="{5EC7B4AA-2717-430F-B223-E5CFA7E58297}" destId="{5714176D-18DB-413C-8877-1FA6EC80A87D}" srcOrd="1" destOrd="0" presId="urn:microsoft.com/office/officeart/2005/8/layout/orgChart1"/>
    <dgm:cxn modelId="{7C1EC5D9-6F75-4E59-84A3-C9D07D94BE10}" type="presOf" srcId="{9E6EC245-35BC-4F1A-8E4E-A9145040A9D9}" destId="{6AF7DDA2-B514-478B-B144-CFBCE5BD0877}" srcOrd="0" destOrd="0" presId="urn:microsoft.com/office/officeart/2005/8/layout/orgChart1"/>
    <dgm:cxn modelId="{74A312DD-1086-4806-B0AE-D8798A1E7A6B}" type="presOf" srcId="{E0D05ECD-4AE4-432F-8532-489E92A9B4D2}" destId="{4CFE8557-DA8F-4C73-BD0D-30E12588DCF1}" srcOrd="0" destOrd="0" presId="urn:microsoft.com/office/officeart/2005/8/layout/orgChart1"/>
    <dgm:cxn modelId="{FD93ABDD-18FF-4959-B5A9-217576648724}" srcId="{D26124D2-6B92-470C-88A2-76CD91CB041E}" destId="{22FD38FD-FDE9-4163-9F84-183F1D3799FA}" srcOrd="1" destOrd="0" parTransId="{9E6EC245-35BC-4F1A-8E4E-A9145040A9D9}" sibTransId="{1BBD2497-5BE1-4C33-B832-E98D6B6AA284}"/>
    <dgm:cxn modelId="{A604DBE6-75AE-477B-BF17-41E834304D08}" type="presOf" srcId="{B79139FE-BA77-4F1E-AA40-57A0C8152CE8}" destId="{A70F58F1-82EB-47AB-8408-A8CB9EEBD78D}" srcOrd="0" destOrd="0" presId="urn:microsoft.com/office/officeart/2005/8/layout/orgChart1"/>
    <dgm:cxn modelId="{A41D65EC-D9D7-42D3-8FC7-43BFA433EF7E}" srcId="{9E8E2B44-1920-4504-B322-C703D016A227}" destId="{AF6E6563-D037-45B3-8FE3-30CA43B688D9}" srcOrd="4" destOrd="0" parTransId="{7D603584-0E9D-4619-9DE4-495522B54D83}" sibTransId="{460E5298-4295-4D6F-9BFA-F26B1971612C}"/>
    <dgm:cxn modelId="{D89818EE-9468-4CF5-8F18-EB673BD2AA7A}" type="presOf" srcId="{5BD5AAD8-3C6D-440F-996A-0DB840EF9A76}" destId="{A047568D-8291-45F7-B5F6-29414A569EF1}" srcOrd="0" destOrd="0" presId="urn:microsoft.com/office/officeart/2005/8/layout/orgChart1"/>
    <dgm:cxn modelId="{B3E133EF-A2C4-4395-9A21-10A8EC385BC3}" srcId="{01D7F48E-F4EF-4FEF-986A-F7D5A910C537}" destId="{661178FE-485E-4CA7-9D81-75A3C355D18F}" srcOrd="1" destOrd="0" parTransId="{3E9D28E2-EF7E-4490-840F-E5498646017C}" sibTransId="{03012880-E39E-4E4B-B963-3368F3CF1964}"/>
    <dgm:cxn modelId="{813E88F0-690D-4A79-9B06-D8ED0933ACBF}" type="presOf" srcId="{FF744531-4B74-4308-A207-03BC1FC6EEDB}" destId="{7818BD8D-9064-40D2-BFC4-5AF41BBABFFA}" srcOrd="0" destOrd="0" presId="urn:microsoft.com/office/officeart/2005/8/layout/orgChart1"/>
    <dgm:cxn modelId="{D82DCEF2-C0C9-42A5-80AC-517E1777D82B}" type="presOf" srcId="{D26124D2-6B92-470C-88A2-76CD91CB041E}" destId="{BAC94B72-2313-41DF-9E24-9971259A65BD}" srcOrd="0" destOrd="0" presId="urn:microsoft.com/office/officeart/2005/8/layout/orgChart1"/>
    <dgm:cxn modelId="{7B53F3F3-21AE-4F0F-93C6-867301EBDE33}" type="presOf" srcId="{C7CDC0CB-86DE-4E42-9C78-8591A3819AF9}" destId="{87DCBB02-BE8C-4206-A1E1-EF921A4B178D}" srcOrd="0" destOrd="0" presId="urn:microsoft.com/office/officeart/2005/8/layout/orgChart1"/>
    <dgm:cxn modelId="{7D5026F4-2E53-4DEC-8F3F-9C2708B1143B}" type="presOf" srcId="{34FDE812-05A3-4EFF-81A5-0C8BA043F3E4}" destId="{03C781AB-FB6E-4DE9-BBF7-D624CA899C28}" srcOrd="0" destOrd="0" presId="urn:microsoft.com/office/officeart/2005/8/layout/orgChart1"/>
    <dgm:cxn modelId="{CA4268F9-72AD-46CA-87FD-8C1BC969046D}" srcId="{01D7F48E-F4EF-4FEF-986A-F7D5A910C537}" destId="{9E8E2B44-1920-4504-B322-C703D016A227}" srcOrd="0" destOrd="0" parTransId="{01FFCF14-F57C-4A38-A662-C1BF69DC42B0}" sibTransId="{B9FC9F27-B4B2-4EC9-805B-3EFAFD74C66B}"/>
    <dgm:cxn modelId="{521133FB-B85F-467E-AFC2-0699F9D1451B}" type="presOf" srcId="{CFDC1134-3BFB-410F-BB1E-2DEA79660750}" destId="{F53B956A-7F4D-4796-A613-F1C91FB4FF80}" srcOrd="0" destOrd="0" presId="urn:microsoft.com/office/officeart/2005/8/layout/orgChart1"/>
    <dgm:cxn modelId="{D9773EFD-4B93-4E06-A2FC-2856DC3A2058}" type="presOf" srcId="{AF6E6563-D037-45B3-8FE3-30CA43B688D9}" destId="{D1BEF008-3DF3-4627-98DB-840959A25232}" srcOrd="0" destOrd="0" presId="urn:microsoft.com/office/officeart/2005/8/layout/orgChart1"/>
    <dgm:cxn modelId="{C1F20DFE-53D2-45A1-A979-0DC6F140BB3E}" type="presOf" srcId="{C87A58D7-2EDA-4691-89F2-24A731DBF7C4}" destId="{7D3AE47E-1B5B-4CF2-942C-9473048A182C}" srcOrd="1" destOrd="0" presId="urn:microsoft.com/office/officeart/2005/8/layout/orgChart1"/>
    <dgm:cxn modelId="{5D9059FE-4838-4DD0-A086-837E2D640573}" type="presOf" srcId="{D31E1E1B-FE2E-4095-9AA6-1D981FF3A2B3}" destId="{E64425A5-B2CF-469B-845E-E67C0D459B3A}" srcOrd="0" destOrd="0" presId="urn:microsoft.com/office/officeart/2005/8/layout/orgChart1"/>
    <dgm:cxn modelId="{4FFBEC4B-9171-4132-91F5-2064B5D10D74}" type="presParOf" srcId="{7F008859-511D-4B5E-A9A1-39786FE5F763}" destId="{3111F168-E21C-47FD-8483-C621BBB9AC46}" srcOrd="0" destOrd="0" presId="urn:microsoft.com/office/officeart/2005/8/layout/orgChart1"/>
    <dgm:cxn modelId="{91F6B166-B52B-433B-AD6B-6B10386B001B}" type="presParOf" srcId="{3111F168-E21C-47FD-8483-C621BBB9AC46}" destId="{D2CA97EE-D1C5-4AA0-8BB5-664113A970FC}" srcOrd="0" destOrd="0" presId="urn:microsoft.com/office/officeart/2005/8/layout/orgChart1"/>
    <dgm:cxn modelId="{4F62B217-8A3B-4CDF-B099-C2E9A5454C04}" type="presParOf" srcId="{D2CA97EE-D1C5-4AA0-8BB5-664113A970FC}" destId="{B05BD84C-786C-4866-8243-C5177477CE81}" srcOrd="0" destOrd="0" presId="urn:microsoft.com/office/officeart/2005/8/layout/orgChart1"/>
    <dgm:cxn modelId="{1750DCCA-A2C0-4A19-A469-7CBD981BBC31}" type="presParOf" srcId="{D2CA97EE-D1C5-4AA0-8BB5-664113A970FC}" destId="{AF555A22-6B4C-4A24-9D49-1E88131CF7A7}" srcOrd="1" destOrd="0" presId="urn:microsoft.com/office/officeart/2005/8/layout/orgChart1"/>
    <dgm:cxn modelId="{4655FED5-9904-4017-82D2-FDD4237CC237}" type="presParOf" srcId="{3111F168-E21C-47FD-8483-C621BBB9AC46}" destId="{140A5476-57A7-4FF6-8228-F1BB8A23B01F}" srcOrd="1" destOrd="0" presId="urn:microsoft.com/office/officeart/2005/8/layout/orgChart1"/>
    <dgm:cxn modelId="{5FB2054D-D863-46B8-A082-8429CF198D58}" type="presParOf" srcId="{140A5476-57A7-4FF6-8228-F1BB8A23B01F}" destId="{18692688-23BA-49D9-9459-682116262D54}" srcOrd="0" destOrd="0" presId="urn:microsoft.com/office/officeart/2005/8/layout/orgChart1"/>
    <dgm:cxn modelId="{4D7E0641-B86F-4793-B0CF-AA98DBACD6D9}" type="presParOf" srcId="{140A5476-57A7-4FF6-8228-F1BB8A23B01F}" destId="{829B7715-3AEC-401E-875F-8E6ED7AE8B62}" srcOrd="1" destOrd="0" presId="urn:microsoft.com/office/officeart/2005/8/layout/orgChart1"/>
    <dgm:cxn modelId="{0E4FF73A-6A9E-4297-9C62-080BF2E16440}" type="presParOf" srcId="{829B7715-3AEC-401E-875F-8E6ED7AE8B62}" destId="{630328F5-AE0E-4A9A-A8DB-8FBD63A1087B}" srcOrd="0" destOrd="0" presId="urn:microsoft.com/office/officeart/2005/8/layout/orgChart1"/>
    <dgm:cxn modelId="{AF91D7C4-5C7C-4FF4-A14E-DD9587B71C73}" type="presParOf" srcId="{630328F5-AE0E-4A9A-A8DB-8FBD63A1087B}" destId="{80CA852A-1DC4-4273-857B-8B74690EBC14}" srcOrd="0" destOrd="0" presId="urn:microsoft.com/office/officeart/2005/8/layout/orgChart1"/>
    <dgm:cxn modelId="{CE9E8607-29E6-4D42-9A05-DCF5E539D492}" type="presParOf" srcId="{630328F5-AE0E-4A9A-A8DB-8FBD63A1087B}" destId="{42CDC39A-D149-4476-ADD4-4031CB7C9597}" srcOrd="1" destOrd="0" presId="urn:microsoft.com/office/officeart/2005/8/layout/orgChart1"/>
    <dgm:cxn modelId="{370E5333-A92D-4B92-A8B3-C69546EBD745}" type="presParOf" srcId="{829B7715-3AEC-401E-875F-8E6ED7AE8B62}" destId="{C4E83C5B-DE8D-4BB7-8D92-697D017C17E9}" srcOrd="1" destOrd="0" presId="urn:microsoft.com/office/officeart/2005/8/layout/orgChart1"/>
    <dgm:cxn modelId="{0575FEBD-4DDD-4223-87F5-811689456101}" type="presParOf" srcId="{C4E83C5B-DE8D-4BB7-8D92-697D017C17E9}" destId="{EFC97A33-30AD-4799-91CC-119224921D44}" srcOrd="0" destOrd="0" presId="urn:microsoft.com/office/officeart/2005/8/layout/orgChart1"/>
    <dgm:cxn modelId="{CC62578C-C610-4993-8A71-577DC451D6ED}" type="presParOf" srcId="{C4E83C5B-DE8D-4BB7-8D92-697D017C17E9}" destId="{36CFBE53-A22D-45CD-9247-257E2C2D3486}" srcOrd="1" destOrd="0" presId="urn:microsoft.com/office/officeart/2005/8/layout/orgChart1"/>
    <dgm:cxn modelId="{18AAA9A7-48C2-4222-9D6D-7B92ED83C6B8}" type="presParOf" srcId="{36CFBE53-A22D-45CD-9247-257E2C2D3486}" destId="{D6473DE5-5EA3-4058-80A3-83C2D31187A8}" srcOrd="0" destOrd="0" presId="urn:microsoft.com/office/officeart/2005/8/layout/orgChart1"/>
    <dgm:cxn modelId="{93AD0703-D819-4577-B4D7-197896D69D95}" type="presParOf" srcId="{D6473DE5-5EA3-4058-80A3-83C2D31187A8}" destId="{3D9DF118-2062-4790-8942-030123CCA3DC}" srcOrd="0" destOrd="0" presId="urn:microsoft.com/office/officeart/2005/8/layout/orgChart1"/>
    <dgm:cxn modelId="{BA58F403-C8F3-4C67-B1F5-E6CB30CC2572}" type="presParOf" srcId="{D6473DE5-5EA3-4058-80A3-83C2D31187A8}" destId="{C81828CA-D9AF-4EE0-81BB-961FCFEE78AA}" srcOrd="1" destOrd="0" presId="urn:microsoft.com/office/officeart/2005/8/layout/orgChart1"/>
    <dgm:cxn modelId="{CEC4849D-A25A-42CB-B1FD-CA0A62627892}" type="presParOf" srcId="{36CFBE53-A22D-45CD-9247-257E2C2D3486}" destId="{202C72F6-D3C1-4F37-8648-D7F80213AFCB}" srcOrd="1" destOrd="0" presId="urn:microsoft.com/office/officeart/2005/8/layout/orgChart1"/>
    <dgm:cxn modelId="{98CC2165-DE7E-49AD-98A1-0A58D44DE585}" type="presParOf" srcId="{36CFBE53-A22D-45CD-9247-257E2C2D3486}" destId="{888D4695-28BF-42A2-83EF-6C28FA351549}" srcOrd="2" destOrd="0" presId="urn:microsoft.com/office/officeart/2005/8/layout/orgChart1"/>
    <dgm:cxn modelId="{63BAC7D8-8478-4FFB-8B3A-91D9652D3A13}" type="presParOf" srcId="{C4E83C5B-DE8D-4BB7-8D92-697D017C17E9}" destId="{6909E949-7313-49D9-8F4A-6FDEBA641D6F}" srcOrd="2" destOrd="0" presId="urn:microsoft.com/office/officeart/2005/8/layout/orgChart1"/>
    <dgm:cxn modelId="{CFE1FB29-9723-43E5-9AD2-877908907675}" type="presParOf" srcId="{C4E83C5B-DE8D-4BB7-8D92-697D017C17E9}" destId="{B629EB5F-E621-4931-8D56-E66C34ED6D53}" srcOrd="3" destOrd="0" presId="urn:microsoft.com/office/officeart/2005/8/layout/orgChart1"/>
    <dgm:cxn modelId="{C9AA57C9-5DF9-4F74-BDD9-A0ED85B6B30D}" type="presParOf" srcId="{B629EB5F-E621-4931-8D56-E66C34ED6D53}" destId="{A4B61F9F-0EE9-479B-9702-EF0F62F10CBC}" srcOrd="0" destOrd="0" presId="urn:microsoft.com/office/officeart/2005/8/layout/orgChart1"/>
    <dgm:cxn modelId="{AC1E3B37-1917-463E-9047-693038592489}" type="presParOf" srcId="{A4B61F9F-0EE9-479B-9702-EF0F62F10CBC}" destId="{2D542BFC-B690-4FAE-9517-340E0E67346E}" srcOrd="0" destOrd="0" presId="urn:microsoft.com/office/officeart/2005/8/layout/orgChart1"/>
    <dgm:cxn modelId="{1CF243A6-CE47-4241-BC5B-8D1CD120B943}" type="presParOf" srcId="{A4B61F9F-0EE9-479B-9702-EF0F62F10CBC}" destId="{7D3AE47E-1B5B-4CF2-942C-9473048A182C}" srcOrd="1" destOrd="0" presId="urn:microsoft.com/office/officeart/2005/8/layout/orgChart1"/>
    <dgm:cxn modelId="{7A755645-C4A0-445E-B3F6-B7CF21C15D62}" type="presParOf" srcId="{B629EB5F-E621-4931-8D56-E66C34ED6D53}" destId="{7DFBC502-B7BB-4A22-9145-DAF31AB34739}" srcOrd="1" destOrd="0" presId="urn:microsoft.com/office/officeart/2005/8/layout/orgChart1"/>
    <dgm:cxn modelId="{A96B1AF2-EA42-4371-A562-2E87E39F67A0}" type="presParOf" srcId="{B629EB5F-E621-4931-8D56-E66C34ED6D53}" destId="{BB0882E8-ABBD-4EA0-9348-D637736B1309}" srcOrd="2" destOrd="0" presId="urn:microsoft.com/office/officeart/2005/8/layout/orgChart1"/>
    <dgm:cxn modelId="{69330E5B-5479-4D02-B467-C362B00F4522}" type="presParOf" srcId="{C4E83C5B-DE8D-4BB7-8D92-697D017C17E9}" destId="{E352407A-8013-4C73-9994-113937FED447}" srcOrd="4" destOrd="0" presId="urn:microsoft.com/office/officeart/2005/8/layout/orgChart1"/>
    <dgm:cxn modelId="{E1CA85BF-BD0B-4226-A1EA-4370B7CD8BC0}" type="presParOf" srcId="{C4E83C5B-DE8D-4BB7-8D92-697D017C17E9}" destId="{DFB03088-CE6D-4983-A8BE-64A886261F54}" srcOrd="5" destOrd="0" presId="urn:microsoft.com/office/officeart/2005/8/layout/orgChart1"/>
    <dgm:cxn modelId="{9FBD828B-1B3D-417B-816E-843FC6BBE35E}" type="presParOf" srcId="{DFB03088-CE6D-4983-A8BE-64A886261F54}" destId="{985C3C29-79E3-48B4-9CC1-F52696DCB31E}" srcOrd="0" destOrd="0" presId="urn:microsoft.com/office/officeart/2005/8/layout/orgChart1"/>
    <dgm:cxn modelId="{0D424E52-9D91-4E2E-9156-DAC7D9B2D965}" type="presParOf" srcId="{985C3C29-79E3-48B4-9CC1-F52696DCB31E}" destId="{5C578211-CEE2-4D7F-9B69-33EE06C9BE09}" srcOrd="0" destOrd="0" presId="urn:microsoft.com/office/officeart/2005/8/layout/orgChart1"/>
    <dgm:cxn modelId="{9C501E55-9260-4D08-BD57-0D3AA5775A35}" type="presParOf" srcId="{985C3C29-79E3-48B4-9CC1-F52696DCB31E}" destId="{EAF6E965-D7F9-4869-9E8E-607682B9E8FC}" srcOrd="1" destOrd="0" presId="urn:microsoft.com/office/officeart/2005/8/layout/orgChart1"/>
    <dgm:cxn modelId="{5EBE6C23-3228-475D-B438-613A4B2775F2}" type="presParOf" srcId="{DFB03088-CE6D-4983-A8BE-64A886261F54}" destId="{B3DBA380-AF46-45B2-8683-0D298529C4B1}" srcOrd="1" destOrd="0" presId="urn:microsoft.com/office/officeart/2005/8/layout/orgChart1"/>
    <dgm:cxn modelId="{1588DB42-9C4E-436E-818F-D597429F50ED}" type="presParOf" srcId="{DFB03088-CE6D-4983-A8BE-64A886261F54}" destId="{2B9E9A92-4096-4242-86FD-08BA4E372D05}" srcOrd="2" destOrd="0" presId="urn:microsoft.com/office/officeart/2005/8/layout/orgChart1"/>
    <dgm:cxn modelId="{93D6AFAD-28C3-41B1-8535-72E8207D2016}" type="presParOf" srcId="{C4E83C5B-DE8D-4BB7-8D92-697D017C17E9}" destId="{B0CC59CB-E408-4B63-A390-6FFD7307FD7B}" srcOrd="6" destOrd="0" presId="urn:microsoft.com/office/officeart/2005/8/layout/orgChart1"/>
    <dgm:cxn modelId="{028A0EAD-0527-40CF-BDA8-3406D29FF5F4}" type="presParOf" srcId="{C4E83C5B-DE8D-4BB7-8D92-697D017C17E9}" destId="{F1AFBF33-18D4-4C70-B1C1-5CD0529448E7}" srcOrd="7" destOrd="0" presId="urn:microsoft.com/office/officeart/2005/8/layout/orgChart1"/>
    <dgm:cxn modelId="{11D722D3-2A81-4EC0-A3DB-1020E94BCD67}" type="presParOf" srcId="{F1AFBF33-18D4-4C70-B1C1-5CD0529448E7}" destId="{D00BF273-9D39-4F78-B29B-D9AA89BC0787}" srcOrd="0" destOrd="0" presId="urn:microsoft.com/office/officeart/2005/8/layout/orgChart1"/>
    <dgm:cxn modelId="{44F3E76E-6064-436F-9830-482983351D7F}" type="presParOf" srcId="{D00BF273-9D39-4F78-B29B-D9AA89BC0787}" destId="{F0C06A1C-5D1E-4FEE-BEE3-2A643F2A4804}" srcOrd="0" destOrd="0" presId="urn:microsoft.com/office/officeart/2005/8/layout/orgChart1"/>
    <dgm:cxn modelId="{02F71C06-8137-4F19-B023-43E3AB9982D4}" type="presParOf" srcId="{D00BF273-9D39-4F78-B29B-D9AA89BC0787}" destId="{23801BBD-6DEC-46C7-A175-DC9720C58C1A}" srcOrd="1" destOrd="0" presId="urn:microsoft.com/office/officeart/2005/8/layout/orgChart1"/>
    <dgm:cxn modelId="{23C74A4A-A060-4FB6-8762-037F0CFD1877}" type="presParOf" srcId="{F1AFBF33-18D4-4C70-B1C1-5CD0529448E7}" destId="{9266BFA1-E358-44C3-85ED-10369ED98ACE}" srcOrd="1" destOrd="0" presId="urn:microsoft.com/office/officeart/2005/8/layout/orgChart1"/>
    <dgm:cxn modelId="{82955B4B-CAAF-482D-9925-CC17ED03A869}" type="presParOf" srcId="{F1AFBF33-18D4-4C70-B1C1-5CD0529448E7}" destId="{4AC632DD-BDCB-4CB1-9897-0F1A8DD015DD}" srcOrd="2" destOrd="0" presId="urn:microsoft.com/office/officeart/2005/8/layout/orgChart1"/>
    <dgm:cxn modelId="{1B6C6D27-D26D-490F-86D2-1C3EEF174A17}" type="presParOf" srcId="{C4E83C5B-DE8D-4BB7-8D92-697D017C17E9}" destId="{BDABC349-9742-4D9F-A45D-C785FD1DDE2E}" srcOrd="8" destOrd="0" presId="urn:microsoft.com/office/officeart/2005/8/layout/orgChart1"/>
    <dgm:cxn modelId="{F0365E61-868C-410A-AB77-C2BC0FEFE900}" type="presParOf" srcId="{C4E83C5B-DE8D-4BB7-8D92-697D017C17E9}" destId="{3FFB352F-4C8D-4AF3-8121-480F35E58D16}" srcOrd="9" destOrd="0" presId="urn:microsoft.com/office/officeart/2005/8/layout/orgChart1"/>
    <dgm:cxn modelId="{6EE8293A-F339-45B2-BB08-F278236A8531}" type="presParOf" srcId="{3FFB352F-4C8D-4AF3-8121-480F35E58D16}" destId="{BDAD8FDE-732E-4F04-821F-29DD82ADB7F9}" srcOrd="0" destOrd="0" presId="urn:microsoft.com/office/officeart/2005/8/layout/orgChart1"/>
    <dgm:cxn modelId="{423E499D-DAC6-4806-B814-A1A519E9A427}" type="presParOf" srcId="{BDAD8FDE-732E-4F04-821F-29DD82ADB7F9}" destId="{D1BEF008-3DF3-4627-98DB-840959A25232}" srcOrd="0" destOrd="0" presId="urn:microsoft.com/office/officeart/2005/8/layout/orgChart1"/>
    <dgm:cxn modelId="{A8C9B8FF-CFB0-4744-9944-9E4E0B016A1C}" type="presParOf" srcId="{BDAD8FDE-732E-4F04-821F-29DD82ADB7F9}" destId="{D5D8B4B9-7A4C-4E57-A133-AC5173B5E00C}" srcOrd="1" destOrd="0" presId="urn:microsoft.com/office/officeart/2005/8/layout/orgChart1"/>
    <dgm:cxn modelId="{DF9228BF-E72F-45B6-ABB7-13F3A9F0EE5C}" type="presParOf" srcId="{3FFB352F-4C8D-4AF3-8121-480F35E58D16}" destId="{982ADE87-456A-4344-84BD-80CD9AA42F7F}" srcOrd="1" destOrd="0" presId="urn:microsoft.com/office/officeart/2005/8/layout/orgChart1"/>
    <dgm:cxn modelId="{05E034A5-925D-4110-BAB2-CC64E1273165}" type="presParOf" srcId="{3FFB352F-4C8D-4AF3-8121-480F35E58D16}" destId="{6AF67AA9-A70E-424B-B49B-B7A03F0CA818}" srcOrd="2" destOrd="0" presId="urn:microsoft.com/office/officeart/2005/8/layout/orgChart1"/>
    <dgm:cxn modelId="{92C9B34D-57BA-45B1-A573-EEB0B0767AD8}" type="presParOf" srcId="{829B7715-3AEC-401E-875F-8E6ED7AE8B62}" destId="{0237938B-3491-4C06-9365-9A1FADFE759B}" srcOrd="2" destOrd="0" presId="urn:microsoft.com/office/officeart/2005/8/layout/orgChart1"/>
    <dgm:cxn modelId="{1CB537CD-3287-4FCA-9FE4-83A197CA91F0}" type="presParOf" srcId="{140A5476-57A7-4FF6-8228-F1BB8A23B01F}" destId="{8E792587-E8DF-4C1C-8E81-71EC95AEC121}" srcOrd="2" destOrd="0" presId="urn:microsoft.com/office/officeart/2005/8/layout/orgChart1"/>
    <dgm:cxn modelId="{1503C81A-47A4-49CF-BA71-F4C3F621D460}" type="presParOf" srcId="{140A5476-57A7-4FF6-8228-F1BB8A23B01F}" destId="{A322FCA1-4553-41B7-BAE8-692F065F6190}" srcOrd="3" destOrd="0" presId="urn:microsoft.com/office/officeart/2005/8/layout/orgChart1"/>
    <dgm:cxn modelId="{D956E20D-5F31-4B2C-83E0-6D83A9F0BB46}" type="presParOf" srcId="{A322FCA1-4553-41B7-BAE8-692F065F6190}" destId="{D7611BE6-F814-4A4B-B367-82B4932FD6F6}" srcOrd="0" destOrd="0" presId="urn:microsoft.com/office/officeart/2005/8/layout/orgChart1"/>
    <dgm:cxn modelId="{FF38D2E9-A66E-4F60-B725-968DB2E77F6E}" type="presParOf" srcId="{D7611BE6-F814-4A4B-B367-82B4932FD6F6}" destId="{908BE094-5538-44FF-B722-9F055DBFBCD2}" srcOrd="0" destOrd="0" presId="urn:microsoft.com/office/officeart/2005/8/layout/orgChart1"/>
    <dgm:cxn modelId="{D938E7B0-9A58-4F4C-8946-626DC6BA5BB3}" type="presParOf" srcId="{D7611BE6-F814-4A4B-B367-82B4932FD6F6}" destId="{B7B1B8D2-3B9C-43D2-BDBD-7DB5BD93CA7B}" srcOrd="1" destOrd="0" presId="urn:microsoft.com/office/officeart/2005/8/layout/orgChart1"/>
    <dgm:cxn modelId="{BFB5C47A-7741-450A-8973-4AA2FD4A6605}" type="presParOf" srcId="{A322FCA1-4553-41B7-BAE8-692F065F6190}" destId="{6C24B218-75CD-4AF4-89FE-A6D3334BB1BA}" srcOrd="1" destOrd="0" presId="urn:microsoft.com/office/officeart/2005/8/layout/orgChart1"/>
    <dgm:cxn modelId="{153E2F09-C979-4321-857E-0742868A3E93}" type="presParOf" srcId="{6C24B218-75CD-4AF4-89FE-A6D3334BB1BA}" destId="{41D8FB1D-E385-489E-A23B-4747DDD29D91}" srcOrd="0" destOrd="0" presId="urn:microsoft.com/office/officeart/2005/8/layout/orgChart1"/>
    <dgm:cxn modelId="{4F15B0AA-4539-436D-8FF6-3C8AF61A61E9}" type="presParOf" srcId="{6C24B218-75CD-4AF4-89FE-A6D3334BB1BA}" destId="{AA767967-F21C-48CC-BAD2-12CEFDD5647A}" srcOrd="1" destOrd="0" presId="urn:microsoft.com/office/officeart/2005/8/layout/orgChart1"/>
    <dgm:cxn modelId="{9DE0E00E-A779-4C99-B20E-4BDCDDCDF33B}" type="presParOf" srcId="{AA767967-F21C-48CC-BAD2-12CEFDD5647A}" destId="{EE49F215-CA78-4C2A-906E-AFEBB21E0706}" srcOrd="0" destOrd="0" presId="urn:microsoft.com/office/officeart/2005/8/layout/orgChart1"/>
    <dgm:cxn modelId="{28F4C3ED-2A14-4EA0-9A62-88C007BEF3C3}" type="presParOf" srcId="{EE49F215-CA78-4C2A-906E-AFEBB21E0706}" destId="{5F2BAA8A-7BAE-4EAC-B1F9-BC341846548E}" srcOrd="0" destOrd="0" presId="urn:microsoft.com/office/officeart/2005/8/layout/orgChart1"/>
    <dgm:cxn modelId="{98C4CF5A-345D-46D5-9EB7-C08F5735CF61}" type="presParOf" srcId="{EE49F215-CA78-4C2A-906E-AFEBB21E0706}" destId="{866D13DD-48CA-435E-9AF2-DA7941EAA920}" srcOrd="1" destOrd="0" presId="urn:microsoft.com/office/officeart/2005/8/layout/orgChart1"/>
    <dgm:cxn modelId="{54E8CA7E-A5EA-4B11-93EE-42C9B881FD0D}" type="presParOf" srcId="{AA767967-F21C-48CC-BAD2-12CEFDD5647A}" destId="{B9E85109-7359-4B35-8E0A-523732D96AC5}" srcOrd="1" destOrd="0" presId="urn:microsoft.com/office/officeart/2005/8/layout/orgChart1"/>
    <dgm:cxn modelId="{0E663B5F-A32C-4E81-8B4B-A4F301CE120C}" type="presParOf" srcId="{AA767967-F21C-48CC-BAD2-12CEFDD5647A}" destId="{CE99922F-B8A4-4504-A091-9DB7F70A397C}" srcOrd="2" destOrd="0" presId="urn:microsoft.com/office/officeart/2005/8/layout/orgChart1"/>
    <dgm:cxn modelId="{E42B212F-9864-495C-A2D1-969A7F6A5978}" type="presParOf" srcId="{6C24B218-75CD-4AF4-89FE-A6D3334BB1BA}" destId="{37D16895-333B-415F-B88D-0F7BECFD958A}" srcOrd="2" destOrd="0" presId="urn:microsoft.com/office/officeart/2005/8/layout/orgChart1"/>
    <dgm:cxn modelId="{8AEAABF5-9632-4AD0-817F-09B8ED5018B3}" type="presParOf" srcId="{6C24B218-75CD-4AF4-89FE-A6D3334BB1BA}" destId="{B6ED4C68-C9AA-471E-9526-33DDC813B992}" srcOrd="3" destOrd="0" presId="urn:microsoft.com/office/officeart/2005/8/layout/orgChart1"/>
    <dgm:cxn modelId="{07403A9D-DB92-4FB0-8065-85B14C8709EF}" type="presParOf" srcId="{B6ED4C68-C9AA-471E-9526-33DDC813B992}" destId="{6335D4E7-21D2-4003-ADCC-0729B902A2BF}" srcOrd="0" destOrd="0" presId="urn:microsoft.com/office/officeart/2005/8/layout/orgChart1"/>
    <dgm:cxn modelId="{25ACE33E-5E63-4E2D-9D37-7DD754D11069}" type="presParOf" srcId="{6335D4E7-21D2-4003-ADCC-0729B902A2BF}" destId="{E7118610-FCA8-4B93-8133-BA06F901238B}" srcOrd="0" destOrd="0" presId="urn:microsoft.com/office/officeart/2005/8/layout/orgChart1"/>
    <dgm:cxn modelId="{9FCCAC2E-FC10-49B7-BBB1-44A03CF53C8B}" type="presParOf" srcId="{6335D4E7-21D2-4003-ADCC-0729B902A2BF}" destId="{96623763-1536-4682-BC0B-6F51967C79E1}" srcOrd="1" destOrd="0" presId="urn:microsoft.com/office/officeart/2005/8/layout/orgChart1"/>
    <dgm:cxn modelId="{0390691C-A51B-4243-A664-1327382BB121}" type="presParOf" srcId="{B6ED4C68-C9AA-471E-9526-33DDC813B992}" destId="{B5A4759A-12AC-418A-80D0-E79671B706E2}" srcOrd="1" destOrd="0" presId="urn:microsoft.com/office/officeart/2005/8/layout/orgChart1"/>
    <dgm:cxn modelId="{BCFF22CB-DF5E-40D1-9D02-C59F4F0275D4}" type="presParOf" srcId="{B6ED4C68-C9AA-471E-9526-33DDC813B992}" destId="{B3D69490-5223-4C52-A727-9508BB8F884F}" srcOrd="2" destOrd="0" presId="urn:microsoft.com/office/officeart/2005/8/layout/orgChart1"/>
    <dgm:cxn modelId="{28F53DA9-8670-4001-B8F2-E9C36D191B43}" type="presParOf" srcId="{6C24B218-75CD-4AF4-89FE-A6D3334BB1BA}" destId="{31FF17B7-E096-488B-AA70-2EF4BDA1A2B6}" srcOrd="4" destOrd="0" presId="urn:microsoft.com/office/officeart/2005/8/layout/orgChart1"/>
    <dgm:cxn modelId="{A56D3A46-F64F-47E1-97A1-D14E0DE83425}" type="presParOf" srcId="{6C24B218-75CD-4AF4-89FE-A6D3334BB1BA}" destId="{BE0230DA-7A71-4224-B9C8-0BE18253A5D4}" srcOrd="5" destOrd="0" presId="urn:microsoft.com/office/officeart/2005/8/layout/orgChart1"/>
    <dgm:cxn modelId="{3FAB2E11-7C3B-41A3-B14B-0360DDB0D0C4}" type="presParOf" srcId="{BE0230DA-7A71-4224-B9C8-0BE18253A5D4}" destId="{8A62820A-7049-4775-A9AB-ACD6E3E9D03E}" srcOrd="0" destOrd="0" presId="urn:microsoft.com/office/officeart/2005/8/layout/orgChart1"/>
    <dgm:cxn modelId="{BE669439-ED30-4A6B-8176-D07B370A718F}" type="presParOf" srcId="{8A62820A-7049-4775-A9AB-ACD6E3E9D03E}" destId="{7818BD8D-9064-40D2-BFC4-5AF41BBABFFA}" srcOrd="0" destOrd="0" presId="urn:microsoft.com/office/officeart/2005/8/layout/orgChart1"/>
    <dgm:cxn modelId="{905CE2DA-BF81-4F3C-BED9-903A241E4BEC}" type="presParOf" srcId="{8A62820A-7049-4775-A9AB-ACD6E3E9D03E}" destId="{5031BC30-37A5-4810-9202-BBC05E0F5591}" srcOrd="1" destOrd="0" presId="urn:microsoft.com/office/officeart/2005/8/layout/orgChart1"/>
    <dgm:cxn modelId="{D5AFA446-8A67-4CA0-95CF-AEA724AE5FDA}" type="presParOf" srcId="{BE0230DA-7A71-4224-B9C8-0BE18253A5D4}" destId="{62DCFE57-D9E0-47E9-95C9-E1D914BD6DA5}" srcOrd="1" destOrd="0" presId="urn:microsoft.com/office/officeart/2005/8/layout/orgChart1"/>
    <dgm:cxn modelId="{84CD900A-2532-475C-85BA-E64DEAF74960}" type="presParOf" srcId="{BE0230DA-7A71-4224-B9C8-0BE18253A5D4}" destId="{7A6CD8F7-949F-4803-BA17-C3C9E7BEC1F1}" srcOrd="2" destOrd="0" presId="urn:microsoft.com/office/officeart/2005/8/layout/orgChart1"/>
    <dgm:cxn modelId="{594E97E4-5CE9-46C0-9708-436379E23B15}" type="presParOf" srcId="{6C24B218-75CD-4AF4-89FE-A6D3334BB1BA}" destId="{E420A5CF-478F-4FD0-94AE-CC2B7120AE19}" srcOrd="6" destOrd="0" presId="urn:microsoft.com/office/officeart/2005/8/layout/orgChart1"/>
    <dgm:cxn modelId="{46B2B6DC-0BB4-4745-9C7D-052CAAB83E83}" type="presParOf" srcId="{6C24B218-75CD-4AF4-89FE-A6D3334BB1BA}" destId="{401E0D6E-71E3-4215-A6CF-B423AD7A3A1C}" srcOrd="7" destOrd="0" presId="urn:microsoft.com/office/officeart/2005/8/layout/orgChart1"/>
    <dgm:cxn modelId="{86261002-799C-4602-B586-3DDB7DFB1D0D}" type="presParOf" srcId="{401E0D6E-71E3-4215-A6CF-B423AD7A3A1C}" destId="{FF7B4602-B246-4786-A2A9-D6441CEE1384}" srcOrd="0" destOrd="0" presId="urn:microsoft.com/office/officeart/2005/8/layout/orgChart1"/>
    <dgm:cxn modelId="{D458775D-351B-4E2F-B8D1-849DC4362CD5}" type="presParOf" srcId="{FF7B4602-B246-4786-A2A9-D6441CEE1384}" destId="{BBF16BCF-1392-4920-8D3D-4103EFB23A72}" srcOrd="0" destOrd="0" presId="urn:microsoft.com/office/officeart/2005/8/layout/orgChart1"/>
    <dgm:cxn modelId="{B53365CB-DC61-4842-B8FB-6D2490F0FF1F}" type="presParOf" srcId="{FF7B4602-B246-4786-A2A9-D6441CEE1384}" destId="{5345DD58-ADCF-4E3E-B425-FFEBD9462E8F}" srcOrd="1" destOrd="0" presId="urn:microsoft.com/office/officeart/2005/8/layout/orgChart1"/>
    <dgm:cxn modelId="{A5B482D2-DD32-42FB-8D84-2F6F0939C8E9}" type="presParOf" srcId="{401E0D6E-71E3-4215-A6CF-B423AD7A3A1C}" destId="{CAD706F1-665B-4958-A7DF-C154FF07F288}" srcOrd="1" destOrd="0" presId="urn:microsoft.com/office/officeart/2005/8/layout/orgChart1"/>
    <dgm:cxn modelId="{5F73F16F-D98F-4EE3-B33D-E2FAD32360C5}" type="presParOf" srcId="{401E0D6E-71E3-4215-A6CF-B423AD7A3A1C}" destId="{F319CB7D-5B3A-43C3-8A0E-86D87F1D5124}" srcOrd="2" destOrd="0" presId="urn:microsoft.com/office/officeart/2005/8/layout/orgChart1"/>
    <dgm:cxn modelId="{187CCC69-76EE-4CE6-BB9D-49A2206FF299}" type="presParOf" srcId="{A322FCA1-4553-41B7-BAE8-692F065F6190}" destId="{ED13E87B-5AB7-4E83-A3B5-866EF4DC0835}" srcOrd="2" destOrd="0" presId="urn:microsoft.com/office/officeart/2005/8/layout/orgChart1"/>
    <dgm:cxn modelId="{D5B95D51-C04B-48E4-8DE3-95FED0FB26C8}" type="presParOf" srcId="{140A5476-57A7-4FF6-8228-F1BB8A23B01F}" destId="{E64425A5-B2CF-469B-845E-E67C0D459B3A}" srcOrd="4" destOrd="0" presId="urn:microsoft.com/office/officeart/2005/8/layout/orgChart1"/>
    <dgm:cxn modelId="{C76284C6-DE68-4A6C-8E9D-F241401F7139}" type="presParOf" srcId="{140A5476-57A7-4FF6-8228-F1BB8A23B01F}" destId="{E1133AEF-322A-484B-B63B-E9576BA1A85F}" srcOrd="5" destOrd="0" presId="urn:microsoft.com/office/officeart/2005/8/layout/orgChart1"/>
    <dgm:cxn modelId="{0DF18F4F-95C7-47EA-9DF2-A19B614E8C11}" type="presParOf" srcId="{E1133AEF-322A-484B-B63B-E9576BA1A85F}" destId="{EFBB5B3F-75E5-4768-B7E6-B0FA0FFBEE12}" srcOrd="0" destOrd="0" presId="urn:microsoft.com/office/officeart/2005/8/layout/orgChart1"/>
    <dgm:cxn modelId="{E914B1B7-EF0A-4EBE-A876-B63D9FD614A6}" type="presParOf" srcId="{EFBB5B3F-75E5-4768-B7E6-B0FA0FFBEE12}" destId="{87DCBB02-BE8C-4206-A1E1-EF921A4B178D}" srcOrd="0" destOrd="0" presId="urn:microsoft.com/office/officeart/2005/8/layout/orgChart1"/>
    <dgm:cxn modelId="{819CB6D7-A6EC-44EB-A24C-C8347AEC380A}" type="presParOf" srcId="{EFBB5B3F-75E5-4768-B7E6-B0FA0FFBEE12}" destId="{65D7E160-1A67-47FD-BF64-B96D32C2C1DD}" srcOrd="1" destOrd="0" presId="urn:microsoft.com/office/officeart/2005/8/layout/orgChart1"/>
    <dgm:cxn modelId="{A51E5FA1-DE91-417A-ABD3-1F3867E35F92}" type="presParOf" srcId="{E1133AEF-322A-484B-B63B-E9576BA1A85F}" destId="{941AD837-0844-43D1-8FA7-43FA5A2B5ECD}" srcOrd="1" destOrd="0" presId="urn:microsoft.com/office/officeart/2005/8/layout/orgChart1"/>
    <dgm:cxn modelId="{C82C00EA-B0BE-4849-8A2C-EEE8336E8EF3}" type="presParOf" srcId="{941AD837-0844-43D1-8FA7-43FA5A2B5ECD}" destId="{C2CE2A0C-441A-4500-9AF0-E3BFC2A5C705}" srcOrd="0" destOrd="0" presId="urn:microsoft.com/office/officeart/2005/8/layout/orgChart1"/>
    <dgm:cxn modelId="{AE347521-D0FF-41E8-B69C-CB839055BBBE}" type="presParOf" srcId="{941AD837-0844-43D1-8FA7-43FA5A2B5ECD}" destId="{2EC950F1-8276-48E1-A2F4-929F689A2162}" srcOrd="1" destOrd="0" presId="urn:microsoft.com/office/officeart/2005/8/layout/orgChart1"/>
    <dgm:cxn modelId="{7D00A5E4-7B1F-4E4C-A7D8-3264E60DBA4A}" type="presParOf" srcId="{2EC950F1-8276-48E1-A2F4-929F689A2162}" destId="{6564F32C-9A8A-4B3B-B4B2-EFD0C3A7174E}" srcOrd="0" destOrd="0" presId="urn:microsoft.com/office/officeart/2005/8/layout/orgChart1"/>
    <dgm:cxn modelId="{DA8D1B65-738F-4753-977B-5EAD4670FCAD}" type="presParOf" srcId="{6564F32C-9A8A-4B3B-B4B2-EFD0C3A7174E}" destId="{F361342E-83A3-420C-824B-43137B4876A9}" srcOrd="0" destOrd="0" presId="urn:microsoft.com/office/officeart/2005/8/layout/orgChart1"/>
    <dgm:cxn modelId="{3338A18C-5180-404C-B5A3-4EC9945755A7}" type="presParOf" srcId="{6564F32C-9A8A-4B3B-B4B2-EFD0C3A7174E}" destId="{D5579E13-DEE8-44F5-BD54-46B935609D84}" srcOrd="1" destOrd="0" presId="urn:microsoft.com/office/officeart/2005/8/layout/orgChart1"/>
    <dgm:cxn modelId="{B7762D17-8F5C-47A7-9E35-0A42115A3D6C}" type="presParOf" srcId="{2EC950F1-8276-48E1-A2F4-929F689A2162}" destId="{304EECB0-7253-4B0D-B73C-6FAD40187095}" srcOrd="1" destOrd="0" presId="urn:microsoft.com/office/officeart/2005/8/layout/orgChart1"/>
    <dgm:cxn modelId="{997BA705-23CA-4CA4-9EF8-4CDDC1855802}" type="presParOf" srcId="{2EC950F1-8276-48E1-A2F4-929F689A2162}" destId="{5187C8FE-069D-43C5-90AB-04564B0EA4BE}" srcOrd="2" destOrd="0" presId="urn:microsoft.com/office/officeart/2005/8/layout/orgChart1"/>
    <dgm:cxn modelId="{B2E3CFBB-3993-4FA2-B064-BEB68523A83B}" type="presParOf" srcId="{941AD837-0844-43D1-8FA7-43FA5A2B5ECD}" destId="{685C39C0-1C26-45A5-9351-EE5BA6EC0791}" srcOrd="2" destOrd="0" presId="urn:microsoft.com/office/officeart/2005/8/layout/orgChart1"/>
    <dgm:cxn modelId="{3A7862DB-B908-4374-AC12-A7C45DCFB813}" type="presParOf" srcId="{941AD837-0844-43D1-8FA7-43FA5A2B5ECD}" destId="{06B667D4-EBE9-4DE3-80A2-74006DD460A3}" srcOrd="3" destOrd="0" presId="urn:microsoft.com/office/officeart/2005/8/layout/orgChart1"/>
    <dgm:cxn modelId="{BAD1D174-F211-45A4-B2DF-00C5AF66C768}" type="presParOf" srcId="{06B667D4-EBE9-4DE3-80A2-74006DD460A3}" destId="{E007ACC6-F28F-4BCF-9FB9-FDADAB3C0A64}" srcOrd="0" destOrd="0" presId="urn:microsoft.com/office/officeart/2005/8/layout/orgChart1"/>
    <dgm:cxn modelId="{668D28F7-1C78-4DA5-823D-10D1449C7317}" type="presParOf" srcId="{E007ACC6-F28F-4BCF-9FB9-FDADAB3C0A64}" destId="{7E9D7786-8613-4EBD-A228-B332DE3BDA8C}" srcOrd="0" destOrd="0" presId="urn:microsoft.com/office/officeart/2005/8/layout/orgChart1"/>
    <dgm:cxn modelId="{D1FC953A-88FB-4E97-B3CE-BF1E4A2D182D}" type="presParOf" srcId="{E007ACC6-F28F-4BCF-9FB9-FDADAB3C0A64}" destId="{B2D5B3B0-D260-450F-84C4-1D39BD20FE77}" srcOrd="1" destOrd="0" presId="urn:microsoft.com/office/officeart/2005/8/layout/orgChart1"/>
    <dgm:cxn modelId="{1A7F6523-A9B5-44A3-950E-3CE9F0CED99D}" type="presParOf" srcId="{06B667D4-EBE9-4DE3-80A2-74006DD460A3}" destId="{F2893B05-04FA-44FD-9CF6-FFBFF0332833}" srcOrd="1" destOrd="0" presId="urn:microsoft.com/office/officeart/2005/8/layout/orgChart1"/>
    <dgm:cxn modelId="{228D91F4-AFBF-446B-87A1-BD3367411B0E}" type="presParOf" srcId="{06B667D4-EBE9-4DE3-80A2-74006DD460A3}" destId="{2036769A-EAB7-436A-811E-C405D99DC209}" srcOrd="2" destOrd="0" presId="urn:microsoft.com/office/officeart/2005/8/layout/orgChart1"/>
    <dgm:cxn modelId="{350FCC5C-F9B1-4617-82E2-6583B7DCCE73}" type="presParOf" srcId="{941AD837-0844-43D1-8FA7-43FA5A2B5ECD}" destId="{C7818DB1-AFDD-4F2F-938F-AB7CEC48E983}" srcOrd="4" destOrd="0" presId="urn:microsoft.com/office/officeart/2005/8/layout/orgChart1"/>
    <dgm:cxn modelId="{8B4FD90C-72F0-43AB-BFE0-502C2BE9BB9A}" type="presParOf" srcId="{941AD837-0844-43D1-8FA7-43FA5A2B5ECD}" destId="{C28CC34C-0864-4830-9344-412A286BB6E8}" srcOrd="5" destOrd="0" presId="urn:microsoft.com/office/officeart/2005/8/layout/orgChart1"/>
    <dgm:cxn modelId="{D9C309D0-CB66-4169-B29F-AE1BB9EC018B}" type="presParOf" srcId="{C28CC34C-0864-4830-9344-412A286BB6E8}" destId="{87195234-EC42-42EA-B3BF-44A25BA6D57D}" srcOrd="0" destOrd="0" presId="urn:microsoft.com/office/officeart/2005/8/layout/orgChart1"/>
    <dgm:cxn modelId="{2D3E2C56-AD1D-4131-9060-3EBBA2949843}" type="presParOf" srcId="{87195234-EC42-42EA-B3BF-44A25BA6D57D}" destId="{7A2F1129-1A8B-4CD3-AF47-D66D17E280CA}" srcOrd="0" destOrd="0" presId="urn:microsoft.com/office/officeart/2005/8/layout/orgChart1"/>
    <dgm:cxn modelId="{AEBBA1E7-A616-455E-81CA-38FF00BD7B24}" type="presParOf" srcId="{87195234-EC42-42EA-B3BF-44A25BA6D57D}" destId="{D74EAD1F-EA67-438F-BF48-A6AFB79E616D}" srcOrd="1" destOrd="0" presId="urn:microsoft.com/office/officeart/2005/8/layout/orgChart1"/>
    <dgm:cxn modelId="{9FD8B302-80AA-419F-97DE-58B1A29A9C0D}" type="presParOf" srcId="{C28CC34C-0864-4830-9344-412A286BB6E8}" destId="{15FA42DA-6BA9-47B4-889A-944548176685}" srcOrd="1" destOrd="0" presId="urn:microsoft.com/office/officeart/2005/8/layout/orgChart1"/>
    <dgm:cxn modelId="{E3964C77-2F6E-431D-ACA5-859B671B6E55}" type="presParOf" srcId="{C28CC34C-0864-4830-9344-412A286BB6E8}" destId="{659B65BA-3912-4718-8A08-5C8F976B728A}" srcOrd="2" destOrd="0" presId="urn:microsoft.com/office/officeart/2005/8/layout/orgChart1"/>
    <dgm:cxn modelId="{31F135F6-9199-45B8-9D8A-D4D416BC6BF9}" type="presParOf" srcId="{941AD837-0844-43D1-8FA7-43FA5A2B5ECD}" destId="{2264D6E8-D003-45CB-80E6-870EF34633AA}" srcOrd="6" destOrd="0" presId="urn:microsoft.com/office/officeart/2005/8/layout/orgChart1"/>
    <dgm:cxn modelId="{6C5653E7-3375-42D2-BEB7-181990C1696E}" type="presParOf" srcId="{941AD837-0844-43D1-8FA7-43FA5A2B5ECD}" destId="{BBB816AC-22D0-4357-B0F0-F1E80EC6AE01}" srcOrd="7" destOrd="0" presId="urn:microsoft.com/office/officeart/2005/8/layout/orgChart1"/>
    <dgm:cxn modelId="{86C80514-1254-49B7-89A3-07F3CBA9F47E}" type="presParOf" srcId="{BBB816AC-22D0-4357-B0F0-F1E80EC6AE01}" destId="{454E8786-D628-4C74-B254-914EC1C09AF3}" srcOrd="0" destOrd="0" presId="urn:microsoft.com/office/officeart/2005/8/layout/orgChart1"/>
    <dgm:cxn modelId="{B947CEEC-9CEB-4C1B-B06F-414AE4138D5E}" type="presParOf" srcId="{454E8786-D628-4C74-B254-914EC1C09AF3}" destId="{21434C7D-51F7-40A2-894E-7921F7DF4525}" srcOrd="0" destOrd="0" presId="urn:microsoft.com/office/officeart/2005/8/layout/orgChart1"/>
    <dgm:cxn modelId="{DC4D5873-B0BE-4D29-B33D-721226CEDF99}" type="presParOf" srcId="{454E8786-D628-4C74-B254-914EC1C09AF3}" destId="{5212D9C9-44AD-402D-AF72-7160242F0820}" srcOrd="1" destOrd="0" presId="urn:microsoft.com/office/officeart/2005/8/layout/orgChart1"/>
    <dgm:cxn modelId="{E6A826A7-E1D6-42F9-86C7-EE3884F248AC}" type="presParOf" srcId="{BBB816AC-22D0-4357-B0F0-F1E80EC6AE01}" destId="{902A10C8-976A-4FB2-B72A-B0DF1A90BFC5}" srcOrd="1" destOrd="0" presId="urn:microsoft.com/office/officeart/2005/8/layout/orgChart1"/>
    <dgm:cxn modelId="{1F999C48-5302-4980-8754-F36851060C22}" type="presParOf" srcId="{BBB816AC-22D0-4357-B0F0-F1E80EC6AE01}" destId="{009E8FDE-A1C1-4742-BB6F-E0EE37B4477F}" srcOrd="2" destOrd="0" presId="urn:microsoft.com/office/officeart/2005/8/layout/orgChart1"/>
    <dgm:cxn modelId="{A21A1511-7425-44B8-881A-E2C0E164B456}" type="presParOf" srcId="{E1133AEF-322A-484B-B63B-E9576BA1A85F}" destId="{E36CBC6F-B946-47DD-84FD-22EBC8102AD9}" srcOrd="2" destOrd="0" presId="urn:microsoft.com/office/officeart/2005/8/layout/orgChart1"/>
    <dgm:cxn modelId="{18C7A20F-E00F-47F4-B598-762B23AD2BD7}" type="presParOf" srcId="{140A5476-57A7-4FF6-8228-F1BB8A23B01F}" destId="{C24928ED-CE40-416A-B718-77E971369478}" srcOrd="6" destOrd="0" presId="urn:microsoft.com/office/officeart/2005/8/layout/orgChart1"/>
    <dgm:cxn modelId="{9387A444-B7EA-49A8-B28D-1FC02455029F}" type="presParOf" srcId="{140A5476-57A7-4FF6-8228-F1BB8A23B01F}" destId="{F19800D0-CE3E-4C82-A9C2-C66F5837DF67}" srcOrd="7" destOrd="0" presId="urn:microsoft.com/office/officeart/2005/8/layout/orgChart1"/>
    <dgm:cxn modelId="{F4E7B9B2-432A-4296-9E45-AC914E6C649F}" type="presParOf" srcId="{F19800D0-CE3E-4C82-A9C2-C66F5837DF67}" destId="{A9593EF9-BBEC-4BEF-AAC5-ADF94FD33C09}" srcOrd="0" destOrd="0" presId="urn:microsoft.com/office/officeart/2005/8/layout/orgChart1"/>
    <dgm:cxn modelId="{69CE37D6-5D55-4BBA-904D-C94B157E020F}" type="presParOf" srcId="{A9593EF9-BBEC-4BEF-AAC5-ADF94FD33C09}" destId="{BAC94B72-2313-41DF-9E24-9971259A65BD}" srcOrd="0" destOrd="0" presId="urn:microsoft.com/office/officeart/2005/8/layout/orgChart1"/>
    <dgm:cxn modelId="{3E77F8FA-15F7-4FC6-8B5F-323704378CB4}" type="presParOf" srcId="{A9593EF9-BBEC-4BEF-AAC5-ADF94FD33C09}" destId="{CF5FA288-2C10-4887-8A07-5F5ADBF7FEEC}" srcOrd="1" destOrd="0" presId="urn:microsoft.com/office/officeart/2005/8/layout/orgChart1"/>
    <dgm:cxn modelId="{4FC6D393-6439-460F-AA45-E79AA2B93874}" type="presParOf" srcId="{F19800D0-CE3E-4C82-A9C2-C66F5837DF67}" destId="{6C43C703-812F-43DA-B0D3-A93470DDED6C}" srcOrd="1" destOrd="0" presId="urn:microsoft.com/office/officeart/2005/8/layout/orgChart1"/>
    <dgm:cxn modelId="{757F906A-62FD-4F0D-A98B-754CE172E2CB}" type="presParOf" srcId="{6C43C703-812F-43DA-B0D3-A93470DDED6C}" destId="{A70F58F1-82EB-47AB-8408-A8CB9EEBD78D}" srcOrd="0" destOrd="0" presId="urn:microsoft.com/office/officeart/2005/8/layout/orgChart1"/>
    <dgm:cxn modelId="{DC6F2753-1B77-4448-AD63-8EE06147B501}" type="presParOf" srcId="{6C43C703-812F-43DA-B0D3-A93470DDED6C}" destId="{8D49EE64-EDD3-455E-8219-587D198C4F23}" srcOrd="1" destOrd="0" presId="urn:microsoft.com/office/officeart/2005/8/layout/orgChart1"/>
    <dgm:cxn modelId="{6C06B70F-265E-46B2-B216-FEF714980800}" type="presParOf" srcId="{8D49EE64-EDD3-455E-8219-587D198C4F23}" destId="{F66D70AB-314E-4E92-B81B-E2664EF9ED3B}" srcOrd="0" destOrd="0" presId="urn:microsoft.com/office/officeart/2005/8/layout/orgChart1"/>
    <dgm:cxn modelId="{9B70AC91-176D-4FE6-B9AC-C8A48EBAB66B}" type="presParOf" srcId="{F66D70AB-314E-4E92-B81B-E2664EF9ED3B}" destId="{A047568D-8291-45F7-B5F6-29414A569EF1}" srcOrd="0" destOrd="0" presId="urn:microsoft.com/office/officeart/2005/8/layout/orgChart1"/>
    <dgm:cxn modelId="{E8E80584-339D-4B1E-A023-03CB02BD5016}" type="presParOf" srcId="{F66D70AB-314E-4E92-B81B-E2664EF9ED3B}" destId="{EEE7BBED-B209-43BB-8D35-B798318609F3}" srcOrd="1" destOrd="0" presId="urn:microsoft.com/office/officeart/2005/8/layout/orgChart1"/>
    <dgm:cxn modelId="{4233B8C8-CD2B-4DFD-A1B8-37C94FC995E3}" type="presParOf" srcId="{8D49EE64-EDD3-455E-8219-587D198C4F23}" destId="{0103ECD9-3A26-4FA6-9CDD-D0757056BE6C}" srcOrd="1" destOrd="0" presId="urn:microsoft.com/office/officeart/2005/8/layout/orgChart1"/>
    <dgm:cxn modelId="{03400E3E-3106-40E3-AC06-156A8532F472}" type="presParOf" srcId="{8D49EE64-EDD3-455E-8219-587D198C4F23}" destId="{73737E4F-8059-4C92-8D91-3AAA436525EB}" srcOrd="2" destOrd="0" presId="urn:microsoft.com/office/officeart/2005/8/layout/orgChart1"/>
    <dgm:cxn modelId="{B3587D76-B86F-4216-AE8D-95575E8A03CB}" type="presParOf" srcId="{6C43C703-812F-43DA-B0D3-A93470DDED6C}" destId="{6AF7DDA2-B514-478B-B144-CFBCE5BD0877}" srcOrd="2" destOrd="0" presId="urn:microsoft.com/office/officeart/2005/8/layout/orgChart1"/>
    <dgm:cxn modelId="{170864BF-7829-4E9C-B2F5-317F1C41E464}" type="presParOf" srcId="{6C43C703-812F-43DA-B0D3-A93470DDED6C}" destId="{BF535B4B-F8F1-4CAD-9860-950F7B2F89A2}" srcOrd="3" destOrd="0" presId="urn:microsoft.com/office/officeart/2005/8/layout/orgChart1"/>
    <dgm:cxn modelId="{032BB4BB-432D-4DFB-B93C-0F0411D37121}" type="presParOf" srcId="{BF535B4B-F8F1-4CAD-9860-950F7B2F89A2}" destId="{7A97ABC1-5837-49B9-859D-5DA8D12164BA}" srcOrd="0" destOrd="0" presId="urn:microsoft.com/office/officeart/2005/8/layout/orgChart1"/>
    <dgm:cxn modelId="{7939568E-A53C-4757-A945-6A8557F43368}" type="presParOf" srcId="{7A97ABC1-5837-49B9-859D-5DA8D12164BA}" destId="{26963255-2BE7-467E-B30A-465257842C50}" srcOrd="0" destOrd="0" presId="urn:microsoft.com/office/officeart/2005/8/layout/orgChart1"/>
    <dgm:cxn modelId="{E2C99C95-0EE6-4F84-A158-C1EAEE2F2DC4}" type="presParOf" srcId="{7A97ABC1-5837-49B9-859D-5DA8D12164BA}" destId="{F20FBF97-8991-4D5F-98E2-25350FCAF348}" srcOrd="1" destOrd="0" presId="urn:microsoft.com/office/officeart/2005/8/layout/orgChart1"/>
    <dgm:cxn modelId="{FDE93AAD-1D5E-471F-BA52-364591927027}" type="presParOf" srcId="{BF535B4B-F8F1-4CAD-9860-950F7B2F89A2}" destId="{8618461A-39F9-4DB3-927F-131C6AEA317F}" srcOrd="1" destOrd="0" presId="urn:microsoft.com/office/officeart/2005/8/layout/orgChart1"/>
    <dgm:cxn modelId="{324928AC-127A-46CB-A6F1-9E2876AAD72E}" type="presParOf" srcId="{BF535B4B-F8F1-4CAD-9860-950F7B2F89A2}" destId="{A3712E91-D57B-4E55-B1DE-AE4D383940B4}" srcOrd="2" destOrd="0" presId="urn:microsoft.com/office/officeart/2005/8/layout/orgChart1"/>
    <dgm:cxn modelId="{4FF42268-4DDD-4966-AB95-EF5974E724BC}" type="presParOf" srcId="{6C43C703-812F-43DA-B0D3-A93470DDED6C}" destId="{8627D607-331B-4733-B96D-0B032E169871}" srcOrd="4" destOrd="0" presId="urn:microsoft.com/office/officeart/2005/8/layout/orgChart1"/>
    <dgm:cxn modelId="{1006117F-BB90-44D0-A237-E6D18798766F}" type="presParOf" srcId="{6C43C703-812F-43DA-B0D3-A93470DDED6C}" destId="{AFCA9C35-FE37-42CE-B9F7-3890DC3FB801}" srcOrd="5" destOrd="0" presId="urn:microsoft.com/office/officeart/2005/8/layout/orgChart1"/>
    <dgm:cxn modelId="{FC2AF39E-7E55-48ED-9687-1966605D9909}" type="presParOf" srcId="{AFCA9C35-FE37-42CE-B9F7-3890DC3FB801}" destId="{29C46F44-549B-4335-9549-B67EF5983299}" srcOrd="0" destOrd="0" presId="urn:microsoft.com/office/officeart/2005/8/layout/orgChart1"/>
    <dgm:cxn modelId="{2C72A88B-8CD0-4C87-94B9-C2AC541D0F5A}" type="presParOf" srcId="{29C46F44-549B-4335-9549-B67EF5983299}" destId="{03C781AB-FB6E-4DE9-BBF7-D624CA899C28}" srcOrd="0" destOrd="0" presId="urn:microsoft.com/office/officeart/2005/8/layout/orgChart1"/>
    <dgm:cxn modelId="{F79A82A5-0473-4D06-AAC0-5F24F8A6ED9C}" type="presParOf" srcId="{29C46F44-549B-4335-9549-B67EF5983299}" destId="{D5B55C96-E8C1-45E3-B0A3-132874609EEE}" srcOrd="1" destOrd="0" presId="urn:microsoft.com/office/officeart/2005/8/layout/orgChart1"/>
    <dgm:cxn modelId="{ACAAFE21-9C62-4069-96DB-C043F0154A27}" type="presParOf" srcId="{AFCA9C35-FE37-42CE-B9F7-3890DC3FB801}" destId="{7C508D61-38D7-4F00-80F4-EEF63878E248}" srcOrd="1" destOrd="0" presId="urn:microsoft.com/office/officeart/2005/8/layout/orgChart1"/>
    <dgm:cxn modelId="{70D9CF83-9952-40A3-B7C9-D01FF9215DAE}" type="presParOf" srcId="{AFCA9C35-FE37-42CE-B9F7-3890DC3FB801}" destId="{64DD58B4-008C-444B-879C-887A39148E84}" srcOrd="2" destOrd="0" presId="urn:microsoft.com/office/officeart/2005/8/layout/orgChart1"/>
    <dgm:cxn modelId="{6B5D61A2-4C27-4A2F-9FEE-48D3E8938D0F}" type="presParOf" srcId="{6C43C703-812F-43DA-B0D3-A93470DDED6C}" destId="{E36AFF4A-A1B0-4747-9113-AD7D2CEEF56B}" srcOrd="6" destOrd="0" presId="urn:microsoft.com/office/officeart/2005/8/layout/orgChart1"/>
    <dgm:cxn modelId="{41F4D6E3-F662-43B0-A705-099784E8C3B1}" type="presParOf" srcId="{6C43C703-812F-43DA-B0D3-A93470DDED6C}" destId="{A70BFF6B-F8C9-4E92-BCF0-85AC81066966}" srcOrd="7" destOrd="0" presId="urn:microsoft.com/office/officeart/2005/8/layout/orgChart1"/>
    <dgm:cxn modelId="{1599ECF4-0722-4764-90D2-21681A08E2D5}" type="presParOf" srcId="{A70BFF6B-F8C9-4E92-BCF0-85AC81066966}" destId="{477B3303-B03E-464B-A095-F48992FF4311}" srcOrd="0" destOrd="0" presId="urn:microsoft.com/office/officeart/2005/8/layout/orgChart1"/>
    <dgm:cxn modelId="{0B962B84-0E9F-4EBF-98B5-C7E65B37E3B1}" type="presParOf" srcId="{477B3303-B03E-464B-A095-F48992FF4311}" destId="{71476B33-0076-41CC-9F7B-9F1CDABD6FE3}" srcOrd="0" destOrd="0" presId="urn:microsoft.com/office/officeart/2005/8/layout/orgChart1"/>
    <dgm:cxn modelId="{34A708AF-67B6-4045-A852-4CA7522C9FF7}" type="presParOf" srcId="{477B3303-B03E-464B-A095-F48992FF4311}" destId="{4F20CCE2-BD86-4A71-B06E-2DB0FDA81212}" srcOrd="1" destOrd="0" presId="urn:microsoft.com/office/officeart/2005/8/layout/orgChart1"/>
    <dgm:cxn modelId="{3434356E-D061-4493-83E9-505A2D1490AE}" type="presParOf" srcId="{A70BFF6B-F8C9-4E92-BCF0-85AC81066966}" destId="{5738B3E2-D3D3-44A2-950C-9C3A19EA9B22}" srcOrd="1" destOrd="0" presId="urn:microsoft.com/office/officeart/2005/8/layout/orgChart1"/>
    <dgm:cxn modelId="{BEB113F3-EB6A-442E-B0CA-16912A71EC5A}" type="presParOf" srcId="{A70BFF6B-F8C9-4E92-BCF0-85AC81066966}" destId="{7D8EBED9-D969-49C8-97BE-8053FA686060}" srcOrd="2" destOrd="0" presId="urn:microsoft.com/office/officeart/2005/8/layout/orgChart1"/>
    <dgm:cxn modelId="{DFD19024-B580-44CB-8EAD-3B5E51567AD1}" type="presParOf" srcId="{6C43C703-812F-43DA-B0D3-A93470DDED6C}" destId="{1125EFF0-98AB-4B87-9E83-D4489D7B3B56}" srcOrd="8" destOrd="0" presId="urn:microsoft.com/office/officeart/2005/8/layout/orgChart1"/>
    <dgm:cxn modelId="{2595F00D-7905-4B6A-9676-DFFA7045FC5E}" type="presParOf" srcId="{6C43C703-812F-43DA-B0D3-A93470DDED6C}" destId="{A2CE37CC-3C5B-4A28-B175-2DF1D2698202}" srcOrd="9" destOrd="0" presId="urn:microsoft.com/office/officeart/2005/8/layout/orgChart1"/>
    <dgm:cxn modelId="{4440D167-A4C2-49EB-ABD8-AD18A1797FA5}" type="presParOf" srcId="{A2CE37CC-3C5B-4A28-B175-2DF1D2698202}" destId="{F137CD3D-7520-4EB6-80CE-75714A0F6917}" srcOrd="0" destOrd="0" presId="urn:microsoft.com/office/officeart/2005/8/layout/orgChart1"/>
    <dgm:cxn modelId="{C2E508BA-DBFD-4E71-ADB6-BEB551244F3F}" type="presParOf" srcId="{F137CD3D-7520-4EB6-80CE-75714A0F6917}" destId="{293827C2-ECD7-404D-9D69-A0E1DC2FF82A}" srcOrd="0" destOrd="0" presId="urn:microsoft.com/office/officeart/2005/8/layout/orgChart1"/>
    <dgm:cxn modelId="{8C6C0543-15A0-402A-AAE7-9AC643EE90A7}" type="presParOf" srcId="{F137CD3D-7520-4EB6-80CE-75714A0F6917}" destId="{16EB9BAA-E42A-4B0A-8693-38E374C68C71}" srcOrd="1" destOrd="0" presId="urn:microsoft.com/office/officeart/2005/8/layout/orgChart1"/>
    <dgm:cxn modelId="{4FEF091E-2A64-4D52-9061-47006D6CB3CC}" type="presParOf" srcId="{A2CE37CC-3C5B-4A28-B175-2DF1D2698202}" destId="{13B87719-C5B3-40B5-B944-39F95C0C86BF}" srcOrd="1" destOrd="0" presId="urn:microsoft.com/office/officeart/2005/8/layout/orgChart1"/>
    <dgm:cxn modelId="{9F4518C5-DA35-453F-92F5-D1F994612B26}" type="presParOf" srcId="{A2CE37CC-3C5B-4A28-B175-2DF1D2698202}" destId="{364EC525-FA42-4CC1-9794-AD9719453A33}" srcOrd="2" destOrd="0" presId="urn:microsoft.com/office/officeart/2005/8/layout/orgChart1"/>
    <dgm:cxn modelId="{D401CBDB-89DB-4649-A07F-F832B29D37B1}" type="presParOf" srcId="{F19800D0-CE3E-4C82-A9C2-C66F5837DF67}" destId="{95D5DA65-F8ED-44E7-99DA-9DFCF3DF5C9D}" srcOrd="2" destOrd="0" presId="urn:microsoft.com/office/officeart/2005/8/layout/orgChart1"/>
    <dgm:cxn modelId="{4CD3016F-CC52-48F9-B4B3-21FF2CFAC6BF}" type="presParOf" srcId="{140A5476-57A7-4FF6-8228-F1BB8A23B01F}" destId="{4CFE8557-DA8F-4C73-BD0D-30E12588DCF1}" srcOrd="8" destOrd="0" presId="urn:microsoft.com/office/officeart/2005/8/layout/orgChart1"/>
    <dgm:cxn modelId="{ABBE67EA-B048-4A9A-BEB3-1CEF3C794309}" type="presParOf" srcId="{140A5476-57A7-4FF6-8228-F1BB8A23B01F}" destId="{EF8B6972-F362-481E-83E2-6F8F44FFE76E}" srcOrd="9" destOrd="0" presId="urn:microsoft.com/office/officeart/2005/8/layout/orgChart1"/>
    <dgm:cxn modelId="{DC55FADB-C38B-4856-8370-48B5A62DA825}" type="presParOf" srcId="{EF8B6972-F362-481E-83E2-6F8F44FFE76E}" destId="{B079DB90-73A5-4651-B37C-11649A83DC86}" srcOrd="0" destOrd="0" presId="urn:microsoft.com/office/officeart/2005/8/layout/orgChart1"/>
    <dgm:cxn modelId="{F6B2FCE8-0849-44BF-9BDB-A201FC03DC35}" type="presParOf" srcId="{B079DB90-73A5-4651-B37C-11649A83DC86}" destId="{0D054C31-17BD-4643-9BAD-3B6EC2C9A017}" srcOrd="0" destOrd="0" presId="urn:microsoft.com/office/officeart/2005/8/layout/orgChart1"/>
    <dgm:cxn modelId="{7395CDFC-94AA-4E91-8604-99F507423B59}" type="presParOf" srcId="{B079DB90-73A5-4651-B37C-11649A83DC86}" destId="{16B88C2B-7FB0-4665-96BE-023BC5F6F41C}" srcOrd="1" destOrd="0" presId="urn:microsoft.com/office/officeart/2005/8/layout/orgChart1"/>
    <dgm:cxn modelId="{8B891491-E89D-41C8-AFE4-FAB466D33803}" type="presParOf" srcId="{EF8B6972-F362-481E-83E2-6F8F44FFE76E}" destId="{A83EE1F0-EF45-409F-80D8-41617F0E3769}" srcOrd="1" destOrd="0" presId="urn:microsoft.com/office/officeart/2005/8/layout/orgChart1"/>
    <dgm:cxn modelId="{877E1227-0855-4198-88EE-4486FE26C55E}" type="presParOf" srcId="{A83EE1F0-EF45-409F-80D8-41617F0E3769}" destId="{F53B956A-7F4D-4796-A613-F1C91FB4FF80}" srcOrd="0" destOrd="0" presId="urn:microsoft.com/office/officeart/2005/8/layout/orgChart1"/>
    <dgm:cxn modelId="{C52F1D6B-390A-405E-B5EA-8F8870DF4A37}" type="presParOf" srcId="{A83EE1F0-EF45-409F-80D8-41617F0E3769}" destId="{AB174C0D-A13F-4CB5-865D-1FB4A140B99A}" srcOrd="1" destOrd="0" presId="urn:microsoft.com/office/officeart/2005/8/layout/orgChart1"/>
    <dgm:cxn modelId="{58B6A6B7-FBFA-4A9B-8526-4AA9A9A60129}" type="presParOf" srcId="{AB174C0D-A13F-4CB5-865D-1FB4A140B99A}" destId="{B84BA7EF-C1DA-4DA6-B8D6-8229B02C0FB5}" srcOrd="0" destOrd="0" presId="urn:microsoft.com/office/officeart/2005/8/layout/orgChart1"/>
    <dgm:cxn modelId="{041B737B-9145-40C2-9FCA-F96F753F5D05}" type="presParOf" srcId="{B84BA7EF-C1DA-4DA6-B8D6-8229B02C0FB5}" destId="{23CDDE5D-5141-43E6-8849-FEB7236222BA}" srcOrd="0" destOrd="0" presId="urn:microsoft.com/office/officeart/2005/8/layout/orgChart1"/>
    <dgm:cxn modelId="{44B337B6-2B11-482E-9421-042BCEA910CD}" type="presParOf" srcId="{B84BA7EF-C1DA-4DA6-B8D6-8229B02C0FB5}" destId="{5714176D-18DB-413C-8877-1FA6EC80A87D}" srcOrd="1" destOrd="0" presId="urn:microsoft.com/office/officeart/2005/8/layout/orgChart1"/>
    <dgm:cxn modelId="{3D46FEC6-6847-49AE-9EA5-33B1F2F3ED58}" type="presParOf" srcId="{AB174C0D-A13F-4CB5-865D-1FB4A140B99A}" destId="{E29046DC-5E22-46CE-AFE0-FD6AB1F508E5}" srcOrd="1" destOrd="0" presId="urn:microsoft.com/office/officeart/2005/8/layout/orgChart1"/>
    <dgm:cxn modelId="{7E7BBEE5-5464-4285-A3D2-EE8D80A81439}" type="presParOf" srcId="{AB174C0D-A13F-4CB5-865D-1FB4A140B99A}" destId="{25BEEBE0-3560-46C9-8F49-32A05C9D5EE2}" srcOrd="2" destOrd="0" presId="urn:microsoft.com/office/officeart/2005/8/layout/orgChart1"/>
    <dgm:cxn modelId="{39B3AB89-01B3-4F6B-BB84-EB7DFC79A72C}" type="presParOf" srcId="{A83EE1F0-EF45-409F-80D8-41617F0E3769}" destId="{0841B81E-F689-4712-934F-93E4F9D2ACE9}" srcOrd="2" destOrd="0" presId="urn:microsoft.com/office/officeart/2005/8/layout/orgChart1"/>
    <dgm:cxn modelId="{F341686B-A71E-457F-B3C4-0358B185D762}" type="presParOf" srcId="{A83EE1F0-EF45-409F-80D8-41617F0E3769}" destId="{43725538-8E8B-4BE0-80AA-4CED7BB75DCA}" srcOrd="3" destOrd="0" presId="urn:microsoft.com/office/officeart/2005/8/layout/orgChart1"/>
    <dgm:cxn modelId="{63F045F0-6EB3-4273-9900-283B48451C73}" type="presParOf" srcId="{43725538-8E8B-4BE0-80AA-4CED7BB75DCA}" destId="{91ED1A0C-613B-41CE-B09C-1030C06E36CC}" srcOrd="0" destOrd="0" presId="urn:microsoft.com/office/officeart/2005/8/layout/orgChart1"/>
    <dgm:cxn modelId="{A8AF8665-BD7C-46AA-93CC-939E8D82B913}" type="presParOf" srcId="{91ED1A0C-613B-41CE-B09C-1030C06E36CC}" destId="{D21A5DDC-0E96-4E0F-804D-97BE15FDE281}" srcOrd="0" destOrd="0" presId="urn:microsoft.com/office/officeart/2005/8/layout/orgChart1"/>
    <dgm:cxn modelId="{C994EA35-108F-4D23-93E0-B68C94F5749C}" type="presParOf" srcId="{91ED1A0C-613B-41CE-B09C-1030C06E36CC}" destId="{5563542C-5E5A-487A-BED2-9C68FF94DEA3}" srcOrd="1" destOrd="0" presId="urn:microsoft.com/office/officeart/2005/8/layout/orgChart1"/>
    <dgm:cxn modelId="{DC68A8E5-9A43-44F8-A4A6-718D68B92B5F}" type="presParOf" srcId="{43725538-8E8B-4BE0-80AA-4CED7BB75DCA}" destId="{1E2C3720-1598-453D-ADFF-21543D52A532}" srcOrd="1" destOrd="0" presId="urn:microsoft.com/office/officeart/2005/8/layout/orgChart1"/>
    <dgm:cxn modelId="{FDE02841-C84E-4854-A103-8D127BD3CF5E}" type="presParOf" srcId="{43725538-8E8B-4BE0-80AA-4CED7BB75DCA}" destId="{BA3F663C-46F7-4E3F-A3F4-78A20CE57845}" srcOrd="2" destOrd="0" presId="urn:microsoft.com/office/officeart/2005/8/layout/orgChart1"/>
    <dgm:cxn modelId="{3842E014-91E0-4D1E-A114-AC808E90E946}" type="presParOf" srcId="{A83EE1F0-EF45-409F-80D8-41617F0E3769}" destId="{39431CF7-E1F5-490E-B7BD-3D64A9CB8C87}" srcOrd="4" destOrd="0" presId="urn:microsoft.com/office/officeart/2005/8/layout/orgChart1"/>
    <dgm:cxn modelId="{596E9AAC-E5B8-4A62-B096-EB53E5D61FE1}" type="presParOf" srcId="{A83EE1F0-EF45-409F-80D8-41617F0E3769}" destId="{43460C0A-5CAC-4192-9029-CB9270B64C24}" srcOrd="5" destOrd="0" presId="urn:microsoft.com/office/officeart/2005/8/layout/orgChart1"/>
    <dgm:cxn modelId="{F95586DA-BE01-4716-8645-BC74C0E0AA86}" type="presParOf" srcId="{43460C0A-5CAC-4192-9029-CB9270B64C24}" destId="{B64FF2C3-6582-446A-9444-0028692EC255}" srcOrd="0" destOrd="0" presId="urn:microsoft.com/office/officeart/2005/8/layout/orgChart1"/>
    <dgm:cxn modelId="{B5A55C4C-F0DD-43D2-B635-3D6625FB2F50}" type="presParOf" srcId="{B64FF2C3-6582-446A-9444-0028692EC255}" destId="{CBD3AE58-E802-4EB1-953A-80D93605E687}" srcOrd="0" destOrd="0" presId="urn:microsoft.com/office/officeart/2005/8/layout/orgChart1"/>
    <dgm:cxn modelId="{A8571E20-8110-4C60-B43E-6E2903EF0ED1}" type="presParOf" srcId="{B64FF2C3-6582-446A-9444-0028692EC255}" destId="{3175039E-29E5-49D8-8348-D95869D407E2}" srcOrd="1" destOrd="0" presId="urn:microsoft.com/office/officeart/2005/8/layout/orgChart1"/>
    <dgm:cxn modelId="{FC76F2ED-F42C-4495-9CD0-7AD4E535AF91}" type="presParOf" srcId="{43460C0A-5CAC-4192-9029-CB9270B64C24}" destId="{EDBB1C4D-F426-41D0-971C-B51CC0363106}" srcOrd="1" destOrd="0" presId="urn:microsoft.com/office/officeart/2005/8/layout/orgChart1"/>
    <dgm:cxn modelId="{CF45B03A-B7AB-43AD-B950-5A3552BC0B23}" type="presParOf" srcId="{43460C0A-5CAC-4192-9029-CB9270B64C24}" destId="{E4B1B7E2-83C5-4EC9-B531-9E48B0503EB0}" srcOrd="2" destOrd="0" presId="urn:microsoft.com/office/officeart/2005/8/layout/orgChart1"/>
    <dgm:cxn modelId="{B90A0B16-E7CE-4C38-9AF3-11CA237BC976}" type="presParOf" srcId="{EF8B6972-F362-481E-83E2-6F8F44FFE76E}" destId="{242C14B8-A228-4774-B35B-25436898C604}" srcOrd="2" destOrd="0" presId="urn:microsoft.com/office/officeart/2005/8/layout/orgChart1"/>
    <dgm:cxn modelId="{BD8AAFAB-9094-4371-B710-D6CE807EC69D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Resource Planning and </a:t>
          </a:r>
          <a:br>
            <a:rPr lang="en-US" sz="900" b="1" i="0" dirty="0"/>
          </a:br>
          <a:r>
            <a:rPr lang="en-US" sz="900" b="1" i="0" dirty="0"/>
            <a:t>Program 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Maggie Lee</a:t>
          </a:r>
        </a:p>
        <a:p>
          <a:pPr>
            <a:spcAft>
              <a:spcPts val="0"/>
            </a:spcAft>
          </a:pPr>
          <a:r>
            <a:rPr lang="en-US" sz="900" b="0" i="0" dirty="0"/>
            <a:t>Admin. Supervisor</a:t>
          </a:r>
        </a:p>
      </dgm:t>
    </dgm:pt>
    <dgm:pt modelId="{F644FD8C-EBC4-4EFD-A3D8-7C8B11889F8B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Grants Management </a:t>
          </a:r>
        </a:p>
        <a:p>
          <a:pPr>
            <a:spcAft>
              <a:spcPts val="0"/>
            </a:spcAft>
          </a:pPr>
          <a:r>
            <a:rPr lang="en-US" sz="900" b="1" i="0" dirty="0"/>
            <a:t>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/>
            <a:t>Michele Howard</a:t>
          </a:r>
        </a:p>
        <a:p>
          <a:pPr>
            <a:spcAft>
              <a:spcPts val="0"/>
            </a:spcAft>
          </a:pPr>
          <a:r>
            <a:rPr lang="en-US" sz="900" b="0" i="0" dirty="0"/>
            <a:t>Admin. 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000" b="1" i="0" dirty="0">
              <a:latin typeface="+mn-lt"/>
            </a:rPr>
            <a:t>Program Planning and Support Branch</a:t>
          </a:r>
        </a:p>
        <a:p>
          <a:pPr>
            <a:spcAft>
              <a:spcPts val="0"/>
            </a:spcAft>
          </a:pPr>
          <a:r>
            <a:rPr lang="en-US" sz="1000" b="1" i="0" dirty="0">
              <a:latin typeface="+mn-lt"/>
            </a:rPr>
            <a:t>Heather Baker, Manager</a:t>
          </a:r>
          <a:endParaRPr lang="en-US" sz="1000" b="0" i="0" dirty="0">
            <a:latin typeface="+mn-lt"/>
          </a:endParaRPr>
        </a:p>
        <a:p>
          <a:pPr>
            <a:spcAft>
              <a:spcPts val="0"/>
            </a:spcAft>
          </a:pPr>
          <a:endParaRPr lang="en-US" sz="10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 i="0"/>
        </a:p>
      </dgm:t>
    </dgm:pt>
    <dgm:pt modelId="{03660FF0-F727-48B6-922D-0573EF1BFE02}" type="sibTrans" cxnId="{91EA40B8-2B12-4D64-BFC8-E74B1C6295ED}">
      <dgm:prSet/>
      <dgm:spPr/>
      <dgm:t>
        <a:bodyPr/>
        <a:lstStyle/>
        <a:p>
          <a:endParaRPr lang="en-US"/>
        </a:p>
      </dgm:t>
    </dgm:pt>
    <dgm:pt modelId="{D23DD27E-7909-4823-A4FE-369B0CFFCE50}" type="parTrans" cxnId="{91EA40B8-2B12-4D64-BFC8-E74B1C6295ED}">
      <dgm:prSet/>
      <dgm:spPr/>
      <dgm:t>
        <a:bodyPr/>
        <a:lstStyle/>
        <a:p>
          <a:endParaRPr lang="en-US" i="0"/>
        </a:p>
      </dgm:t>
    </dgm:pt>
    <dgm:pt modelId="{39C8C966-E0B9-44D9-B2B9-CA1B1704A4B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900" i="0" dirty="0"/>
            <a:t>Daniel Bishop</a:t>
          </a:r>
        </a:p>
        <a:p>
          <a:pPr>
            <a:spcAft>
              <a:spcPts val="0"/>
            </a:spcAft>
          </a:pPr>
          <a:r>
            <a:rPr lang="en-US" sz="900" i="0" dirty="0"/>
            <a:t>Federal Program Spec</a:t>
          </a:r>
        </a:p>
      </dgm:t>
    </dgm:pt>
    <dgm:pt modelId="{D1845A61-76CD-48A8-BA96-70D44373CD68}" type="parTrans" cxnId="{988C76FD-4D35-4059-B19D-CB2CF301093F}">
      <dgm:prSet/>
      <dgm:spPr/>
      <dgm:t>
        <a:bodyPr/>
        <a:lstStyle/>
        <a:p>
          <a:endParaRPr lang="en-US" i="0"/>
        </a:p>
      </dgm:t>
    </dgm:pt>
    <dgm:pt modelId="{D593B549-F1F1-430A-B038-08A16533E7A1}" type="sibTrans" cxnId="{988C76FD-4D35-4059-B19D-CB2CF301093F}">
      <dgm:prSet/>
      <dgm:spPr/>
      <dgm:t>
        <a:bodyPr/>
        <a:lstStyle/>
        <a:p>
          <a:endParaRPr lang="en-US"/>
        </a:p>
      </dgm:t>
    </dgm:pt>
    <dgm:pt modelId="{369663B4-A601-4617-9E42-E668AA38CE0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900" i="0" dirty="0"/>
            <a:t>Mike Reed</a:t>
          </a:r>
        </a:p>
        <a:p>
          <a:pPr>
            <a:spcAft>
              <a:spcPts val="0"/>
            </a:spcAft>
          </a:pPr>
          <a:r>
            <a:rPr lang="en-US" sz="900" i="0" dirty="0"/>
            <a:t>Federal Program Spec</a:t>
          </a:r>
        </a:p>
      </dgm:t>
    </dgm:pt>
    <dgm:pt modelId="{0FA98C02-E150-4B16-A762-79A5B996526B}" type="parTrans" cxnId="{8640D89B-DE39-4F04-8261-EBF1FCE813AC}">
      <dgm:prSet/>
      <dgm:spPr/>
      <dgm:t>
        <a:bodyPr/>
        <a:lstStyle/>
        <a:p>
          <a:endParaRPr lang="en-US" i="0"/>
        </a:p>
      </dgm:t>
    </dgm:pt>
    <dgm:pt modelId="{A96779EF-71D2-44E9-B158-FCD45DA8F849}" type="sibTrans" cxnId="{8640D89B-DE39-4F04-8261-EBF1FCE813AC}">
      <dgm:prSet/>
      <dgm:spPr/>
      <dgm:t>
        <a:bodyPr/>
        <a:lstStyle/>
        <a:p>
          <a:endParaRPr lang="en-US"/>
        </a:p>
      </dgm:t>
    </dgm:pt>
    <dgm:pt modelId="{BE538916-7607-4195-86A3-F9C325DDB71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900" i="0" dirty="0"/>
            <a:t>Peggy Wade</a:t>
          </a:r>
        </a:p>
        <a:p>
          <a:pPr>
            <a:spcAft>
              <a:spcPts val="0"/>
            </a:spcAft>
          </a:pPr>
          <a:r>
            <a:rPr lang="en-US" sz="900" i="0" dirty="0"/>
            <a:t>Admin. Specialist </a:t>
          </a:r>
        </a:p>
      </dgm:t>
    </dgm:pt>
    <dgm:pt modelId="{1700C905-EED3-45AC-994E-C5DB4B7A6D24}" type="parTrans" cxnId="{1E02F680-FCD8-45C6-B326-EA324FFAA858}">
      <dgm:prSet/>
      <dgm:spPr/>
      <dgm:t>
        <a:bodyPr/>
        <a:lstStyle/>
        <a:p>
          <a:endParaRPr lang="en-US" i="0"/>
        </a:p>
      </dgm:t>
    </dgm:pt>
    <dgm:pt modelId="{833D7262-1E33-4A54-8695-A3377D309EB5}" type="sibTrans" cxnId="{1E02F680-FCD8-45C6-B326-EA324FFAA858}">
      <dgm:prSet/>
      <dgm:spPr/>
      <dgm:t>
        <a:bodyPr/>
        <a:lstStyle/>
        <a:p>
          <a:endParaRPr lang="en-US"/>
        </a:p>
      </dgm:t>
    </dgm:pt>
    <dgm:pt modelId="{A1C4A468-B285-424C-8C54-FDCD668E2FB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900" i="0" dirty="0"/>
            <a:t>Meredith St. Andre</a:t>
          </a:r>
        </a:p>
        <a:p>
          <a:pPr>
            <a:spcAft>
              <a:spcPts val="0"/>
            </a:spcAft>
          </a:pPr>
          <a:r>
            <a:rPr lang="en-US" sz="900" i="0" dirty="0"/>
            <a:t>Federal Program Spec</a:t>
          </a:r>
        </a:p>
      </dgm:t>
    </dgm:pt>
    <dgm:pt modelId="{7505B5F6-C7A9-480A-9445-94450C837AE1}" type="parTrans" cxnId="{DCB8CF15-3494-488F-A7BF-39E31176C84F}">
      <dgm:prSet/>
      <dgm:spPr/>
      <dgm:t>
        <a:bodyPr/>
        <a:lstStyle/>
        <a:p>
          <a:endParaRPr lang="en-US" i="0"/>
        </a:p>
      </dgm:t>
    </dgm:pt>
    <dgm:pt modelId="{99529DAC-786C-458E-90B6-D77FB6BB137F}" type="sibTrans" cxnId="{DCB8CF15-3494-488F-A7BF-39E31176C84F}">
      <dgm:prSet/>
      <dgm:spPr/>
      <dgm:t>
        <a:bodyPr/>
        <a:lstStyle/>
        <a:p>
          <a:endParaRPr lang="en-US"/>
        </a:p>
      </dgm:t>
    </dgm:pt>
    <dgm:pt modelId="{2A0F6D3C-AA04-4350-9724-9887188E30D5}">
      <dgm:prSet custT="1"/>
      <dgm:spPr/>
      <dgm:t>
        <a:bodyPr/>
        <a:lstStyle/>
        <a:p>
          <a:r>
            <a:rPr lang="en-US" sz="900" dirty="0"/>
            <a:t>Tara Boblitt</a:t>
          </a:r>
        </a:p>
        <a:p>
          <a:r>
            <a:rPr lang="en-US" sz="900" dirty="0"/>
            <a:t>Purchasing Agent II</a:t>
          </a:r>
        </a:p>
      </dgm:t>
    </dgm:pt>
    <dgm:pt modelId="{E7062B86-37C7-4C24-BA48-3CFF6525BBF9}" type="parTrans" cxnId="{CC378386-3BA1-4761-8AFA-D364C7AE2C72}">
      <dgm:prSet/>
      <dgm:spPr/>
      <dgm:t>
        <a:bodyPr/>
        <a:lstStyle/>
        <a:p>
          <a:endParaRPr lang="en-US"/>
        </a:p>
      </dgm:t>
    </dgm:pt>
    <dgm:pt modelId="{2D881533-92D8-43F6-8B5E-13424DB84345}" type="sibTrans" cxnId="{CC378386-3BA1-4761-8AFA-D364C7AE2C72}">
      <dgm:prSet/>
      <dgm:spPr/>
      <dgm:t>
        <a:bodyPr/>
        <a:lstStyle/>
        <a:p>
          <a:endParaRPr lang="en-US"/>
        </a:p>
      </dgm:t>
    </dgm:pt>
    <dgm:pt modelId="{819B2941-BDE8-4E00-9E64-23583DDAFA73}">
      <dgm:prSet custT="1"/>
      <dgm:spPr/>
      <dgm:t>
        <a:bodyPr/>
        <a:lstStyle/>
        <a:p>
          <a:r>
            <a:rPr lang="en-US" sz="900" dirty="0"/>
            <a:t>Beth Eldridge</a:t>
          </a:r>
        </a:p>
        <a:p>
          <a:r>
            <a:rPr lang="en-US" sz="900" i="0" dirty="0"/>
            <a:t>Federal Program Spec</a:t>
          </a:r>
          <a:endParaRPr lang="en-US" sz="900" dirty="0"/>
        </a:p>
      </dgm:t>
    </dgm:pt>
    <dgm:pt modelId="{642CBFC0-69C5-4F9D-9021-737A45724033}" type="parTrans" cxnId="{15DD1B2E-F3C8-4D1D-9E28-FFE25E1BCA37}">
      <dgm:prSet/>
      <dgm:spPr/>
      <dgm:t>
        <a:bodyPr/>
        <a:lstStyle/>
        <a:p>
          <a:endParaRPr lang="en-US"/>
        </a:p>
      </dgm:t>
    </dgm:pt>
    <dgm:pt modelId="{C64981D1-4AA4-472C-82C4-786FDCA699F4}" type="sibTrans" cxnId="{15DD1B2E-F3C8-4D1D-9E28-FFE25E1BCA37}">
      <dgm:prSet/>
      <dgm:spPr/>
      <dgm:t>
        <a:bodyPr/>
        <a:lstStyle/>
        <a:p>
          <a:endParaRPr lang="en-US"/>
        </a:p>
      </dgm:t>
    </dgm:pt>
    <dgm:pt modelId="{4A1A4D46-5B14-417C-8F84-3E49F82973A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900" dirty="0"/>
            <a:t>Meagan Preston</a:t>
          </a:r>
        </a:p>
        <a:p>
          <a:pPr>
            <a:spcAft>
              <a:spcPts val="0"/>
            </a:spcAft>
          </a:pPr>
          <a:r>
            <a:rPr lang="en-US" sz="900" dirty="0"/>
            <a:t>Program Coordinator</a:t>
          </a:r>
        </a:p>
      </dgm:t>
    </dgm:pt>
    <dgm:pt modelId="{73CF50F4-076D-4B06-A634-89A4039B8D5C}" type="parTrans" cxnId="{C85F4633-0769-4376-93D2-4D2B0E1C257E}">
      <dgm:prSet/>
      <dgm:spPr/>
      <dgm:t>
        <a:bodyPr/>
        <a:lstStyle/>
        <a:p>
          <a:endParaRPr lang="en-US"/>
        </a:p>
      </dgm:t>
    </dgm:pt>
    <dgm:pt modelId="{9D8E8719-4457-4CDB-BA62-9BEF35D728C4}" type="sibTrans" cxnId="{C85F4633-0769-4376-93D2-4D2B0E1C257E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Ang="0" custScaleX="189083" custScaleY="126213" custLinFactNeighborX="-1518" custLinFactNeighborY="27515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95FF7A08-13E8-4C96-AC8C-618E33D5D1D7}" type="pres">
      <dgm:prSet presAssocID="{D23DD27E-7909-4823-A4FE-369B0CFFCE50}" presName="Name35" presStyleLbl="parChTrans1D2" presStyleIdx="0" presStyleCnt="2"/>
      <dgm:spPr/>
    </dgm:pt>
    <dgm:pt modelId="{60A738EB-3603-4205-8E91-EAD330FF97C5}" type="pres">
      <dgm:prSet presAssocID="{F644FD8C-EBC4-4EFD-A3D8-7C8B11889F8B}" presName="hierRoot2" presStyleCnt="0">
        <dgm:presLayoutVars>
          <dgm:hierBranch val="r"/>
        </dgm:presLayoutVars>
      </dgm:prSet>
      <dgm:spPr/>
    </dgm:pt>
    <dgm:pt modelId="{6E82A727-21CC-4FE4-8C8C-817045C4BF3D}" type="pres">
      <dgm:prSet presAssocID="{F644FD8C-EBC4-4EFD-A3D8-7C8B11889F8B}" presName="rootComposite" presStyleCnt="0"/>
      <dgm:spPr/>
    </dgm:pt>
    <dgm:pt modelId="{A352FEF0-E2A5-4FD9-9790-77C9AE63B922}" type="pres">
      <dgm:prSet presAssocID="{F644FD8C-EBC4-4EFD-A3D8-7C8B11889F8B}" presName="rootText" presStyleLbl="node2" presStyleIdx="0" presStyleCnt="2" custScaleX="132098" custScaleY="107794" custLinFactNeighborX="-24176" custLinFactNeighborY="27991">
        <dgm:presLayoutVars>
          <dgm:chPref val="3"/>
        </dgm:presLayoutVars>
      </dgm:prSet>
      <dgm:spPr>
        <a:prstGeom prst="roundRect">
          <a:avLst/>
        </a:prstGeom>
      </dgm:spPr>
    </dgm:pt>
    <dgm:pt modelId="{41023770-4006-47C5-A885-861EAAC3581C}" type="pres">
      <dgm:prSet presAssocID="{F644FD8C-EBC4-4EFD-A3D8-7C8B11889F8B}" presName="rootConnector" presStyleLbl="node2" presStyleIdx="0" presStyleCnt="2"/>
      <dgm:spPr/>
    </dgm:pt>
    <dgm:pt modelId="{1807C53B-9719-47D4-84C2-15F41B0F47CC}" type="pres">
      <dgm:prSet presAssocID="{F644FD8C-EBC4-4EFD-A3D8-7C8B11889F8B}" presName="hierChild4" presStyleCnt="0"/>
      <dgm:spPr/>
    </dgm:pt>
    <dgm:pt modelId="{563FE374-5DB1-4EB3-A27C-E75F70774DAB}" type="pres">
      <dgm:prSet presAssocID="{D1845A61-76CD-48A8-BA96-70D44373CD68}" presName="Name50" presStyleLbl="parChTrans1D3" presStyleIdx="0" presStyleCnt="7"/>
      <dgm:spPr/>
    </dgm:pt>
    <dgm:pt modelId="{13B1AC33-BD10-42FE-A9E2-3CAD78ACBFD6}" type="pres">
      <dgm:prSet presAssocID="{39C8C966-E0B9-44D9-B2B9-CA1B1704A4BE}" presName="hierRoot2" presStyleCnt="0">
        <dgm:presLayoutVars>
          <dgm:hierBranch val="hang"/>
        </dgm:presLayoutVars>
      </dgm:prSet>
      <dgm:spPr/>
    </dgm:pt>
    <dgm:pt modelId="{02F67E12-B433-4707-BAC7-9960EC04E019}" type="pres">
      <dgm:prSet presAssocID="{39C8C966-E0B9-44D9-B2B9-CA1B1704A4BE}" presName="rootComposite" presStyleCnt="0"/>
      <dgm:spPr/>
    </dgm:pt>
    <dgm:pt modelId="{D0E6E8FD-A3A1-43DC-B94D-9E704E5BF3E7}" type="pres">
      <dgm:prSet presAssocID="{39C8C966-E0B9-44D9-B2B9-CA1B1704A4BE}" presName="rootText" presStyleLbl="node3" presStyleIdx="0" presStyleCnt="7" custScaleX="97921" custScaleY="86054" custLinFactX="-68443" custLinFactNeighborX="-100000" custLinFactNeighborY="4742">
        <dgm:presLayoutVars>
          <dgm:chPref val="3"/>
        </dgm:presLayoutVars>
      </dgm:prSet>
      <dgm:spPr>
        <a:prstGeom prst="roundRect">
          <a:avLst/>
        </a:prstGeom>
      </dgm:spPr>
    </dgm:pt>
    <dgm:pt modelId="{EE057C96-B34A-49FB-98B9-56D81974EEBB}" type="pres">
      <dgm:prSet presAssocID="{39C8C966-E0B9-44D9-B2B9-CA1B1704A4BE}" presName="rootConnector" presStyleLbl="node3" presStyleIdx="0" presStyleCnt="7"/>
      <dgm:spPr/>
    </dgm:pt>
    <dgm:pt modelId="{4C33EC95-35DE-4B31-8CB6-A999B8B34D84}" type="pres">
      <dgm:prSet presAssocID="{39C8C966-E0B9-44D9-B2B9-CA1B1704A4BE}" presName="hierChild4" presStyleCnt="0"/>
      <dgm:spPr/>
    </dgm:pt>
    <dgm:pt modelId="{1E3C3573-94D9-4F0B-9C22-CF958C88D384}" type="pres">
      <dgm:prSet presAssocID="{39C8C966-E0B9-44D9-B2B9-CA1B1704A4BE}" presName="hierChild5" presStyleCnt="0"/>
      <dgm:spPr/>
    </dgm:pt>
    <dgm:pt modelId="{F6B92F46-66AB-45AD-AA9A-09DA4B9BD968}" type="pres">
      <dgm:prSet presAssocID="{0FA98C02-E150-4B16-A762-79A5B996526B}" presName="Name50" presStyleLbl="parChTrans1D3" presStyleIdx="1" presStyleCnt="7"/>
      <dgm:spPr/>
    </dgm:pt>
    <dgm:pt modelId="{5538567A-F5A8-480D-82AE-FD11FFA153FD}" type="pres">
      <dgm:prSet presAssocID="{369663B4-A601-4617-9E42-E668AA38CE03}" presName="hierRoot2" presStyleCnt="0">
        <dgm:presLayoutVars>
          <dgm:hierBranch val="hang"/>
        </dgm:presLayoutVars>
      </dgm:prSet>
      <dgm:spPr/>
    </dgm:pt>
    <dgm:pt modelId="{E3BB6128-0AF0-41EE-B54B-43F9716483F9}" type="pres">
      <dgm:prSet presAssocID="{369663B4-A601-4617-9E42-E668AA38CE03}" presName="rootComposite" presStyleCnt="0"/>
      <dgm:spPr/>
    </dgm:pt>
    <dgm:pt modelId="{8FE4E3A1-27E6-4BAA-A99A-6F9BD751F2FE}" type="pres">
      <dgm:prSet presAssocID="{369663B4-A601-4617-9E42-E668AA38CE03}" presName="rootText" presStyleLbl="node3" presStyleIdx="1" presStyleCnt="7" custScaleX="96959" custScaleY="81825" custLinFactX="-68443" custLinFactY="42897" custLinFactNeighborX="-100000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4199AEF8-D7A5-4A8D-A9D7-2A194CC91826}" type="pres">
      <dgm:prSet presAssocID="{369663B4-A601-4617-9E42-E668AA38CE03}" presName="rootConnector" presStyleLbl="node3" presStyleIdx="1" presStyleCnt="7"/>
      <dgm:spPr/>
    </dgm:pt>
    <dgm:pt modelId="{49221927-7749-4265-BF3C-B2745BCAFC51}" type="pres">
      <dgm:prSet presAssocID="{369663B4-A601-4617-9E42-E668AA38CE03}" presName="hierChild4" presStyleCnt="0"/>
      <dgm:spPr/>
    </dgm:pt>
    <dgm:pt modelId="{5CFEE432-7B02-490A-83E6-C841AB0E3E01}" type="pres">
      <dgm:prSet presAssocID="{369663B4-A601-4617-9E42-E668AA38CE03}" presName="hierChild5" presStyleCnt="0"/>
      <dgm:spPr/>
    </dgm:pt>
    <dgm:pt modelId="{656DC0B2-965D-49FA-8663-7794F024B4A5}" type="pres">
      <dgm:prSet presAssocID="{7505B5F6-C7A9-480A-9445-94450C837AE1}" presName="Name50" presStyleLbl="parChTrans1D3" presStyleIdx="2" presStyleCnt="7"/>
      <dgm:spPr/>
    </dgm:pt>
    <dgm:pt modelId="{5E957F8E-6FD3-4A7A-861D-63AE2F9A39CD}" type="pres">
      <dgm:prSet presAssocID="{A1C4A468-B285-424C-8C54-FDCD668E2FB6}" presName="hierRoot2" presStyleCnt="0">
        <dgm:presLayoutVars>
          <dgm:hierBranch val="init"/>
        </dgm:presLayoutVars>
      </dgm:prSet>
      <dgm:spPr/>
    </dgm:pt>
    <dgm:pt modelId="{B1C75CA0-37D6-4BA3-90D6-4E6BEED065B7}" type="pres">
      <dgm:prSet presAssocID="{A1C4A468-B285-424C-8C54-FDCD668E2FB6}" presName="rootComposite" presStyleCnt="0"/>
      <dgm:spPr/>
    </dgm:pt>
    <dgm:pt modelId="{C7A31FFE-B887-4306-B49E-AD71CC755D29}" type="pres">
      <dgm:prSet presAssocID="{A1C4A468-B285-424C-8C54-FDCD668E2FB6}" presName="rootText" presStyleLbl="node3" presStyleIdx="2" presStyleCnt="7" custScaleX="97102" custScaleY="96149" custLinFactNeighborX="-19286" custLinFactNeighborY="26318">
        <dgm:presLayoutVars>
          <dgm:chPref val="3"/>
        </dgm:presLayoutVars>
      </dgm:prSet>
      <dgm:spPr>
        <a:prstGeom prst="roundRect">
          <a:avLst/>
        </a:prstGeom>
      </dgm:spPr>
    </dgm:pt>
    <dgm:pt modelId="{AFBBD9D9-7DA1-4D35-8528-3EF40DB25741}" type="pres">
      <dgm:prSet presAssocID="{A1C4A468-B285-424C-8C54-FDCD668E2FB6}" presName="rootConnector" presStyleLbl="node3" presStyleIdx="2" presStyleCnt="7"/>
      <dgm:spPr/>
    </dgm:pt>
    <dgm:pt modelId="{5D3C00B7-331B-4C2E-8654-7C2E6EF6D127}" type="pres">
      <dgm:prSet presAssocID="{A1C4A468-B285-424C-8C54-FDCD668E2FB6}" presName="hierChild4" presStyleCnt="0"/>
      <dgm:spPr/>
    </dgm:pt>
    <dgm:pt modelId="{52535C83-F927-465C-A7B7-DEC7361D463C}" type="pres">
      <dgm:prSet presAssocID="{A1C4A468-B285-424C-8C54-FDCD668E2FB6}" presName="hierChild5" presStyleCnt="0"/>
      <dgm:spPr/>
    </dgm:pt>
    <dgm:pt modelId="{F5EB7BB3-9BBB-4BC8-AB4F-EF178B0DB99D}" type="pres">
      <dgm:prSet presAssocID="{E7062B86-37C7-4C24-BA48-3CFF6525BBF9}" presName="Name50" presStyleLbl="parChTrans1D3" presStyleIdx="3" presStyleCnt="7"/>
      <dgm:spPr/>
    </dgm:pt>
    <dgm:pt modelId="{E10C33CF-7679-438E-B382-326C07D2621E}" type="pres">
      <dgm:prSet presAssocID="{2A0F6D3C-AA04-4350-9724-9887188E30D5}" presName="hierRoot2" presStyleCnt="0">
        <dgm:presLayoutVars>
          <dgm:hierBranch val="init"/>
        </dgm:presLayoutVars>
      </dgm:prSet>
      <dgm:spPr/>
    </dgm:pt>
    <dgm:pt modelId="{A7355E91-2275-4861-8B6E-ADD4E9B4D50F}" type="pres">
      <dgm:prSet presAssocID="{2A0F6D3C-AA04-4350-9724-9887188E30D5}" presName="rootComposite" presStyleCnt="0"/>
      <dgm:spPr/>
    </dgm:pt>
    <dgm:pt modelId="{498EEAF7-754A-4386-B6A0-7B0EB46EC4F8}" type="pres">
      <dgm:prSet presAssocID="{2A0F6D3C-AA04-4350-9724-9887188E30D5}" presName="rootText" presStyleLbl="node3" presStyleIdx="3" presStyleCnt="7" custAng="10800000" custFlipVert="1" custScaleY="77421" custLinFactY="-175698" custLinFactNeighborX="-19286" custLinFactNeighborY="-200000">
        <dgm:presLayoutVars>
          <dgm:chPref val="3"/>
        </dgm:presLayoutVars>
      </dgm:prSet>
      <dgm:spPr>
        <a:prstGeom prst="roundRect">
          <a:avLst/>
        </a:prstGeom>
      </dgm:spPr>
    </dgm:pt>
    <dgm:pt modelId="{B8EFD621-A765-4CF0-AE5A-1FF4ECC7EDC7}" type="pres">
      <dgm:prSet presAssocID="{2A0F6D3C-AA04-4350-9724-9887188E30D5}" presName="rootConnector" presStyleLbl="node3" presStyleIdx="3" presStyleCnt="7"/>
      <dgm:spPr/>
    </dgm:pt>
    <dgm:pt modelId="{8A5FB10B-B837-4E1C-B894-842DEC624A63}" type="pres">
      <dgm:prSet presAssocID="{2A0F6D3C-AA04-4350-9724-9887188E30D5}" presName="hierChild4" presStyleCnt="0"/>
      <dgm:spPr/>
    </dgm:pt>
    <dgm:pt modelId="{3AF26F07-481C-4E4A-B3F0-229260BC16A4}" type="pres">
      <dgm:prSet presAssocID="{2A0F6D3C-AA04-4350-9724-9887188E30D5}" presName="hierChild5" presStyleCnt="0"/>
      <dgm:spPr/>
    </dgm:pt>
    <dgm:pt modelId="{53BF1B32-9503-4D8A-B63E-2E9CBDD23EC3}" type="pres">
      <dgm:prSet presAssocID="{642CBFC0-69C5-4F9D-9021-737A45724033}" presName="Name50" presStyleLbl="parChTrans1D3" presStyleIdx="4" presStyleCnt="7"/>
      <dgm:spPr/>
    </dgm:pt>
    <dgm:pt modelId="{00F40A76-CD52-4A28-8993-BFECBAC06548}" type="pres">
      <dgm:prSet presAssocID="{819B2941-BDE8-4E00-9E64-23583DDAFA73}" presName="hierRoot2" presStyleCnt="0">
        <dgm:presLayoutVars>
          <dgm:hierBranch val="init"/>
        </dgm:presLayoutVars>
      </dgm:prSet>
      <dgm:spPr/>
    </dgm:pt>
    <dgm:pt modelId="{B9F5F50E-91B8-4FE2-8DDD-B77301CDD74C}" type="pres">
      <dgm:prSet presAssocID="{819B2941-BDE8-4E00-9E64-23583DDAFA73}" presName="rootComposite" presStyleCnt="0"/>
      <dgm:spPr/>
    </dgm:pt>
    <dgm:pt modelId="{0B33F6C8-8293-4FD2-8C03-1F5AA7A5C9F5}" type="pres">
      <dgm:prSet presAssocID="{819B2941-BDE8-4E00-9E64-23583DDAFA73}" presName="rootText" presStyleLbl="node3" presStyleIdx="4" presStyleCnt="7" custLinFactY="-169185" custLinFactNeighborX="-30268" custLinFactNeighborY="-200000">
        <dgm:presLayoutVars>
          <dgm:chPref val="3"/>
        </dgm:presLayoutVars>
      </dgm:prSet>
      <dgm:spPr>
        <a:prstGeom prst="roundRect">
          <a:avLst/>
        </a:prstGeom>
      </dgm:spPr>
    </dgm:pt>
    <dgm:pt modelId="{D772A23B-D18D-46EF-8C25-F36E3EC99B12}" type="pres">
      <dgm:prSet presAssocID="{819B2941-BDE8-4E00-9E64-23583DDAFA73}" presName="rootConnector" presStyleLbl="node3" presStyleIdx="4" presStyleCnt="7"/>
      <dgm:spPr/>
    </dgm:pt>
    <dgm:pt modelId="{44853E87-69D7-4E54-90DE-83B87E511023}" type="pres">
      <dgm:prSet presAssocID="{819B2941-BDE8-4E00-9E64-23583DDAFA73}" presName="hierChild4" presStyleCnt="0"/>
      <dgm:spPr/>
    </dgm:pt>
    <dgm:pt modelId="{A3F3AD0E-759E-43C4-9E35-8617FA954DD3}" type="pres">
      <dgm:prSet presAssocID="{819B2941-BDE8-4E00-9E64-23583DDAFA73}" presName="hierChild5" presStyleCnt="0"/>
      <dgm:spPr/>
    </dgm:pt>
    <dgm:pt modelId="{3337FF4F-1ACD-412D-B509-B1BA33DD3DD4}" type="pres">
      <dgm:prSet presAssocID="{F644FD8C-EBC4-4EFD-A3D8-7C8B11889F8B}" presName="hierChild5" presStyleCnt="0"/>
      <dgm:spPr/>
    </dgm:pt>
    <dgm:pt modelId="{A7F17E14-9AF0-451E-9C16-CD51F36AAA4B}" type="pres">
      <dgm:prSet presAssocID="{3E9D28E2-EF7E-4490-840F-E5498646017C}" presName="Name35" presStyleLbl="parChTrans1D2" presStyleIdx="1" presStyleCnt="2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1" presStyleCnt="2" custScaleX="141619" custScaleY="106884" custLinFactNeighborX="26185" custLinFactNeighborY="28012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1" presStyleCnt="2"/>
      <dgm:spPr/>
    </dgm:pt>
    <dgm:pt modelId="{6C24B218-75CD-4AF4-89FE-A6D3334BB1BA}" type="pres">
      <dgm:prSet presAssocID="{661178FE-485E-4CA7-9D81-75A3C355D18F}" presName="hierChild4" presStyleCnt="0"/>
      <dgm:spPr/>
    </dgm:pt>
    <dgm:pt modelId="{326C7681-5CF2-425C-A1AB-DBBF27811E9D}" type="pres">
      <dgm:prSet presAssocID="{73CF50F4-076D-4B06-A634-89A4039B8D5C}" presName="Name50" presStyleLbl="parChTrans1D3" presStyleIdx="5" presStyleCnt="7"/>
      <dgm:spPr/>
    </dgm:pt>
    <dgm:pt modelId="{BE0D55E6-4BE6-4E63-B4ED-6B8B63F81706}" type="pres">
      <dgm:prSet presAssocID="{4A1A4D46-5B14-417C-8F84-3E49F82973A5}" presName="hierRoot2" presStyleCnt="0">
        <dgm:presLayoutVars>
          <dgm:hierBranch val="init"/>
        </dgm:presLayoutVars>
      </dgm:prSet>
      <dgm:spPr/>
    </dgm:pt>
    <dgm:pt modelId="{475AF08A-7810-4FC3-AC1E-6AC0A5084A96}" type="pres">
      <dgm:prSet presAssocID="{4A1A4D46-5B14-417C-8F84-3E49F82973A5}" presName="rootComposite" presStyleCnt="0"/>
      <dgm:spPr/>
    </dgm:pt>
    <dgm:pt modelId="{D83BF337-94D9-496F-83B3-850AFC7B875A}" type="pres">
      <dgm:prSet presAssocID="{4A1A4D46-5B14-417C-8F84-3E49F82973A5}" presName="rootText" presStyleLbl="node3" presStyleIdx="5" presStyleCnt="7" custScaleX="91732" custScaleY="85020" custLinFactNeighborX="17897" custLinFactNeighborY="2490">
        <dgm:presLayoutVars>
          <dgm:chPref val="3"/>
        </dgm:presLayoutVars>
      </dgm:prSet>
      <dgm:spPr>
        <a:prstGeom prst="roundRect">
          <a:avLst/>
        </a:prstGeom>
      </dgm:spPr>
    </dgm:pt>
    <dgm:pt modelId="{17E982D8-E6A1-4041-8C47-C4637FB2CCFE}" type="pres">
      <dgm:prSet presAssocID="{4A1A4D46-5B14-417C-8F84-3E49F82973A5}" presName="rootConnector" presStyleLbl="node3" presStyleIdx="5" presStyleCnt="7"/>
      <dgm:spPr/>
    </dgm:pt>
    <dgm:pt modelId="{EF6D7C38-5D98-4F8E-B660-765DE795627F}" type="pres">
      <dgm:prSet presAssocID="{4A1A4D46-5B14-417C-8F84-3E49F82973A5}" presName="hierChild4" presStyleCnt="0"/>
      <dgm:spPr/>
    </dgm:pt>
    <dgm:pt modelId="{DC4EAF46-2A84-4B4B-8847-B3ACBA10C1CA}" type="pres">
      <dgm:prSet presAssocID="{4A1A4D46-5B14-417C-8F84-3E49F82973A5}" presName="hierChild5" presStyleCnt="0"/>
      <dgm:spPr/>
    </dgm:pt>
    <dgm:pt modelId="{6921BB12-9FE8-474F-ACD4-DBC38DA42F93}" type="pres">
      <dgm:prSet presAssocID="{1700C905-EED3-45AC-994E-C5DB4B7A6D24}" presName="Name50" presStyleLbl="parChTrans1D3" presStyleIdx="6" presStyleCnt="7"/>
      <dgm:spPr/>
    </dgm:pt>
    <dgm:pt modelId="{B6ED4C68-C9AA-471E-9526-33DDC813B992}" type="pres">
      <dgm:prSet presAssocID="{BE538916-7607-4195-86A3-F9C325DDB713}" presName="hierRoot2" presStyleCnt="0">
        <dgm:presLayoutVars>
          <dgm:hierBranch val="hang"/>
        </dgm:presLayoutVars>
      </dgm:prSet>
      <dgm:spPr/>
    </dgm:pt>
    <dgm:pt modelId="{6335D4E7-21D2-4003-ADCC-0729B902A2BF}" type="pres">
      <dgm:prSet presAssocID="{BE538916-7607-4195-86A3-F9C325DDB713}" presName="rootComposite" presStyleCnt="0"/>
      <dgm:spPr/>
    </dgm:pt>
    <dgm:pt modelId="{E7118610-FCA8-4B93-8133-BA06F901238B}" type="pres">
      <dgm:prSet presAssocID="{BE538916-7607-4195-86A3-F9C325DDB713}" presName="rootText" presStyleLbl="node3" presStyleIdx="6" presStyleCnt="7" custScaleX="91939" custScaleY="85460" custLinFactNeighborX="17897" custLinFactNeighborY="18082">
        <dgm:presLayoutVars>
          <dgm:chPref val="3"/>
        </dgm:presLayoutVars>
      </dgm:prSet>
      <dgm:spPr>
        <a:prstGeom prst="roundRect">
          <a:avLst/>
        </a:prstGeom>
      </dgm:spPr>
    </dgm:pt>
    <dgm:pt modelId="{96623763-1536-4682-BC0B-6F51967C79E1}" type="pres">
      <dgm:prSet presAssocID="{BE538916-7607-4195-86A3-F9C325DDB713}" presName="rootConnector" presStyleLbl="node3" presStyleIdx="6" presStyleCnt="7"/>
      <dgm:spPr/>
    </dgm:pt>
    <dgm:pt modelId="{B5A4759A-12AC-418A-80D0-E79671B706E2}" type="pres">
      <dgm:prSet presAssocID="{BE538916-7607-4195-86A3-F9C325DDB713}" presName="hierChild4" presStyleCnt="0"/>
      <dgm:spPr/>
    </dgm:pt>
    <dgm:pt modelId="{B3D69490-5223-4C52-A727-9508BB8F884F}" type="pres">
      <dgm:prSet presAssocID="{BE538916-7607-4195-86A3-F9C325DDB713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A92C0003-FF40-4951-AADC-6B830308C2C3}" type="presOf" srcId="{01D7F48E-F4EF-4FEF-986A-F7D5A910C537}" destId="{AF555A22-6B4C-4A24-9D49-1E88131CF7A7}" srcOrd="1" destOrd="0" presId="urn:microsoft.com/office/officeart/2005/8/layout/orgChart1"/>
    <dgm:cxn modelId="{FF68FE07-CC03-45FE-B0E8-D571BB0F9DE7}" type="presOf" srcId="{BE538916-7607-4195-86A3-F9C325DDB713}" destId="{96623763-1536-4682-BC0B-6F51967C79E1}" srcOrd="1" destOrd="0" presId="urn:microsoft.com/office/officeart/2005/8/layout/orgChart1"/>
    <dgm:cxn modelId="{84544009-32E0-4FEF-8985-6D642F7CDD1D}" type="presOf" srcId="{01D7F48E-F4EF-4FEF-986A-F7D5A910C537}" destId="{B05BD84C-786C-4866-8243-C5177477CE81}" srcOrd="0" destOrd="0" presId="urn:microsoft.com/office/officeart/2005/8/layout/orgChart1"/>
    <dgm:cxn modelId="{E451DA0D-1FB9-4279-BB9F-47A95DBC8829}" type="presOf" srcId="{2A0F6D3C-AA04-4350-9724-9887188E30D5}" destId="{B8EFD621-A765-4CF0-AE5A-1FF4ECC7EDC7}" srcOrd="1" destOrd="0" presId="urn:microsoft.com/office/officeart/2005/8/layout/orgChart1"/>
    <dgm:cxn modelId="{DCB8CF15-3494-488F-A7BF-39E31176C84F}" srcId="{F644FD8C-EBC4-4EFD-A3D8-7C8B11889F8B}" destId="{A1C4A468-B285-424C-8C54-FDCD668E2FB6}" srcOrd="2" destOrd="0" parTransId="{7505B5F6-C7A9-480A-9445-94450C837AE1}" sibTransId="{99529DAC-786C-458E-90B6-D77FB6BB137F}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9D06621B-AA1D-4B2A-A7E3-FEB3CDA1A78B}" type="presOf" srcId="{D23DD27E-7909-4823-A4FE-369B0CFFCE50}" destId="{95FF7A08-13E8-4C96-AC8C-618E33D5D1D7}" srcOrd="0" destOrd="0" presId="urn:microsoft.com/office/officeart/2005/8/layout/orgChart1"/>
    <dgm:cxn modelId="{54027D1B-EB90-403E-8250-FCC91399A8D8}" type="presOf" srcId="{819B2941-BDE8-4E00-9E64-23583DDAFA73}" destId="{0B33F6C8-8293-4FD2-8C03-1F5AA7A5C9F5}" srcOrd="0" destOrd="0" presId="urn:microsoft.com/office/officeart/2005/8/layout/orgChart1"/>
    <dgm:cxn modelId="{870EE31C-8C30-489A-8D02-4C2903A3666C}" type="presOf" srcId="{4A1A4D46-5B14-417C-8F84-3E49F82973A5}" destId="{D83BF337-94D9-496F-83B3-850AFC7B875A}" srcOrd="0" destOrd="0" presId="urn:microsoft.com/office/officeart/2005/8/layout/orgChart1"/>
    <dgm:cxn modelId="{02736F25-622B-4B97-AAEE-6096A38BEF6E}" type="presOf" srcId="{642CBFC0-69C5-4F9D-9021-737A45724033}" destId="{53BF1B32-9503-4D8A-B63E-2E9CBDD23EC3}" srcOrd="0" destOrd="0" presId="urn:microsoft.com/office/officeart/2005/8/layout/orgChart1"/>
    <dgm:cxn modelId="{DDD59E27-96A8-4EAF-8811-70C71C345879}" type="presOf" srcId="{F644FD8C-EBC4-4EFD-A3D8-7C8B11889F8B}" destId="{41023770-4006-47C5-A885-861EAAC3581C}" srcOrd="1" destOrd="0" presId="urn:microsoft.com/office/officeart/2005/8/layout/orgChart1"/>
    <dgm:cxn modelId="{15DD1B2E-F3C8-4D1D-9E28-FFE25E1BCA37}" srcId="{F644FD8C-EBC4-4EFD-A3D8-7C8B11889F8B}" destId="{819B2941-BDE8-4E00-9E64-23583DDAFA73}" srcOrd="4" destOrd="0" parTransId="{642CBFC0-69C5-4F9D-9021-737A45724033}" sibTransId="{C64981D1-4AA4-472C-82C4-786FDCA699F4}"/>
    <dgm:cxn modelId="{C85F4633-0769-4376-93D2-4D2B0E1C257E}" srcId="{661178FE-485E-4CA7-9D81-75A3C355D18F}" destId="{4A1A4D46-5B14-417C-8F84-3E49F82973A5}" srcOrd="0" destOrd="0" parTransId="{73CF50F4-076D-4B06-A634-89A4039B8D5C}" sibTransId="{9D8E8719-4457-4CDB-BA62-9BEF35D728C4}"/>
    <dgm:cxn modelId="{5E09FC36-ADA9-40D8-9554-940BAC537345}" type="presOf" srcId="{7505B5F6-C7A9-480A-9445-94450C837AE1}" destId="{656DC0B2-965D-49FA-8663-7794F024B4A5}" srcOrd="0" destOrd="0" presId="urn:microsoft.com/office/officeart/2005/8/layout/orgChart1"/>
    <dgm:cxn modelId="{C031653F-D897-4195-8E0B-2CEB28D1611B}" type="presOf" srcId="{369663B4-A601-4617-9E42-E668AA38CE03}" destId="{8FE4E3A1-27E6-4BAA-A99A-6F9BD751F2FE}" srcOrd="0" destOrd="0" presId="urn:microsoft.com/office/officeart/2005/8/layout/orgChart1"/>
    <dgm:cxn modelId="{1F72BF5D-C60D-496A-A62A-BA39945B9BBD}" type="presOf" srcId="{3E9D28E2-EF7E-4490-840F-E5498646017C}" destId="{A7F17E14-9AF0-451E-9C16-CD51F36AAA4B}" srcOrd="0" destOrd="0" presId="urn:microsoft.com/office/officeart/2005/8/layout/orgChart1"/>
    <dgm:cxn modelId="{FBC6A041-4AF7-4B24-B39F-C4409C067CA3}" type="presOf" srcId="{1700C905-EED3-45AC-994E-C5DB4B7A6D24}" destId="{6921BB12-9FE8-474F-ACD4-DBC38DA42F93}" srcOrd="0" destOrd="0" presId="urn:microsoft.com/office/officeart/2005/8/layout/orgChart1"/>
    <dgm:cxn modelId="{C9074A67-3A34-4C87-B739-311DB6125753}" type="presOf" srcId="{2A0F6D3C-AA04-4350-9724-9887188E30D5}" destId="{498EEAF7-754A-4386-B6A0-7B0EB46EC4F8}" srcOrd="0" destOrd="0" presId="urn:microsoft.com/office/officeart/2005/8/layout/orgChart1"/>
    <dgm:cxn modelId="{BEEF9569-9F1C-4C48-B8D6-0034008C4EA2}" type="presOf" srcId="{D1845A61-76CD-48A8-BA96-70D44373CD68}" destId="{563FE374-5DB1-4EB3-A27C-E75F70774DAB}" srcOrd="0" destOrd="0" presId="urn:microsoft.com/office/officeart/2005/8/layout/orgChart1"/>
    <dgm:cxn modelId="{0F54846E-B2E7-4444-B526-9221D7268CBE}" type="presOf" srcId="{CC0822ED-77A0-4172-9884-5187A03BC287}" destId="{7F008859-511D-4B5E-A9A1-39786FE5F763}" srcOrd="0" destOrd="0" presId="urn:microsoft.com/office/officeart/2005/8/layout/orgChart1"/>
    <dgm:cxn modelId="{F8246B55-452C-403C-BF89-0E9BA9672128}" type="presOf" srcId="{73CF50F4-076D-4B06-A634-89A4039B8D5C}" destId="{326C7681-5CF2-425C-A1AB-DBBF27811E9D}" srcOrd="0" destOrd="0" presId="urn:microsoft.com/office/officeart/2005/8/layout/orgChart1"/>
    <dgm:cxn modelId="{A70F8580-5A17-4CEE-AB62-C8EECCD0A53A}" type="presOf" srcId="{661178FE-485E-4CA7-9D81-75A3C355D18F}" destId="{B7B1B8D2-3B9C-43D2-BDBD-7DB5BD93CA7B}" srcOrd="1" destOrd="0" presId="urn:microsoft.com/office/officeart/2005/8/layout/orgChart1"/>
    <dgm:cxn modelId="{1E02F680-FCD8-45C6-B326-EA324FFAA858}" srcId="{661178FE-485E-4CA7-9D81-75A3C355D18F}" destId="{BE538916-7607-4195-86A3-F9C325DDB713}" srcOrd="1" destOrd="0" parTransId="{1700C905-EED3-45AC-994E-C5DB4B7A6D24}" sibTransId="{833D7262-1E33-4A54-8695-A3377D309EB5}"/>
    <dgm:cxn modelId="{CC378386-3BA1-4761-8AFA-D364C7AE2C72}" srcId="{F644FD8C-EBC4-4EFD-A3D8-7C8B11889F8B}" destId="{2A0F6D3C-AA04-4350-9724-9887188E30D5}" srcOrd="3" destOrd="0" parTransId="{E7062B86-37C7-4C24-BA48-3CFF6525BBF9}" sibTransId="{2D881533-92D8-43F6-8B5E-13424DB84345}"/>
    <dgm:cxn modelId="{BF710097-3342-4FD1-BE70-A9E0F9D3258C}" type="presOf" srcId="{BE538916-7607-4195-86A3-F9C325DDB713}" destId="{E7118610-FCA8-4B93-8133-BA06F901238B}" srcOrd="0" destOrd="0" presId="urn:microsoft.com/office/officeart/2005/8/layout/orgChart1"/>
    <dgm:cxn modelId="{9C0C449A-399F-454C-87EF-C41782E94DE0}" type="presOf" srcId="{39C8C966-E0B9-44D9-B2B9-CA1B1704A4BE}" destId="{D0E6E8FD-A3A1-43DC-B94D-9E704E5BF3E7}" srcOrd="0" destOrd="0" presId="urn:microsoft.com/office/officeart/2005/8/layout/orgChart1"/>
    <dgm:cxn modelId="{8640D89B-DE39-4F04-8261-EBF1FCE813AC}" srcId="{F644FD8C-EBC4-4EFD-A3D8-7C8B11889F8B}" destId="{369663B4-A601-4617-9E42-E668AA38CE03}" srcOrd="1" destOrd="0" parTransId="{0FA98C02-E150-4B16-A762-79A5B996526B}" sibTransId="{A96779EF-71D2-44E9-B158-FCD45DA8F849}"/>
    <dgm:cxn modelId="{FBCB30AB-FE63-46BE-B7F0-915470A652AF}" type="presOf" srcId="{39C8C966-E0B9-44D9-B2B9-CA1B1704A4BE}" destId="{EE057C96-B34A-49FB-98B9-56D81974EEBB}" srcOrd="1" destOrd="0" presId="urn:microsoft.com/office/officeart/2005/8/layout/orgChart1"/>
    <dgm:cxn modelId="{91EA40B8-2B12-4D64-BFC8-E74B1C6295ED}" srcId="{01D7F48E-F4EF-4FEF-986A-F7D5A910C537}" destId="{F644FD8C-EBC4-4EFD-A3D8-7C8B11889F8B}" srcOrd="0" destOrd="0" parTransId="{D23DD27E-7909-4823-A4FE-369B0CFFCE50}" sibTransId="{03660FF0-F727-48B6-922D-0573EF1BFE02}"/>
    <dgm:cxn modelId="{32FD6CC6-CD9F-4646-9F21-B77F047FFFFE}" type="presOf" srcId="{E7062B86-37C7-4C24-BA48-3CFF6525BBF9}" destId="{F5EB7BB3-9BBB-4BC8-AB4F-EF178B0DB99D}" srcOrd="0" destOrd="0" presId="urn:microsoft.com/office/officeart/2005/8/layout/orgChart1"/>
    <dgm:cxn modelId="{24F98EC7-7AD3-4E08-8074-46F718046DB1}" type="presOf" srcId="{F644FD8C-EBC4-4EFD-A3D8-7C8B11889F8B}" destId="{A352FEF0-E2A5-4FD9-9790-77C9AE63B922}" srcOrd="0" destOrd="0" presId="urn:microsoft.com/office/officeart/2005/8/layout/orgChart1"/>
    <dgm:cxn modelId="{C7D7B1D5-C1D5-41B7-9835-DD980DCCC67A}" type="presOf" srcId="{4A1A4D46-5B14-417C-8F84-3E49F82973A5}" destId="{17E982D8-E6A1-4041-8C47-C4637FB2CCFE}" srcOrd="1" destOrd="0" presId="urn:microsoft.com/office/officeart/2005/8/layout/orgChart1"/>
    <dgm:cxn modelId="{DB0632D7-8CDC-42DE-AB7A-CFA67C873FB3}" type="presOf" srcId="{819B2941-BDE8-4E00-9E64-23583DDAFA73}" destId="{D772A23B-D18D-46EF-8C25-F36E3EC99B12}" srcOrd="1" destOrd="0" presId="urn:microsoft.com/office/officeart/2005/8/layout/orgChart1"/>
    <dgm:cxn modelId="{2A7727D9-7084-4403-AA03-3F8E8125F496}" type="presOf" srcId="{0FA98C02-E150-4B16-A762-79A5B996526B}" destId="{F6B92F46-66AB-45AD-AA9A-09DA4B9BD968}" srcOrd="0" destOrd="0" presId="urn:microsoft.com/office/officeart/2005/8/layout/orgChart1"/>
    <dgm:cxn modelId="{D0D6B7DD-8C32-4EFF-81FD-137612F38F42}" type="presOf" srcId="{A1C4A468-B285-424C-8C54-FDCD668E2FB6}" destId="{AFBBD9D9-7DA1-4D35-8528-3EF40DB25741}" srcOrd="1" destOrd="0" presId="urn:microsoft.com/office/officeart/2005/8/layout/orgChart1"/>
    <dgm:cxn modelId="{D67C92EC-F6A6-4576-80D8-2B67B2439F6E}" type="presOf" srcId="{661178FE-485E-4CA7-9D81-75A3C355D18F}" destId="{908BE094-5538-44FF-B722-9F055DBFBCD2}" srcOrd="0" destOrd="0" presId="urn:microsoft.com/office/officeart/2005/8/layout/orgChart1"/>
    <dgm:cxn modelId="{B3E133EF-A2C4-4395-9A21-10A8EC385BC3}" srcId="{01D7F48E-F4EF-4FEF-986A-F7D5A910C537}" destId="{661178FE-485E-4CA7-9D81-75A3C355D18F}" srcOrd="1" destOrd="0" parTransId="{3E9D28E2-EF7E-4490-840F-E5498646017C}" sibTransId="{03012880-E39E-4E4B-B963-3368F3CF1964}"/>
    <dgm:cxn modelId="{86E73DF2-2D3B-4444-BD99-E0FAD2051DA8}" type="presOf" srcId="{A1C4A468-B285-424C-8C54-FDCD668E2FB6}" destId="{C7A31FFE-B887-4306-B49E-AD71CC755D29}" srcOrd="0" destOrd="0" presId="urn:microsoft.com/office/officeart/2005/8/layout/orgChart1"/>
    <dgm:cxn modelId="{EF77CFF2-CC12-4C68-B0CF-6881CC45158F}" type="presOf" srcId="{369663B4-A601-4617-9E42-E668AA38CE03}" destId="{4199AEF8-D7A5-4A8D-A9D7-2A194CC91826}" srcOrd="1" destOrd="0" presId="urn:microsoft.com/office/officeart/2005/8/layout/orgChart1"/>
    <dgm:cxn modelId="{988C76FD-4D35-4059-B19D-CB2CF301093F}" srcId="{F644FD8C-EBC4-4EFD-A3D8-7C8B11889F8B}" destId="{39C8C966-E0B9-44D9-B2B9-CA1B1704A4BE}" srcOrd="0" destOrd="0" parTransId="{D1845A61-76CD-48A8-BA96-70D44373CD68}" sibTransId="{D593B549-F1F1-430A-B038-08A16533E7A1}"/>
    <dgm:cxn modelId="{7D165D1C-0E82-4550-8E56-C638926DF897}" type="presParOf" srcId="{7F008859-511D-4B5E-A9A1-39786FE5F763}" destId="{3111F168-E21C-47FD-8483-C621BBB9AC46}" srcOrd="0" destOrd="0" presId="urn:microsoft.com/office/officeart/2005/8/layout/orgChart1"/>
    <dgm:cxn modelId="{7059A679-B0C3-49A3-83A2-0FEF72B17D9B}" type="presParOf" srcId="{3111F168-E21C-47FD-8483-C621BBB9AC46}" destId="{D2CA97EE-D1C5-4AA0-8BB5-664113A970FC}" srcOrd="0" destOrd="0" presId="urn:microsoft.com/office/officeart/2005/8/layout/orgChart1"/>
    <dgm:cxn modelId="{93B7B554-EF8B-475C-842F-E428F6385F5F}" type="presParOf" srcId="{D2CA97EE-D1C5-4AA0-8BB5-664113A970FC}" destId="{B05BD84C-786C-4866-8243-C5177477CE81}" srcOrd="0" destOrd="0" presId="urn:microsoft.com/office/officeart/2005/8/layout/orgChart1"/>
    <dgm:cxn modelId="{AA4DFF86-F0D4-457F-A3A8-2B3A5C76CCB4}" type="presParOf" srcId="{D2CA97EE-D1C5-4AA0-8BB5-664113A970FC}" destId="{AF555A22-6B4C-4A24-9D49-1E88131CF7A7}" srcOrd="1" destOrd="0" presId="urn:microsoft.com/office/officeart/2005/8/layout/orgChart1"/>
    <dgm:cxn modelId="{B6C2CF59-D977-4B04-9B91-FAC16B4EE981}" type="presParOf" srcId="{3111F168-E21C-47FD-8483-C621BBB9AC46}" destId="{140A5476-57A7-4FF6-8228-F1BB8A23B01F}" srcOrd="1" destOrd="0" presId="urn:microsoft.com/office/officeart/2005/8/layout/orgChart1"/>
    <dgm:cxn modelId="{F13C44EC-CBF7-40FC-ADCC-25D9573FEA15}" type="presParOf" srcId="{140A5476-57A7-4FF6-8228-F1BB8A23B01F}" destId="{95FF7A08-13E8-4C96-AC8C-618E33D5D1D7}" srcOrd="0" destOrd="0" presId="urn:microsoft.com/office/officeart/2005/8/layout/orgChart1"/>
    <dgm:cxn modelId="{1458A4AB-7CB7-421B-BFEF-FCB70AB16A47}" type="presParOf" srcId="{140A5476-57A7-4FF6-8228-F1BB8A23B01F}" destId="{60A738EB-3603-4205-8E91-EAD330FF97C5}" srcOrd="1" destOrd="0" presId="urn:microsoft.com/office/officeart/2005/8/layout/orgChart1"/>
    <dgm:cxn modelId="{D219A93D-D110-4EB0-A917-6E2481F6BDA1}" type="presParOf" srcId="{60A738EB-3603-4205-8E91-EAD330FF97C5}" destId="{6E82A727-21CC-4FE4-8C8C-817045C4BF3D}" srcOrd="0" destOrd="0" presId="urn:microsoft.com/office/officeart/2005/8/layout/orgChart1"/>
    <dgm:cxn modelId="{D98D63D7-8926-4266-A163-F22DDD660430}" type="presParOf" srcId="{6E82A727-21CC-4FE4-8C8C-817045C4BF3D}" destId="{A352FEF0-E2A5-4FD9-9790-77C9AE63B922}" srcOrd="0" destOrd="0" presId="urn:microsoft.com/office/officeart/2005/8/layout/orgChart1"/>
    <dgm:cxn modelId="{01849E79-ACE7-4697-BD2A-35AE6BA9B3D3}" type="presParOf" srcId="{6E82A727-21CC-4FE4-8C8C-817045C4BF3D}" destId="{41023770-4006-47C5-A885-861EAAC3581C}" srcOrd="1" destOrd="0" presId="urn:microsoft.com/office/officeart/2005/8/layout/orgChart1"/>
    <dgm:cxn modelId="{816DFE58-AAB8-444A-B1E5-CA2F5B73E535}" type="presParOf" srcId="{60A738EB-3603-4205-8E91-EAD330FF97C5}" destId="{1807C53B-9719-47D4-84C2-15F41B0F47CC}" srcOrd="1" destOrd="0" presId="urn:microsoft.com/office/officeart/2005/8/layout/orgChart1"/>
    <dgm:cxn modelId="{BC0CFCC3-9047-413C-A409-C407F44720AB}" type="presParOf" srcId="{1807C53B-9719-47D4-84C2-15F41B0F47CC}" destId="{563FE374-5DB1-4EB3-A27C-E75F70774DAB}" srcOrd="0" destOrd="0" presId="urn:microsoft.com/office/officeart/2005/8/layout/orgChart1"/>
    <dgm:cxn modelId="{AD738500-9BC5-4C81-9DD6-FD8E229CD8F0}" type="presParOf" srcId="{1807C53B-9719-47D4-84C2-15F41B0F47CC}" destId="{13B1AC33-BD10-42FE-A9E2-3CAD78ACBFD6}" srcOrd="1" destOrd="0" presId="urn:microsoft.com/office/officeart/2005/8/layout/orgChart1"/>
    <dgm:cxn modelId="{6F179BE4-8895-469C-9854-862EEA4213E9}" type="presParOf" srcId="{13B1AC33-BD10-42FE-A9E2-3CAD78ACBFD6}" destId="{02F67E12-B433-4707-BAC7-9960EC04E019}" srcOrd="0" destOrd="0" presId="urn:microsoft.com/office/officeart/2005/8/layout/orgChart1"/>
    <dgm:cxn modelId="{18091563-5D9E-4EB1-B17C-246314F21771}" type="presParOf" srcId="{02F67E12-B433-4707-BAC7-9960EC04E019}" destId="{D0E6E8FD-A3A1-43DC-B94D-9E704E5BF3E7}" srcOrd="0" destOrd="0" presId="urn:microsoft.com/office/officeart/2005/8/layout/orgChart1"/>
    <dgm:cxn modelId="{B737FEDF-054B-4FCA-A90B-5775ACD3CC08}" type="presParOf" srcId="{02F67E12-B433-4707-BAC7-9960EC04E019}" destId="{EE057C96-B34A-49FB-98B9-56D81974EEBB}" srcOrd="1" destOrd="0" presId="urn:microsoft.com/office/officeart/2005/8/layout/orgChart1"/>
    <dgm:cxn modelId="{A8EEAF96-F172-446D-862A-0B8B01B54E43}" type="presParOf" srcId="{13B1AC33-BD10-42FE-A9E2-3CAD78ACBFD6}" destId="{4C33EC95-35DE-4B31-8CB6-A999B8B34D84}" srcOrd="1" destOrd="0" presId="urn:microsoft.com/office/officeart/2005/8/layout/orgChart1"/>
    <dgm:cxn modelId="{098C29A0-3E31-4308-A53E-921D7A25CDB5}" type="presParOf" srcId="{13B1AC33-BD10-42FE-A9E2-3CAD78ACBFD6}" destId="{1E3C3573-94D9-4F0B-9C22-CF958C88D384}" srcOrd="2" destOrd="0" presId="urn:microsoft.com/office/officeart/2005/8/layout/orgChart1"/>
    <dgm:cxn modelId="{F989CA2F-627A-4285-A386-926F5D098C45}" type="presParOf" srcId="{1807C53B-9719-47D4-84C2-15F41B0F47CC}" destId="{F6B92F46-66AB-45AD-AA9A-09DA4B9BD968}" srcOrd="2" destOrd="0" presId="urn:microsoft.com/office/officeart/2005/8/layout/orgChart1"/>
    <dgm:cxn modelId="{262B39D7-45BF-46E8-BE5E-612A8A346242}" type="presParOf" srcId="{1807C53B-9719-47D4-84C2-15F41B0F47CC}" destId="{5538567A-F5A8-480D-82AE-FD11FFA153FD}" srcOrd="3" destOrd="0" presId="urn:microsoft.com/office/officeart/2005/8/layout/orgChart1"/>
    <dgm:cxn modelId="{B6692A7C-72EC-42A8-811B-6B3B00C62FFA}" type="presParOf" srcId="{5538567A-F5A8-480D-82AE-FD11FFA153FD}" destId="{E3BB6128-0AF0-41EE-B54B-43F9716483F9}" srcOrd="0" destOrd="0" presId="urn:microsoft.com/office/officeart/2005/8/layout/orgChart1"/>
    <dgm:cxn modelId="{21C9489F-1BFC-4A51-A292-CC41EAB96EEA}" type="presParOf" srcId="{E3BB6128-0AF0-41EE-B54B-43F9716483F9}" destId="{8FE4E3A1-27E6-4BAA-A99A-6F9BD751F2FE}" srcOrd="0" destOrd="0" presId="urn:microsoft.com/office/officeart/2005/8/layout/orgChart1"/>
    <dgm:cxn modelId="{3375F87B-E12B-4E1D-A1B0-946D8415B83E}" type="presParOf" srcId="{E3BB6128-0AF0-41EE-B54B-43F9716483F9}" destId="{4199AEF8-D7A5-4A8D-A9D7-2A194CC91826}" srcOrd="1" destOrd="0" presId="urn:microsoft.com/office/officeart/2005/8/layout/orgChart1"/>
    <dgm:cxn modelId="{F6879E7B-1F46-4150-9636-13590E5A07E8}" type="presParOf" srcId="{5538567A-F5A8-480D-82AE-FD11FFA153FD}" destId="{49221927-7749-4265-BF3C-B2745BCAFC51}" srcOrd="1" destOrd="0" presId="urn:microsoft.com/office/officeart/2005/8/layout/orgChart1"/>
    <dgm:cxn modelId="{59B023F1-444E-473A-B98F-A39DC2A0F5AA}" type="presParOf" srcId="{5538567A-F5A8-480D-82AE-FD11FFA153FD}" destId="{5CFEE432-7B02-490A-83E6-C841AB0E3E01}" srcOrd="2" destOrd="0" presId="urn:microsoft.com/office/officeart/2005/8/layout/orgChart1"/>
    <dgm:cxn modelId="{E0BAACD3-9261-4A9F-9515-677F88375603}" type="presParOf" srcId="{1807C53B-9719-47D4-84C2-15F41B0F47CC}" destId="{656DC0B2-965D-49FA-8663-7794F024B4A5}" srcOrd="4" destOrd="0" presId="urn:microsoft.com/office/officeart/2005/8/layout/orgChart1"/>
    <dgm:cxn modelId="{D82CF825-150F-4FED-9359-00B429DB7DCC}" type="presParOf" srcId="{1807C53B-9719-47D4-84C2-15F41B0F47CC}" destId="{5E957F8E-6FD3-4A7A-861D-63AE2F9A39CD}" srcOrd="5" destOrd="0" presId="urn:microsoft.com/office/officeart/2005/8/layout/orgChart1"/>
    <dgm:cxn modelId="{240B0D92-F452-4C9A-9478-5A21876F648F}" type="presParOf" srcId="{5E957F8E-6FD3-4A7A-861D-63AE2F9A39CD}" destId="{B1C75CA0-37D6-4BA3-90D6-4E6BEED065B7}" srcOrd="0" destOrd="0" presId="urn:microsoft.com/office/officeart/2005/8/layout/orgChart1"/>
    <dgm:cxn modelId="{BB1AE062-179A-4016-AC9C-C36B74760BB7}" type="presParOf" srcId="{B1C75CA0-37D6-4BA3-90D6-4E6BEED065B7}" destId="{C7A31FFE-B887-4306-B49E-AD71CC755D29}" srcOrd="0" destOrd="0" presId="urn:microsoft.com/office/officeart/2005/8/layout/orgChart1"/>
    <dgm:cxn modelId="{443017C5-265E-47A1-9CC3-1196EC740B23}" type="presParOf" srcId="{B1C75CA0-37D6-4BA3-90D6-4E6BEED065B7}" destId="{AFBBD9D9-7DA1-4D35-8528-3EF40DB25741}" srcOrd="1" destOrd="0" presId="urn:microsoft.com/office/officeart/2005/8/layout/orgChart1"/>
    <dgm:cxn modelId="{CB6281DD-CBB4-45E2-A966-1AB1D36870FA}" type="presParOf" srcId="{5E957F8E-6FD3-4A7A-861D-63AE2F9A39CD}" destId="{5D3C00B7-331B-4C2E-8654-7C2E6EF6D127}" srcOrd="1" destOrd="0" presId="urn:microsoft.com/office/officeart/2005/8/layout/orgChart1"/>
    <dgm:cxn modelId="{3597BD03-1E4D-4C9B-9B45-D0365D7869CA}" type="presParOf" srcId="{5E957F8E-6FD3-4A7A-861D-63AE2F9A39CD}" destId="{52535C83-F927-465C-A7B7-DEC7361D463C}" srcOrd="2" destOrd="0" presId="urn:microsoft.com/office/officeart/2005/8/layout/orgChart1"/>
    <dgm:cxn modelId="{05DA713B-AE3C-40BE-8B79-D2335F2AD6DE}" type="presParOf" srcId="{1807C53B-9719-47D4-84C2-15F41B0F47CC}" destId="{F5EB7BB3-9BBB-4BC8-AB4F-EF178B0DB99D}" srcOrd="6" destOrd="0" presId="urn:microsoft.com/office/officeart/2005/8/layout/orgChart1"/>
    <dgm:cxn modelId="{D85F79B4-FB23-48A7-B526-9F949ADF739E}" type="presParOf" srcId="{1807C53B-9719-47D4-84C2-15F41B0F47CC}" destId="{E10C33CF-7679-438E-B382-326C07D2621E}" srcOrd="7" destOrd="0" presId="urn:microsoft.com/office/officeart/2005/8/layout/orgChart1"/>
    <dgm:cxn modelId="{0B4025D4-D818-42A3-A233-17C0CF16979A}" type="presParOf" srcId="{E10C33CF-7679-438E-B382-326C07D2621E}" destId="{A7355E91-2275-4861-8B6E-ADD4E9B4D50F}" srcOrd="0" destOrd="0" presId="urn:microsoft.com/office/officeart/2005/8/layout/orgChart1"/>
    <dgm:cxn modelId="{E393B397-796D-4F15-9CD7-00CF972DF7AD}" type="presParOf" srcId="{A7355E91-2275-4861-8B6E-ADD4E9B4D50F}" destId="{498EEAF7-754A-4386-B6A0-7B0EB46EC4F8}" srcOrd="0" destOrd="0" presId="urn:microsoft.com/office/officeart/2005/8/layout/orgChart1"/>
    <dgm:cxn modelId="{95C6F973-29C4-4569-B1D1-EF42E66B811F}" type="presParOf" srcId="{A7355E91-2275-4861-8B6E-ADD4E9B4D50F}" destId="{B8EFD621-A765-4CF0-AE5A-1FF4ECC7EDC7}" srcOrd="1" destOrd="0" presId="urn:microsoft.com/office/officeart/2005/8/layout/orgChart1"/>
    <dgm:cxn modelId="{2430F320-6467-4FB3-8E2E-1216D7872B7C}" type="presParOf" srcId="{E10C33CF-7679-438E-B382-326C07D2621E}" destId="{8A5FB10B-B837-4E1C-B894-842DEC624A63}" srcOrd="1" destOrd="0" presId="urn:microsoft.com/office/officeart/2005/8/layout/orgChart1"/>
    <dgm:cxn modelId="{72E94E32-3520-4A1F-B2A9-CC289B20B7DD}" type="presParOf" srcId="{E10C33CF-7679-438E-B382-326C07D2621E}" destId="{3AF26F07-481C-4E4A-B3F0-229260BC16A4}" srcOrd="2" destOrd="0" presId="urn:microsoft.com/office/officeart/2005/8/layout/orgChart1"/>
    <dgm:cxn modelId="{FC7EC35B-25D0-4CD1-AD01-4FB8F1175CE3}" type="presParOf" srcId="{1807C53B-9719-47D4-84C2-15F41B0F47CC}" destId="{53BF1B32-9503-4D8A-B63E-2E9CBDD23EC3}" srcOrd="8" destOrd="0" presId="urn:microsoft.com/office/officeart/2005/8/layout/orgChart1"/>
    <dgm:cxn modelId="{BB5FC8A3-D2C8-4DBD-9F3C-55FC2EBD03B8}" type="presParOf" srcId="{1807C53B-9719-47D4-84C2-15F41B0F47CC}" destId="{00F40A76-CD52-4A28-8993-BFECBAC06548}" srcOrd="9" destOrd="0" presId="urn:microsoft.com/office/officeart/2005/8/layout/orgChart1"/>
    <dgm:cxn modelId="{AE756A41-D865-40AB-B092-EDA434A8D2E7}" type="presParOf" srcId="{00F40A76-CD52-4A28-8993-BFECBAC06548}" destId="{B9F5F50E-91B8-4FE2-8DDD-B77301CDD74C}" srcOrd="0" destOrd="0" presId="urn:microsoft.com/office/officeart/2005/8/layout/orgChart1"/>
    <dgm:cxn modelId="{BCB7391D-7EBA-49DF-B72D-51D1E224C1A9}" type="presParOf" srcId="{B9F5F50E-91B8-4FE2-8DDD-B77301CDD74C}" destId="{0B33F6C8-8293-4FD2-8C03-1F5AA7A5C9F5}" srcOrd="0" destOrd="0" presId="urn:microsoft.com/office/officeart/2005/8/layout/orgChart1"/>
    <dgm:cxn modelId="{67BB0D52-55C4-4B5D-A01F-119D10D6E31C}" type="presParOf" srcId="{B9F5F50E-91B8-4FE2-8DDD-B77301CDD74C}" destId="{D772A23B-D18D-46EF-8C25-F36E3EC99B12}" srcOrd="1" destOrd="0" presId="urn:microsoft.com/office/officeart/2005/8/layout/orgChart1"/>
    <dgm:cxn modelId="{8B5DC9DB-8FE6-42D2-AB4C-9A799A5AC54F}" type="presParOf" srcId="{00F40A76-CD52-4A28-8993-BFECBAC06548}" destId="{44853E87-69D7-4E54-90DE-83B87E511023}" srcOrd="1" destOrd="0" presId="urn:microsoft.com/office/officeart/2005/8/layout/orgChart1"/>
    <dgm:cxn modelId="{205DE344-BE1F-47F8-8F55-C45131B57152}" type="presParOf" srcId="{00F40A76-CD52-4A28-8993-BFECBAC06548}" destId="{A3F3AD0E-759E-43C4-9E35-8617FA954DD3}" srcOrd="2" destOrd="0" presId="urn:microsoft.com/office/officeart/2005/8/layout/orgChart1"/>
    <dgm:cxn modelId="{111AEB2D-19D0-4FC9-B0AA-24BFABF89BD8}" type="presParOf" srcId="{60A738EB-3603-4205-8E91-EAD330FF97C5}" destId="{3337FF4F-1ACD-412D-B509-B1BA33DD3DD4}" srcOrd="2" destOrd="0" presId="urn:microsoft.com/office/officeart/2005/8/layout/orgChart1"/>
    <dgm:cxn modelId="{2DEC0093-4411-4116-9463-09401F77A96D}" type="presParOf" srcId="{140A5476-57A7-4FF6-8228-F1BB8A23B01F}" destId="{A7F17E14-9AF0-451E-9C16-CD51F36AAA4B}" srcOrd="2" destOrd="0" presId="urn:microsoft.com/office/officeart/2005/8/layout/orgChart1"/>
    <dgm:cxn modelId="{86F5EB3F-14AE-422F-B537-7D62C5C08FEE}" type="presParOf" srcId="{140A5476-57A7-4FF6-8228-F1BB8A23B01F}" destId="{A322FCA1-4553-41B7-BAE8-692F065F6190}" srcOrd="3" destOrd="0" presId="urn:microsoft.com/office/officeart/2005/8/layout/orgChart1"/>
    <dgm:cxn modelId="{40708E68-B9D2-4484-A24D-1B5A34DF212E}" type="presParOf" srcId="{A322FCA1-4553-41B7-BAE8-692F065F6190}" destId="{D7611BE6-F814-4A4B-B367-82B4932FD6F6}" srcOrd="0" destOrd="0" presId="urn:microsoft.com/office/officeart/2005/8/layout/orgChart1"/>
    <dgm:cxn modelId="{C294C79D-5CD2-4CE6-9195-9CE1B8C00657}" type="presParOf" srcId="{D7611BE6-F814-4A4B-B367-82B4932FD6F6}" destId="{908BE094-5538-44FF-B722-9F055DBFBCD2}" srcOrd="0" destOrd="0" presId="urn:microsoft.com/office/officeart/2005/8/layout/orgChart1"/>
    <dgm:cxn modelId="{821F9B76-8352-4CD3-8530-0A127BCBB97A}" type="presParOf" srcId="{D7611BE6-F814-4A4B-B367-82B4932FD6F6}" destId="{B7B1B8D2-3B9C-43D2-BDBD-7DB5BD93CA7B}" srcOrd="1" destOrd="0" presId="urn:microsoft.com/office/officeart/2005/8/layout/orgChart1"/>
    <dgm:cxn modelId="{BC9E57AC-EB56-4D50-AECD-44F9F6674A4D}" type="presParOf" srcId="{A322FCA1-4553-41B7-BAE8-692F065F6190}" destId="{6C24B218-75CD-4AF4-89FE-A6D3334BB1BA}" srcOrd="1" destOrd="0" presId="urn:microsoft.com/office/officeart/2005/8/layout/orgChart1"/>
    <dgm:cxn modelId="{A58BBDD2-65EE-44F8-B45D-C8D7F28016F4}" type="presParOf" srcId="{6C24B218-75CD-4AF4-89FE-A6D3334BB1BA}" destId="{326C7681-5CF2-425C-A1AB-DBBF27811E9D}" srcOrd="0" destOrd="0" presId="urn:microsoft.com/office/officeart/2005/8/layout/orgChart1"/>
    <dgm:cxn modelId="{F77E371C-021A-4434-8415-2EF5A284CA82}" type="presParOf" srcId="{6C24B218-75CD-4AF4-89FE-A6D3334BB1BA}" destId="{BE0D55E6-4BE6-4E63-B4ED-6B8B63F81706}" srcOrd="1" destOrd="0" presId="urn:microsoft.com/office/officeart/2005/8/layout/orgChart1"/>
    <dgm:cxn modelId="{5A7439D6-455A-4076-AA17-CCBB3138B043}" type="presParOf" srcId="{BE0D55E6-4BE6-4E63-B4ED-6B8B63F81706}" destId="{475AF08A-7810-4FC3-AC1E-6AC0A5084A96}" srcOrd="0" destOrd="0" presId="urn:microsoft.com/office/officeart/2005/8/layout/orgChart1"/>
    <dgm:cxn modelId="{6FC28C4B-F645-44ED-AAEF-41506F337D8D}" type="presParOf" srcId="{475AF08A-7810-4FC3-AC1E-6AC0A5084A96}" destId="{D83BF337-94D9-496F-83B3-850AFC7B875A}" srcOrd="0" destOrd="0" presId="urn:microsoft.com/office/officeart/2005/8/layout/orgChart1"/>
    <dgm:cxn modelId="{EB682355-1913-4ACA-B3DD-02FE2AD8957C}" type="presParOf" srcId="{475AF08A-7810-4FC3-AC1E-6AC0A5084A96}" destId="{17E982D8-E6A1-4041-8C47-C4637FB2CCFE}" srcOrd="1" destOrd="0" presId="urn:microsoft.com/office/officeart/2005/8/layout/orgChart1"/>
    <dgm:cxn modelId="{E8234BB3-B243-4669-9CD4-A123723ED884}" type="presParOf" srcId="{BE0D55E6-4BE6-4E63-B4ED-6B8B63F81706}" destId="{EF6D7C38-5D98-4F8E-B660-765DE795627F}" srcOrd="1" destOrd="0" presId="urn:microsoft.com/office/officeart/2005/8/layout/orgChart1"/>
    <dgm:cxn modelId="{26124EB1-E313-4C97-9AAB-91BE02439E9B}" type="presParOf" srcId="{BE0D55E6-4BE6-4E63-B4ED-6B8B63F81706}" destId="{DC4EAF46-2A84-4B4B-8847-B3ACBA10C1CA}" srcOrd="2" destOrd="0" presId="urn:microsoft.com/office/officeart/2005/8/layout/orgChart1"/>
    <dgm:cxn modelId="{81093E0A-91D5-4944-9E25-1C4884D6CD4E}" type="presParOf" srcId="{6C24B218-75CD-4AF4-89FE-A6D3334BB1BA}" destId="{6921BB12-9FE8-474F-ACD4-DBC38DA42F93}" srcOrd="2" destOrd="0" presId="urn:microsoft.com/office/officeart/2005/8/layout/orgChart1"/>
    <dgm:cxn modelId="{E29C137F-C244-4AFD-B0AB-F1E6AC9CB44C}" type="presParOf" srcId="{6C24B218-75CD-4AF4-89FE-A6D3334BB1BA}" destId="{B6ED4C68-C9AA-471E-9526-33DDC813B992}" srcOrd="3" destOrd="0" presId="urn:microsoft.com/office/officeart/2005/8/layout/orgChart1"/>
    <dgm:cxn modelId="{9E6BC825-4CB6-43DD-90CB-11D4538BC11C}" type="presParOf" srcId="{B6ED4C68-C9AA-471E-9526-33DDC813B992}" destId="{6335D4E7-21D2-4003-ADCC-0729B902A2BF}" srcOrd="0" destOrd="0" presId="urn:microsoft.com/office/officeart/2005/8/layout/orgChart1"/>
    <dgm:cxn modelId="{D970370C-3CD6-4A90-B8D3-334B50FE1DB5}" type="presParOf" srcId="{6335D4E7-21D2-4003-ADCC-0729B902A2BF}" destId="{E7118610-FCA8-4B93-8133-BA06F901238B}" srcOrd="0" destOrd="0" presId="urn:microsoft.com/office/officeart/2005/8/layout/orgChart1"/>
    <dgm:cxn modelId="{586B2C9B-114A-4340-824C-36249EA57247}" type="presParOf" srcId="{6335D4E7-21D2-4003-ADCC-0729B902A2BF}" destId="{96623763-1536-4682-BC0B-6F51967C79E1}" srcOrd="1" destOrd="0" presId="urn:microsoft.com/office/officeart/2005/8/layout/orgChart1"/>
    <dgm:cxn modelId="{8562B32C-8589-41FE-8D93-2D7A06E8F027}" type="presParOf" srcId="{B6ED4C68-C9AA-471E-9526-33DDC813B992}" destId="{B5A4759A-12AC-418A-80D0-E79671B706E2}" srcOrd="1" destOrd="0" presId="urn:microsoft.com/office/officeart/2005/8/layout/orgChart1"/>
    <dgm:cxn modelId="{A1B16BDA-45DA-4DB8-A069-B66BF523F582}" type="presParOf" srcId="{B6ED4C68-C9AA-471E-9526-33DDC813B992}" destId="{B3D69490-5223-4C52-A727-9508BB8F884F}" srcOrd="2" destOrd="0" presId="urn:microsoft.com/office/officeart/2005/8/layout/orgChart1"/>
    <dgm:cxn modelId="{50BDAF72-A1D3-4FDF-90B4-E5FA9126B979}" type="presParOf" srcId="{A322FCA1-4553-41B7-BAE8-692F065F6190}" destId="{ED13E87B-5AB7-4E83-A3B5-866EF4DC0835}" srcOrd="2" destOrd="0" presId="urn:microsoft.com/office/officeart/2005/8/layout/orgChart1"/>
    <dgm:cxn modelId="{9221CACD-B3D1-47E8-BD31-797B9A503D56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2FD38FD-FDE9-4163-9F84-183F1D3799F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Paul Bridges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Engineer II</a:t>
          </a:r>
        </a:p>
      </dgm:t>
    </dgm:pt>
    <dgm:pt modelId="{D26124D2-6B92-470C-88A2-76CD91CB041E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/>
            <a:t>Municipal Section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1" i="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Bryan Parker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Supervisor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/>
        </a:p>
      </dgm:t>
    </dgm:pt>
    <dgm:pt modelId="{1BBD2497-5BE1-4C33-B832-E98D6B6AA284}" type="sibTrans" cxnId="{FD93ABDD-18FF-4959-B5A9-21757664872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9E6EC245-35BC-4F1A-8E4E-A9145040A9D9}" type="parTrans" cxnId="{FD93ABDD-18FF-4959-B5A9-21757664872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C7CDC0CB-86DE-4E42-9C78-8591A3819AF9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/>
            <a:t>Stormwater Section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1" i="0" dirty="0">
            <a:solidFill>
              <a:srgbClr val="FF0000"/>
            </a:solidFill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Amy Van Horne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Supervisor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/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b="1" i="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</a:rPr>
            <a:t>Permit Support Section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1" i="0" dirty="0">
            <a:solidFill>
              <a:schemeClr val="tx1"/>
            </a:solidFill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Jerry Milburn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 Supervisor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/>
        </a:p>
      </dgm:t>
    </dgm:pt>
    <dgm:pt modelId="{8F4CC3E2-F466-48EE-AF37-A1AF85CFDB4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Tyler Cook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9E8E2B44-1920-4504-B322-C703D016A22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/>
            <a:t>Industrial Section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>
            <a:solidFill>
              <a:schemeClr val="tx1"/>
            </a:solidFill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Andrew Parrish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/>
            <a:t>Supervisor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/>
        </a:p>
      </dgm:t>
    </dgm:pt>
    <dgm:pt modelId="{8CF3828D-691B-4942-8FE3-5D9ACC94277B}" type="sibTrans" cxnId="{E5DCD645-B2D3-4536-A3E1-BCE88D9414E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B039A989-F50A-4440-BEC1-A445D3CFA8AD}" type="parTrans" cxnId="{E5DCD645-B2D3-4536-A3E1-BCE88D9414E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>
              <a:latin typeface="+mn-lt"/>
            </a:rPr>
            <a:t>Surface Water Permits Branch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1" i="0" dirty="0">
              <a:latin typeface="+mn-lt"/>
            </a:rPr>
            <a:t>Jason Hurt, Manager</a:t>
          </a:r>
          <a:endParaRPr lang="en-US" sz="800" b="0" i="0" dirty="0">
            <a:latin typeface="+mn-lt"/>
          </a:endParaRPr>
        </a:p>
        <a:p>
          <a:pPr>
            <a:spcBef>
              <a:spcPts val="0"/>
            </a:spcBef>
            <a:spcAft>
              <a:spcPts val="0"/>
            </a:spcAft>
          </a:pPr>
          <a:endParaRPr lang="en-US" sz="800" b="0" i="0" dirty="0">
            <a:latin typeface="+mn-lt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>
              <a:latin typeface="+mn-lt"/>
            </a:rPr>
            <a:t>Barry Elmore, Env. Engineer Consultant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Greg Goode, </a:t>
          </a:r>
          <a:r>
            <a:rPr lang="en-US" sz="800" b="0" i="0" dirty="0">
              <a:latin typeface="+mn-lt"/>
            </a:rPr>
            <a:t>Env. Engineer Consultant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Robin Snider, IT Business Analyst</a:t>
          </a:r>
          <a:endParaRPr lang="en-US" sz="8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D29CDB35-9EC2-45D3-A170-DA0E498DD455}" type="sibTrans" cxnId="{5AC7DBAC-EC38-4E4E-8FE3-9195C78376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EA69DF88-6403-43BE-8494-F343CF256E5C}" type="parTrans" cxnId="{5AC7DBAC-EC38-4E4E-8FE3-9195C78376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6C7B9E73-215E-4A7B-8BDF-A8A2ABAFD42B}" type="sibTrans" cxnId="{9B8E8653-055D-4422-8450-FF8F1055F17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D31E1E1B-FE2E-4095-9AA6-1D981FF3A2B3}" type="parTrans" cxnId="{9B8E8653-055D-4422-8450-FF8F1055F17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3FA76926-D460-4779-A1C6-67F6ED217E5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Crystal Dennis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IT Business Analyst</a:t>
          </a:r>
        </a:p>
      </dgm:t>
    </dgm:pt>
    <dgm:pt modelId="{EE4B844C-8D0B-464D-8D04-EE1F4E6EEC82}" type="parTrans" cxnId="{3977A27D-0CE4-4943-9056-0ABA7904F79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51452F40-DA09-4CA4-80BB-B912997E9D7F}" type="sibTrans" cxnId="{3977A27D-0CE4-4943-9056-0ABA7904F79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i="1"/>
        </a:p>
      </dgm:t>
    </dgm:pt>
    <dgm:pt modelId="{2639BE59-8800-49FD-A834-FFBC40362D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Ronnie Thompson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55790974-C335-4F84-A3A3-74901A14DFC0}" type="parTrans" cxnId="{AACD4A54-E348-49C3-9AA3-683011E20F2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7A123D7F-FF08-4468-8385-63B53987363D}" type="sibTrans" cxnId="{AACD4A54-E348-49C3-9AA3-683011E20F2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F216D68A-42BA-439D-8DF0-4C71128473E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/>
            <a:t>Rebecca Dailey</a:t>
          </a:r>
          <a:endParaRPr lang="en-US" sz="800" i="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67ED6606-A9F2-4038-85AD-006C95E502B8}" type="parTrans" cxnId="{1E49D9F8-6B41-4573-9863-1CFD02A7205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1131D6F6-5789-49B0-84CF-E3EDCEFBE59B}" type="sibTrans" cxnId="{1E49D9F8-6B41-4573-9863-1CFD02A7205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736B2550-EE75-4BCF-A075-7D9CA34D8C1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Joy Haden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IT Business Analyst</a:t>
          </a:r>
        </a:p>
      </dgm:t>
    </dgm:pt>
    <dgm:pt modelId="{B6AEE112-B517-416D-BFD9-3C2CC409F86C}" type="parTrans" cxnId="{840CDCC1-66C0-4379-B28B-B410CD87BF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EB25D4B4-FA66-4AA3-93F7-0BDE3BEEFE5E}" type="sibTrans" cxnId="{840CDCC1-66C0-4379-B28B-B410CD87BF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8BE90E0F-D554-4BBE-ADAB-7968F4E1EDB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JP Beard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Scientist III</a:t>
          </a:r>
        </a:p>
      </dgm:t>
    </dgm:pt>
    <dgm:pt modelId="{3F35DE35-3B8A-435E-9A49-A4055CF7E9C5}" type="parTrans" cxnId="{940CBBD4-F875-49B2-B059-BC69E612F0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14BCB44B-4096-4279-ACB4-E8D51AD2052A}" type="sibTrans" cxnId="{940CBBD4-F875-49B2-B059-BC69E612F0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F64C6A37-ACD8-44FD-B43C-19C55EEA0FE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Shannon Urbanik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i="0" dirty="0"/>
            <a:t>Env. Engineer I</a:t>
          </a:r>
          <a:endParaRPr lang="en-US" sz="800" dirty="0"/>
        </a:p>
      </dgm:t>
    </dgm:pt>
    <dgm:pt modelId="{708FD6F4-2A3F-4FD6-88ED-794E638B45FC}" type="parTrans" cxnId="{B0231C6C-9879-47F3-B5B5-86A9EBDBF6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69A3A0B5-D942-4A01-A772-6800AB612EC6}" type="sibTrans" cxnId="{B0231C6C-9879-47F3-B5B5-86A9EBDBF6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B647C039-105B-48B1-890D-C43DED09D43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Paul Tangel</a:t>
          </a:r>
          <a:br>
            <a:rPr lang="en-US" sz="800" dirty="0"/>
          </a:br>
          <a:r>
            <a:rPr lang="en-US" sz="800" b="0" i="0" dirty="0">
              <a:latin typeface="+mn-lt"/>
            </a:rPr>
            <a:t>Env. Engineer Technologist II</a:t>
          </a:r>
          <a:endParaRPr lang="en-US" sz="800" dirty="0"/>
        </a:p>
      </dgm:t>
    </dgm:pt>
    <dgm:pt modelId="{D278D1F2-FAA6-4E2B-A9E4-CAA155D1F22A}" type="parTrans" cxnId="{C928B19E-E902-49E9-8407-C590A4861D6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3F4526DC-8FA7-47D5-80C6-FAC2B544C71C}" type="sibTrans" cxnId="{C928B19E-E902-49E9-8407-C590A4861D6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D3A3CAAD-FC0C-4CF8-92CC-05AA413E99E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Abbas </a:t>
          </a:r>
          <a:r>
            <a:rPr lang="en-US" sz="800" dirty="0" err="1"/>
            <a:t>Pourghasemi</a:t>
          </a:r>
          <a:endParaRPr lang="en-US" sz="8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Engineer Technologist II</a:t>
          </a:r>
        </a:p>
      </dgm:t>
    </dgm:pt>
    <dgm:pt modelId="{5E07B716-08F9-40A2-AF38-FA1866F85AAE}" type="parTrans" cxnId="{6CDBAC5B-A552-4AE6-A226-258986099E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2242CAEE-D8B6-42D5-95D0-78EF93DAD243}" type="sibTrans" cxnId="{6CDBAC5B-A552-4AE6-A226-258986099E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EF3E8882-2C92-46CF-8586-BEF6C89A6EA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Lucas Hanks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Scientist Advisor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n-US" sz="800" dirty="0"/>
        </a:p>
      </dgm:t>
    </dgm:pt>
    <dgm:pt modelId="{F613B865-1B13-455C-B810-FAEC865928CA}" type="parTrans" cxnId="{3941984A-D2F1-4ED5-8E8F-4DDE438A4F9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B72B63CC-67DF-4AF7-BE43-6B5A2D412706}" type="sibTrans" cxnId="{3941984A-D2F1-4ED5-8E8F-4DDE438A4F9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F0716246-FDD4-4FE6-BC1D-0A87389FE25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Brenda </a:t>
          </a:r>
          <a:r>
            <a:rPr lang="en-US" sz="800" dirty="0" err="1"/>
            <a:t>Pecheco</a:t>
          </a:r>
          <a:endParaRPr lang="en-US" sz="8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Engineer </a:t>
          </a:r>
          <a:r>
            <a:rPr lang="en-US" sz="800"/>
            <a:t>Technologist II</a:t>
          </a:r>
          <a:endParaRPr lang="en-US" sz="800" dirty="0"/>
        </a:p>
      </dgm:t>
    </dgm:pt>
    <dgm:pt modelId="{A6085301-865A-43F9-B42A-52751F3AE402}" type="parTrans" cxnId="{73098AF0-8D91-4777-A51B-6C238B4D1DC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567F17B8-FDCA-4CD5-8557-571CBF127823}" type="sibTrans" cxnId="{73098AF0-8D91-4777-A51B-6C238B4D1DC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5E50BD81-58E5-4B5D-92B1-9D72832855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Mays </a:t>
          </a:r>
          <a:r>
            <a:rPr lang="en-US" sz="800" dirty="0" err="1"/>
            <a:t>Zaidan</a:t>
          </a:r>
          <a:endParaRPr lang="en-US" sz="8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Eng. Technologist I</a:t>
          </a:r>
        </a:p>
      </dgm:t>
    </dgm:pt>
    <dgm:pt modelId="{94683591-E093-464A-B973-309A9BF1207E}" type="parTrans" cxnId="{174282D0-2B74-4C87-88E1-9C6E855EA99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9E0004C5-B1A8-4D66-B8A4-217C1D58126D}" type="sibTrans" cxnId="{174282D0-2B74-4C87-88E1-9C6E855EA99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661154B7-97DA-46E5-8793-2B2785D8FC5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Abby Rains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CF50C449-0BEF-4A70-902B-978590989DA0}" type="parTrans" cxnId="{DF7118E7-A7CD-427A-A4BE-8C915D6816B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BC7A1B8F-D047-49DD-9FC5-ACF60CDB24D2}" type="sibTrans" cxnId="{DF7118E7-A7CD-427A-A4BE-8C915D6816B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8F9E53A7-E4C1-44CA-801C-5DD5787D2F2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Sam Burns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Engineer II</a:t>
          </a:r>
          <a:endParaRPr lang="en-US" sz="800" dirty="0"/>
        </a:p>
      </dgm:t>
    </dgm:pt>
    <dgm:pt modelId="{5F96C444-F40B-48E6-9F90-1A9F2850ACC2}" type="parTrans" cxnId="{9BF054F0-5706-4944-84E3-1F8D36CEDE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5BEA24F2-62AD-4A0D-8664-E5C4F5F72FEE}" type="sibTrans" cxnId="{9BF054F0-5706-4944-84E3-1F8D36CEDE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31AB765A-1E72-4A35-931E-097ABB2FC04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Ethan Lewis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 Scientist I</a:t>
          </a:r>
        </a:p>
      </dgm:t>
    </dgm:pt>
    <dgm:pt modelId="{1E8CE465-D448-4805-906C-7E541BE122CA}" type="parTrans" cxnId="{A1FD4860-7F20-43F1-91AC-0AB2E604FC0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5F435C0D-5F1E-42B2-9A6C-5CA0551A8A2E}" type="sibTrans" cxnId="{A1FD4860-7F20-43F1-91AC-0AB2E604FC0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8BC44C83-B4A9-4458-8E0F-1B067DE5EF5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Nicholas Bradford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Engineer Tech I</a:t>
          </a:r>
        </a:p>
      </dgm:t>
    </dgm:pt>
    <dgm:pt modelId="{A8CE1B40-64CB-448D-9480-887D65925096}" type="parTrans" cxnId="{3E85DAF0-417A-4423-B2DA-9F6999CC333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49EF5882-0E56-4FE7-80CC-091558B1DEF9}" type="sibTrans" cxnId="{3E85DAF0-417A-4423-B2DA-9F6999CC333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829C995E-CFBF-4A56-8180-DEFF83554C2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Sanjay </a:t>
          </a:r>
          <a:r>
            <a:rPr lang="en-US" sz="800" dirty="0" err="1"/>
            <a:t>Dulabh</a:t>
          </a:r>
          <a:endParaRPr lang="en-US" sz="8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Env. Engineer Tech II</a:t>
          </a:r>
        </a:p>
      </dgm:t>
    </dgm:pt>
    <dgm:pt modelId="{98C06640-2EE2-4791-A328-4205884F7E06}" type="parTrans" cxnId="{8B6E1CBE-0A50-4663-89B0-A240DF8ADC3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73BA8987-B691-4532-9468-A41E0E662BED}" type="sibTrans" cxnId="{8B6E1CBE-0A50-4663-89B0-A240DF8ADC3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441068A6-A605-4EE9-94BE-80483263CDA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 err="1"/>
            <a:t>Reedius</a:t>
          </a:r>
          <a:r>
            <a:rPr lang="en-US" sz="800" dirty="0"/>
            <a:t> Lee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IT Business Analyst Senior</a:t>
          </a:r>
        </a:p>
      </dgm:t>
    </dgm:pt>
    <dgm:pt modelId="{E83B2D76-AB8A-407B-B897-4E4B9D69CC40}" type="parTrans" cxnId="{9FA2C239-AB8B-4F09-A8CF-5C2177384C8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F7989DDB-11C1-4223-94E9-673E6BE2DAC6}" type="sibTrans" cxnId="{9FA2C239-AB8B-4F09-A8CF-5C2177384C8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E8A9FDAA-A4C2-4257-9AA7-6CF3292E9D9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Emily Jayne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Env Scientist Advisor</a:t>
          </a:r>
        </a:p>
      </dgm:t>
    </dgm:pt>
    <dgm:pt modelId="{96E45111-C59C-4650-8B55-8DBD2A5601BA}" type="parTrans" cxnId="{056CAA7D-5E50-46E2-9657-709E288DF77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DE7A7BF7-4E2D-451F-B5A4-88ED197F1E3A}" type="sibTrans" cxnId="{056CAA7D-5E50-46E2-9657-709E288DF77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28ED0ACA-CD2F-4723-BB72-AC762C814B5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Madison Garrett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n-US" sz="800" dirty="0"/>
            <a:t>IT Business Analyst</a:t>
          </a:r>
        </a:p>
      </dgm:t>
    </dgm:pt>
    <dgm:pt modelId="{74FDC626-0B47-4DE9-85CA-6AD2A646EB6B}" type="parTrans" cxnId="{B69DCAF4-9CA4-4AC6-BEB2-2044CA1DEED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D8BD7D9D-9C4C-4598-9AB0-6F24D7C3A14B}" type="sibTrans" cxnId="{B69DCAF4-9CA4-4AC6-BEB2-2044CA1DEED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800"/>
        </a:p>
      </dgm:t>
    </dgm:pt>
    <dgm:pt modelId="{6E73A339-5213-48EB-A244-E10BA28C5BA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Erich Cleaver</a:t>
          </a:r>
        </a:p>
        <a:p>
          <a:pPr>
            <a:spcAft>
              <a:spcPts val="0"/>
            </a:spcAft>
          </a:pPr>
          <a:r>
            <a:rPr lang="en-US" sz="800" dirty="0"/>
            <a:t>Env. Scientist Advisor</a:t>
          </a:r>
        </a:p>
      </dgm:t>
    </dgm:pt>
    <dgm:pt modelId="{2ABB9E4E-DCEE-4BAF-84FC-535DFE9B7349}" type="parTrans" cxnId="{55C8C566-52F6-44ED-AA36-535066C6A5AD}">
      <dgm:prSet/>
      <dgm:spPr/>
      <dgm:t>
        <a:bodyPr/>
        <a:lstStyle/>
        <a:p>
          <a:endParaRPr lang="en-US"/>
        </a:p>
      </dgm:t>
    </dgm:pt>
    <dgm:pt modelId="{31AD10F1-7833-415F-9056-D5C03F7B650E}" type="sibTrans" cxnId="{55C8C566-52F6-44ED-AA36-535066C6A5AD}">
      <dgm:prSet/>
      <dgm:spPr/>
      <dgm:t>
        <a:bodyPr/>
        <a:lstStyle/>
        <a:p>
          <a:endParaRPr lang="en-US"/>
        </a:p>
      </dgm:t>
    </dgm:pt>
    <dgm:pt modelId="{BF9530C9-E059-4008-8D4E-C7B59079A88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Mel Grissom</a:t>
          </a:r>
        </a:p>
        <a:p>
          <a:pPr>
            <a:spcAft>
              <a:spcPts val="0"/>
            </a:spcAft>
          </a:pPr>
          <a:r>
            <a:rPr lang="en-US" sz="800" dirty="0"/>
            <a:t>Program Coordinator</a:t>
          </a:r>
        </a:p>
      </dgm:t>
    </dgm:pt>
    <dgm:pt modelId="{D1194860-110A-43FB-9C7A-9D410BAA53D8}" type="parTrans" cxnId="{01776A85-FD61-475C-A6FF-D28147FF8E3D}">
      <dgm:prSet/>
      <dgm:spPr/>
      <dgm:t>
        <a:bodyPr/>
        <a:lstStyle/>
        <a:p>
          <a:endParaRPr lang="en-US"/>
        </a:p>
      </dgm:t>
    </dgm:pt>
    <dgm:pt modelId="{ACE8473F-03CB-4C55-86B4-3EBA2EAD5192}" type="sibTrans" cxnId="{01776A85-FD61-475C-A6FF-D28147FF8E3D}">
      <dgm:prSet/>
      <dgm:spPr/>
      <dgm:t>
        <a:bodyPr/>
        <a:lstStyle/>
        <a:p>
          <a:endParaRPr lang="en-US"/>
        </a:p>
      </dgm:t>
    </dgm:pt>
    <dgm:pt modelId="{92277613-6C89-4115-AD6B-BDB9AC78946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Jerica Eaton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E22C14D3-E905-4713-A45B-53DAF3F99A53}" type="parTrans" cxnId="{6EE8D869-A5EC-401B-8A26-EDCE4F44C9E5}">
      <dgm:prSet/>
      <dgm:spPr/>
      <dgm:t>
        <a:bodyPr/>
        <a:lstStyle/>
        <a:p>
          <a:endParaRPr lang="en-US"/>
        </a:p>
      </dgm:t>
    </dgm:pt>
    <dgm:pt modelId="{276ABC11-FC11-420F-9B0A-4B6F2CFA2921}" type="sibTrans" cxnId="{6EE8D869-A5EC-401B-8A26-EDCE4F44C9E5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83573" custScaleY="236100" custLinFactNeighborX="-1007" custLinFactNeighborY="44911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18692688-23BA-49D9-9459-682116262D54}" type="pres">
      <dgm:prSet presAssocID="{01FFCF14-F57C-4A38-A662-C1BF69DC42B0}" presName="Name37" presStyleLbl="parChTrans1D2" presStyleIdx="0" presStyleCnt="4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0" presStyleCnt="4" custScaleX="202807" custScaleY="179435" custLinFactNeighborX="6699" custLinFactNeighborY="74865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0" presStyleCnt="4"/>
      <dgm:spPr/>
    </dgm:pt>
    <dgm:pt modelId="{C4E83C5B-DE8D-4BB7-8D92-697D017C17E9}" type="pres">
      <dgm:prSet presAssocID="{9E8E2B44-1920-4504-B322-C703D016A227}" presName="hierChild4" presStyleCnt="0"/>
      <dgm:spPr/>
    </dgm:pt>
    <dgm:pt modelId="{DCED9BBB-0319-45D6-8E7C-6A0369DBA615}" type="pres">
      <dgm:prSet presAssocID="{B039A989-F50A-4440-BEC1-A445D3CFA8AD}" presName="Name50" presStyleLbl="parChTrans1D3" presStyleIdx="0" presStyleCnt="24"/>
      <dgm:spPr/>
    </dgm:pt>
    <dgm:pt modelId="{2CE2E718-1861-425F-BB04-6D0F9ACD0736}" type="pres">
      <dgm:prSet presAssocID="{8F4CC3E2-F466-48EE-AF37-A1AF85CFDB40}" presName="hierRoot2" presStyleCnt="0">
        <dgm:presLayoutVars>
          <dgm:hierBranch val="r"/>
        </dgm:presLayoutVars>
      </dgm:prSet>
      <dgm:spPr/>
    </dgm:pt>
    <dgm:pt modelId="{602696D4-79B2-41A8-9E61-60D864DF2E2F}" type="pres">
      <dgm:prSet presAssocID="{8F4CC3E2-F466-48EE-AF37-A1AF85CFDB40}" presName="rootComposite" presStyleCnt="0"/>
      <dgm:spPr/>
    </dgm:pt>
    <dgm:pt modelId="{07083D93-88F0-4442-A5B5-23FE77BFCCDF}" type="pres">
      <dgm:prSet presAssocID="{8F4CC3E2-F466-48EE-AF37-A1AF85CFDB40}" presName="rootText" presStyleLbl="node3" presStyleIdx="0" presStyleCnt="24" custScaleX="159458" custScaleY="89880" custLinFactNeighborX="-17342" custLinFactNeighborY="66209">
        <dgm:presLayoutVars>
          <dgm:chPref val="3"/>
        </dgm:presLayoutVars>
      </dgm:prSet>
      <dgm:spPr>
        <a:prstGeom prst="roundRect">
          <a:avLst/>
        </a:prstGeom>
      </dgm:spPr>
    </dgm:pt>
    <dgm:pt modelId="{9BA901B0-A0AC-42CB-A8C3-1B6C74B9D7F3}" type="pres">
      <dgm:prSet presAssocID="{8F4CC3E2-F466-48EE-AF37-A1AF85CFDB40}" presName="rootConnector" presStyleLbl="node3" presStyleIdx="0" presStyleCnt="24"/>
      <dgm:spPr/>
    </dgm:pt>
    <dgm:pt modelId="{9772CC9E-8D65-4530-93AA-0044914D08D0}" type="pres">
      <dgm:prSet presAssocID="{8F4CC3E2-F466-48EE-AF37-A1AF85CFDB40}" presName="hierChild4" presStyleCnt="0"/>
      <dgm:spPr/>
    </dgm:pt>
    <dgm:pt modelId="{ABA65EC6-4797-485E-92C5-AA0F8E6A38D0}" type="pres">
      <dgm:prSet presAssocID="{8F4CC3E2-F466-48EE-AF37-A1AF85CFDB40}" presName="hierChild5" presStyleCnt="0"/>
      <dgm:spPr/>
    </dgm:pt>
    <dgm:pt modelId="{CCF6933D-1BA4-49FC-A4E9-46EB16AE9761}" type="pres">
      <dgm:prSet presAssocID="{98C06640-2EE2-4791-A328-4205884F7E06}" presName="Name50" presStyleLbl="parChTrans1D3" presStyleIdx="1" presStyleCnt="24"/>
      <dgm:spPr/>
    </dgm:pt>
    <dgm:pt modelId="{1E38F695-4401-4752-A049-8F8F24B91170}" type="pres">
      <dgm:prSet presAssocID="{829C995E-CFBF-4A56-8180-DEFF83554C2E}" presName="hierRoot2" presStyleCnt="0">
        <dgm:presLayoutVars>
          <dgm:hierBranch val="init"/>
        </dgm:presLayoutVars>
      </dgm:prSet>
      <dgm:spPr/>
    </dgm:pt>
    <dgm:pt modelId="{6F5E37DC-E789-4E6B-81F7-1AD5F04C58B7}" type="pres">
      <dgm:prSet presAssocID="{829C995E-CFBF-4A56-8180-DEFF83554C2E}" presName="rootComposite" presStyleCnt="0"/>
      <dgm:spPr/>
    </dgm:pt>
    <dgm:pt modelId="{6F058700-4BE6-45CA-9A3F-7EF153E2949B}" type="pres">
      <dgm:prSet presAssocID="{829C995E-CFBF-4A56-8180-DEFF83554C2E}" presName="rootText" presStyleLbl="node3" presStyleIdx="1" presStyleCnt="24" custScaleX="158932" custScaleY="89750" custLinFactNeighborX="-12317" custLinFactNeighborY="49242">
        <dgm:presLayoutVars>
          <dgm:chPref val="3"/>
        </dgm:presLayoutVars>
      </dgm:prSet>
      <dgm:spPr>
        <a:prstGeom prst="roundRect">
          <a:avLst/>
        </a:prstGeom>
      </dgm:spPr>
    </dgm:pt>
    <dgm:pt modelId="{1F12F933-9B2F-4D96-97D2-8EB6A97E6DCA}" type="pres">
      <dgm:prSet presAssocID="{829C995E-CFBF-4A56-8180-DEFF83554C2E}" presName="rootConnector" presStyleLbl="node3" presStyleIdx="1" presStyleCnt="24"/>
      <dgm:spPr/>
    </dgm:pt>
    <dgm:pt modelId="{53863677-44A7-4603-981B-3903486556C6}" type="pres">
      <dgm:prSet presAssocID="{829C995E-CFBF-4A56-8180-DEFF83554C2E}" presName="hierChild4" presStyleCnt="0"/>
      <dgm:spPr/>
    </dgm:pt>
    <dgm:pt modelId="{9F35A0E9-96C0-4821-8839-F33124E3D544}" type="pres">
      <dgm:prSet presAssocID="{829C995E-CFBF-4A56-8180-DEFF83554C2E}" presName="hierChild5" presStyleCnt="0"/>
      <dgm:spPr/>
    </dgm:pt>
    <dgm:pt modelId="{CA9C0B02-6A6A-4198-9F64-32DA73983BA4}" type="pres">
      <dgm:prSet presAssocID="{A6085301-865A-43F9-B42A-52751F3AE402}" presName="Name50" presStyleLbl="parChTrans1D3" presStyleIdx="2" presStyleCnt="24"/>
      <dgm:spPr/>
    </dgm:pt>
    <dgm:pt modelId="{63D15321-810E-40A5-805A-69620BD06FDC}" type="pres">
      <dgm:prSet presAssocID="{F0716246-FDD4-4FE6-BC1D-0A87389FE251}" presName="hierRoot2" presStyleCnt="0">
        <dgm:presLayoutVars>
          <dgm:hierBranch val="init"/>
        </dgm:presLayoutVars>
      </dgm:prSet>
      <dgm:spPr/>
    </dgm:pt>
    <dgm:pt modelId="{1925B9D3-7ABC-4AA9-BE08-F93D3C94407A}" type="pres">
      <dgm:prSet presAssocID="{F0716246-FDD4-4FE6-BC1D-0A87389FE251}" presName="rootComposite" presStyleCnt="0"/>
      <dgm:spPr/>
    </dgm:pt>
    <dgm:pt modelId="{A04DEEEA-F960-4B41-B8D1-C4916ECD6D1F}" type="pres">
      <dgm:prSet presAssocID="{F0716246-FDD4-4FE6-BC1D-0A87389FE251}" presName="rootText" presStyleLbl="node3" presStyleIdx="2" presStyleCnt="24" custScaleX="152388" custScaleY="89750" custLinFactNeighborX="-12317" custLinFactNeighborY="49193">
        <dgm:presLayoutVars>
          <dgm:chPref val="3"/>
        </dgm:presLayoutVars>
      </dgm:prSet>
      <dgm:spPr>
        <a:prstGeom prst="roundRect">
          <a:avLst/>
        </a:prstGeom>
      </dgm:spPr>
    </dgm:pt>
    <dgm:pt modelId="{7F7C6DD0-8339-4ABC-B8C4-655CE10A48E3}" type="pres">
      <dgm:prSet presAssocID="{F0716246-FDD4-4FE6-BC1D-0A87389FE251}" presName="rootConnector" presStyleLbl="node3" presStyleIdx="2" presStyleCnt="24"/>
      <dgm:spPr/>
    </dgm:pt>
    <dgm:pt modelId="{8E213553-8836-42C3-A281-0D41B37BB885}" type="pres">
      <dgm:prSet presAssocID="{F0716246-FDD4-4FE6-BC1D-0A87389FE251}" presName="hierChild4" presStyleCnt="0"/>
      <dgm:spPr/>
    </dgm:pt>
    <dgm:pt modelId="{D9CB65E7-21B6-4DB3-9EE4-F7AE077D98DF}" type="pres">
      <dgm:prSet presAssocID="{F0716246-FDD4-4FE6-BC1D-0A87389FE251}" presName="hierChild5" presStyleCnt="0"/>
      <dgm:spPr/>
    </dgm:pt>
    <dgm:pt modelId="{A75C36B4-E89E-4BD7-9DD6-206DD5FCE040}" type="pres">
      <dgm:prSet presAssocID="{5E07B716-08F9-40A2-AF38-FA1866F85AAE}" presName="Name50" presStyleLbl="parChTrans1D3" presStyleIdx="3" presStyleCnt="24"/>
      <dgm:spPr/>
    </dgm:pt>
    <dgm:pt modelId="{3F3CC532-3A0C-4653-A876-233D1E268E33}" type="pres">
      <dgm:prSet presAssocID="{D3A3CAAD-FC0C-4CF8-92CC-05AA413E99EB}" presName="hierRoot2" presStyleCnt="0">
        <dgm:presLayoutVars>
          <dgm:hierBranch val="init"/>
        </dgm:presLayoutVars>
      </dgm:prSet>
      <dgm:spPr/>
    </dgm:pt>
    <dgm:pt modelId="{93001510-F72B-44ED-B43C-2E1F09CD6A44}" type="pres">
      <dgm:prSet presAssocID="{D3A3CAAD-FC0C-4CF8-92CC-05AA413E99EB}" presName="rootComposite" presStyleCnt="0"/>
      <dgm:spPr/>
    </dgm:pt>
    <dgm:pt modelId="{F51D1EAD-2604-4907-AC99-9DC457E4F5D4}" type="pres">
      <dgm:prSet presAssocID="{D3A3CAAD-FC0C-4CF8-92CC-05AA413E99EB}" presName="rootText" presStyleLbl="node3" presStyleIdx="3" presStyleCnt="24" custScaleX="158932" custScaleY="89750" custLinFactNeighborX="-17079" custLinFactNeighborY="40088">
        <dgm:presLayoutVars>
          <dgm:chPref val="3"/>
        </dgm:presLayoutVars>
      </dgm:prSet>
      <dgm:spPr>
        <a:prstGeom prst="roundRect">
          <a:avLst/>
        </a:prstGeom>
      </dgm:spPr>
    </dgm:pt>
    <dgm:pt modelId="{A66036FF-0B6D-43B5-BB58-6679564A38F6}" type="pres">
      <dgm:prSet presAssocID="{D3A3CAAD-FC0C-4CF8-92CC-05AA413E99EB}" presName="rootConnector" presStyleLbl="node3" presStyleIdx="3" presStyleCnt="24"/>
      <dgm:spPr/>
    </dgm:pt>
    <dgm:pt modelId="{F2CFD4B1-63D2-4EF6-8660-1DDEC5C7D362}" type="pres">
      <dgm:prSet presAssocID="{D3A3CAAD-FC0C-4CF8-92CC-05AA413E99EB}" presName="hierChild4" presStyleCnt="0"/>
      <dgm:spPr/>
    </dgm:pt>
    <dgm:pt modelId="{A7ED8454-0769-48EF-8C63-F0508ABD255D}" type="pres">
      <dgm:prSet presAssocID="{D3A3CAAD-FC0C-4CF8-92CC-05AA413E99EB}" presName="hierChild5" presStyleCnt="0"/>
      <dgm:spPr/>
    </dgm:pt>
    <dgm:pt modelId="{DD788552-EB47-48E3-B489-5CE53A58619E}" type="pres">
      <dgm:prSet presAssocID="{55790974-C335-4F84-A3A3-74901A14DFC0}" presName="Name50" presStyleLbl="parChTrans1D3" presStyleIdx="4" presStyleCnt="24"/>
      <dgm:spPr/>
    </dgm:pt>
    <dgm:pt modelId="{3BFC8157-0C44-4C5A-B9BD-2CF6F46CB152}" type="pres">
      <dgm:prSet presAssocID="{2639BE59-8800-49FD-A834-FFBC40362DEF}" presName="hierRoot2" presStyleCnt="0">
        <dgm:presLayoutVars>
          <dgm:hierBranch val="init"/>
        </dgm:presLayoutVars>
      </dgm:prSet>
      <dgm:spPr/>
    </dgm:pt>
    <dgm:pt modelId="{BCEA64D3-5448-48C4-BB96-5AE43ABF3B92}" type="pres">
      <dgm:prSet presAssocID="{2639BE59-8800-49FD-A834-FFBC40362DEF}" presName="rootComposite" presStyleCnt="0"/>
      <dgm:spPr/>
    </dgm:pt>
    <dgm:pt modelId="{7E591968-16EE-434B-9807-F0D73A517952}" type="pres">
      <dgm:prSet presAssocID="{2639BE59-8800-49FD-A834-FFBC40362DEF}" presName="rootText" presStyleLbl="node3" presStyleIdx="4" presStyleCnt="24" custScaleX="152049" custScaleY="90008" custLinFactNeighborX="-13638" custLinFactNeighborY="36005">
        <dgm:presLayoutVars>
          <dgm:chPref val="3"/>
        </dgm:presLayoutVars>
      </dgm:prSet>
      <dgm:spPr>
        <a:prstGeom prst="roundRect">
          <a:avLst/>
        </a:prstGeom>
      </dgm:spPr>
    </dgm:pt>
    <dgm:pt modelId="{6028B217-EA2E-4EFF-A537-91387810E3A1}" type="pres">
      <dgm:prSet presAssocID="{2639BE59-8800-49FD-A834-FFBC40362DEF}" presName="rootConnector" presStyleLbl="node3" presStyleIdx="4" presStyleCnt="24"/>
      <dgm:spPr/>
    </dgm:pt>
    <dgm:pt modelId="{BF6B65AA-BF41-4828-9621-141A3AFCBDF4}" type="pres">
      <dgm:prSet presAssocID="{2639BE59-8800-49FD-A834-FFBC40362DEF}" presName="hierChild4" presStyleCnt="0"/>
      <dgm:spPr/>
    </dgm:pt>
    <dgm:pt modelId="{B1B2A4DC-5955-4A03-B84D-B7FC89A6A97C}" type="pres">
      <dgm:prSet presAssocID="{2639BE59-8800-49FD-A834-FFBC40362DEF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8E792587-E8DF-4C1C-8E81-71EC95AEC121}" type="pres">
      <dgm:prSet presAssocID="{3E9D28E2-EF7E-4490-840F-E5498646017C}" presName="Name37" presStyleLbl="parChTrans1D2" presStyleIdx="1" presStyleCnt="4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1" presStyleCnt="4" custScaleX="205063" custScaleY="182542" custLinFactNeighborX="-11422" custLinFactNeighborY="74865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1" presStyleCnt="4"/>
      <dgm:spPr/>
    </dgm:pt>
    <dgm:pt modelId="{6C24B218-75CD-4AF4-89FE-A6D3334BB1BA}" type="pres">
      <dgm:prSet presAssocID="{661178FE-485E-4CA7-9D81-75A3C355D18F}" presName="hierChild4" presStyleCnt="0"/>
      <dgm:spPr/>
    </dgm:pt>
    <dgm:pt modelId="{343FF666-085D-470E-91BE-F8362729FF2C}" type="pres">
      <dgm:prSet presAssocID="{EE4B844C-8D0B-464D-8D04-EE1F4E6EEC82}" presName="Name50" presStyleLbl="parChTrans1D3" presStyleIdx="5" presStyleCnt="24"/>
      <dgm:spPr/>
    </dgm:pt>
    <dgm:pt modelId="{B3FDC3BE-42E2-428F-A598-19FA300D2ACD}" type="pres">
      <dgm:prSet presAssocID="{3FA76926-D460-4779-A1C6-67F6ED217E5A}" presName="hierRoot2" presStyleCnt="0">
        <dgm:presLayoutVars>
          <dgm:hierBranch val="init"/>
        </dgm:presLayoutVars>
      </dgm:prSet>
      <dgm:spPr/>
    </dgm:pt>
    <dgm:pt modelId="{392A21C7-AAFF-46A0-9742-9EB0A12DDC83}" type="pres">
      <dgm:prSet presAssocID="{3FA76926-D460-4779-A1C6-67F6ED217E5A}" presName="rootComposite" presStyleCnt="0"/>
      <dgm:spPr/>
    </dgm:pt>
    <dgm:pt modelId="{C45713FD-608B-4FED-B91D-E16B7F94D1AD}" type="pres">
      <dgm:prSet presAssocID="{3FA76926-D460-4779-A1C6-67F6ED217E5A}" presName="rootText" presStyleLbl="node3" presStyleIdx="5" presStyleCnt="24" custScaleX="141015" custScaleY="99272" custLinFactNeighborX="-20132" custLinFactNeighborY="91473">
        <dgm:presLayoutVars>
          <dgm:chPref val="3"/>
        </dgm:presLayoutVars>
      </dgm:prSet>
      <dgm:spPr>
        <a:prstGeom prst="roundRect">
          <a:avLst/>
        </a:prstGeom>
      </dgm:spPr>
    </dgm:pt>
    <dgm:pt modelId="{4F0B522A-3760-4A6B-A50A-214C8F101D6D}" type="pres">
      <dgm:prSet presAssocID="{3FA76926-D460-4779-A1C6-67F6ED217E5A}" presName="rootConnector" presStyleLbl="node3" presStyleIdx="5" presStyleCnt="24"/>
      <dgm:spPr/>
    </dgm:pt>
    <dgm:pt modelId="{6B78178E-F362-4665-983E-ED0DA654B62E}" type="pres">
      <dgm:prSet presAssocID="{3FA76926-D460-4779-A1C6-67F6ED217E5A}" presName="hierChild4" presStyleCnt="0"/>
      <dgm:spPr/>
    </dgm:pt>
    <dgm:pt modelId="{7FC9CBD9-0F68-4270-B7C6-3683B0D25616}" type="pres">
      <dgm:prSet presAssocID="{3FA76926-D460-4779-A1C6-67F6ED217E5A}" presName="hierChild5" presStyleCnt="0"/>
      <dgm:spPr/>
    </dgm:pt>
    <dgm:pt modelId="{4CAEA208-698C-4E4C-BA79-22656E36EC40}" type="pres">
      <dgm:prSet presAssocID="{74FDC626-0B47-4DE9-85CA-6AD2A646EB6B}" presName="Name50" presStyleLbl="parChTrans1D3" presStyleIdx="6" presStyleCnt="24"/>
      <dgm:spPr/>
    </dgm:pt>
    <dgm:pt modelId="{E044CDA6-1E85-4293-8B7F-AA397A0C25BC}" type="pres">
      <dgm:prSet presAssocID="{28ED0ACA-CD2F-4723-BB72-AC762C814B53}" presName="hierRoot2" presStyleCnt="0">
        <dgm:presLayoutVars>
          <dgm:hierBranch val="init"/>
        </dgm:presLayoutVars>
      </dgm:prSet>
      <dgm:spPr/>
    </dgm:pt>
    <dgm:pt modelId="{E2DA19CE-CDFD-4684-B6C3-1F6D4CF23819}" type="pres">
      <dgm:prSet presAssocID="{28ED0ACA-CD2F-4723-BB72-AC762C814B53}" presName="rootComposite" presStyleCnt="0"/>
      <dgm:spPr/>
    </dgm:pt>
    <dgm:pt modelId="{DCC2436B-DDD4-4D70-AA1B-0C9706D36FAB}" type="pres">
      <dgm:prSet presAssocID="{28ED0ACA-CD2F-4723-BB72-AC762C814B53}" presName="rootText" presStyleLbl="node3" presStyleIdx="6" presStyleCnt="24" custScaleX="141097" custScaleY="98397" custLinFactNeighborX="-20091" custLinFactNeighborY="83156">
        <dgm:presLayoutVars>
          <dgm:chPref val="3"/>
        </dgm:presLayoutVars>
      </dgm:prSet>
      <dgm:spPr>
        <a:prstGeom prst="roundRect">
          <a:avLst/>
        </a:prstGeom>
      </dgm:spPr>
    </dgm:pt>
    <dgm:pt modelId="{A06EA6BB-4C5F-4B90-9AF9-42578935A940}" type="pres">
      <dgm:prSet presAssocID="{28ED0ACA-CD2F-4723-BB72-AC762C814B53}" presName="rootConnector" presStyleLbl="node3" presStyleIdx="6" presStyleCnt="24"/>
      <dgm:spPr/>
    </dgm:pt>
    <dgm:pt modelId="{67B7BB0B-038F-4B56-B477-67D43327331F}" type="pres">
      <dgm:prSet presAssocID="{28ED0ACA-CD2F-4723-BB72-AC762C814B53}" presName="hierChild4" presStyleCnt="0"/>
      <dgm:spPr/>
    </dgm:pt>
    <dgm:pt modelId="{E4980C76-405B-4896-BC01-ED434A32B9A8}" type="pres">
      <dgm:prSet presAssocID="{28ED0ACA-CD2F-4723-BB72-AC762C814B53}" presName="hierChild5" presStyleCnt="0"/>
      <dgm:spPr/>
    </dgm:pt>
    <dgm:pt modelId="{D71D6E51-72DB-4F38-AA9D-744FF1AF0DFE}" type="pres">
      <dgm:prSet presAssocID="{D1194860-110A-43FB-9C7A-9D410BAA53D8}" presName="Name50" presStyleLbl="parChTrans1D3" presStyleIdx="7" presStyleCnt="24"/>
      <dgm:spPr/>
    </dgm:pt>
    <dgm:pt modelId="{5838B812-EA56-4A8B-A6C2-3C052935739C}" type="pres">
      <dgm:prSet presAssocID="{BF9530C9-E059-4008-8D4E-C7B59079A887}" presName="hierRoot2" presStyleCnt="0">
        <dgm:presLayoutVars>
          <dgm:hierBranch val="init"/>
        </dgm:presLayoutVars>
      </dgm:prSet>
      <dgm:spPr/>
    </dgm:pt>
    <dgm:pt modelId="{92F99BBE-62D2-4A37-AC74-8CA3C367BA16}" type="pres">
      <dgm:prSet presAssocID="{BF9530C9-E059-4008-8D4E-C7B59079A887}" presName="rootComposite" presStyleCnt="0"/>
      <dgm:spPr/>
    </dgm:pt>
    <dgm:pt modelId="{EA98D23C-614D-4C2C-BB36-7C9BB81A5D8E}" type="pres">
      <dgm:prSet presAssocID="{BF9530C9-E059-4008-8D4E-C7B59079A887}" presName="rootText" presStyleLbl="node3" presStyleIdx="7" presStyleCnt="24" custScaleX="150364" custScaleY="81329" custLinFactNeighborX="-23284" custLinFactNeighborY="82167">
        <dgm:presLayoutVars>
          <dgm:chPref val="3"/>
        </dgm:presLayoutVars>
      </dgm:prSet>
      <dgm:spPr>
        <a:prstGeom prst="roundRect">
          <a:avLst/>
        </a:prstGeom>
      </dgm:spPr>
    </dgm:pt>
    <dgm:pt modelId="{DE7AD02C-D98F-40E5-A36D-1FE67421986B}" type="pres">
      <dgm:prSet presAssocID="{BF9530C9-E059-4008-8D4E-C7B59079A887}" presName="rootConnector" presStyleLbl="node3" presStyleIdx="7" presStyleCnt="24"/>
      <dgm:spPr/>
    </dgm:pt>
    <dgm:pt modelId="{60422D72-D46B-4E99-87D1-E2E88A3313F4}" type="pres">
      <dgm:prSet presAssocID="{BF9530C9-E059-4008-8D4E-C7B59079A887}" presName="hierChild4" presStyleCnt="0"/>
      <dgm:spPr/>
    </dgm:pt>
    <dgm:pt modelId="{A4A3A18F-B7F5-4CBE-B6C5-F1316D41FF49}" type="pres">
      <dgm:prSet presAssocID="{BF9530C9-E059-4008-8D4E-C7B59079A887}" presName="hierChild5" presStyleCnt="0"/>
      <dgm:spPr/>
    </dgm:pt>
    <dgm:pt modelId="{2DCC6A42-EC4D-4A69-810A-FC4218A52F22}" type="pres">
      <dgm:prSet presAssocID="{B6AEE112-B517-416D-BFD9-3C2CC409F86C}" presName="Name50" presStyleLbl="parChTrans1D3" presStyleIdx="8" presStyleCnt="24"/>
      <dgm:spPr/>
    </dgm:pt>
    <dgm:pt modelId="{2D0CA72A-7411-4BF1-81BD-61BFDE8B6034}" type="pres">
      <dgm:prSet presAssocID="{736B2550-EE75-4BCF-A075-7D9CA34D8C1C}" presName="hierRoot2" presStyleCnt="0">
        <dgm:presLayoutVars>
          <dgm:hierBranch val="init"/>
        </dgm:presLayoutVars>
      </dgm:prSet>
      <dgm:spPr/>
    </dgm:pt>
    <dgm:pt modelId="{C40E9293-5C5B-44CC-8AF6-324A0482F44D}" type="pres">
      <dgm:prSet presAssocID="{736B2550-EE75-4BCF-A075-7D9CA34D8C1C}" presName="rootComposite" presStyleCnt="0"/>
      <dgm:spPr/>
    </dgm:pt>
    <dgm:pt modelId="{673EAF95-2449-40F2-A848-2D1173772CC6}" type="pres">
      <dgm:prSet presAssocID="{736B2550-EE75-4BCF-A075-7D9CA34D8C1C}" presName="rootText" presStyleLbl="node3" presStyleIdx="8" presStyleCnt="24" custScaleX="141285" custScaleY="98730" custLinFactNeighborX="-20132" custLinFactNeighborY="77869">
        <dgm:presLayoutVars>
          <dgm:chPref val="3"/>
        </dgm:presLayoutVars>
      </dgm:prSet>
      <dgm:spPr>
        <a:prstGeom prst="roundRect">
          <a:avLst/>
        </a:prstGeom>
      </dgm:spPr>
    </dgm:pt>
    <dgm:pt modelId="{96D8AC60-C177-4120-9287-15F8457B2111}" type="pres">
      <dgm:prSet presAssocID="{736B2550-EE75-4BCF-A075-7D9CA34D8C1C}" presName="rootConnector" presStyleLbl="node3" presStyleIdx="8" presStyleCnt="24"/>
      <dgm:spPr/>
    </dgm:pt>
    <dgm:pt modelId="{7218349F-1849-4C81-8B5D-3DD39EDF5004}" type="pres">
      <dgm:prSet presAssocID="{736B2550-EE75-4BCF-A075-7D9CA34D8C1C}" presName="hierChild4" presStyleCnt="0"/>
      <dgm:spPr/>
    </dgm:pt>
    <dgm:pt modelId="{19A8729D-41FF-4B89-B30F-3866605236E5}" type="pres">
      <dgm:prSet presAssocID="{736B2550-EE75-4BCF-A075-7D9CA34D8C1C}" presName="hierChild5" presStyleCnt="0"/>
      <dgm:spPr/>
    </dgm:pt>
    <dgm:pt modelId="{0B315C65-A3A1-4656-B152-304FFD60C09A}" type="pres">
      <dgm:prSet presAssocID="{E83B2D76-AB8A-407B-B897-4E4B9D69CC40}" presName="Name50" presStyleLbl="parChTrans1D3" presStyleIdx="9" presStyleCnt="24"/>
      <dgm:spPr/>
    </dgm:pt>
    <dgm:pt modelId="{DBEFF361-B983-4569-A6F5-8913ECC67224}" type="pres">
      <dgm:prSet presAssocID="{441068A6-A605-4EE9-94BE-80483263CDAF}" presName="hierRoot2" presStyleCnt="0">
        <dgm:presLayoutVars>
          <dgm:hierBranch val="init"/>
        </dgm:presLayoutVars>
      </dgm:prSet>
      <dgm:spPr/>
    </dgm:pt>
    <dgm:pt modelId="{C163C7D6-C9E4-4B24-BC09-71A327EDE7AB}" type="pres">
      <dgm:prSet presAssocID="{441068A6-A605-4EE9-94BE-80483263CDAF}" presName="rootComposite" presStyleCnt="0"/>
      <dgm:spPr/>
    </dgm:pt>
    <dgm:pt modelId="{DFFB17E0-2250-4E7F-BA4C-96092BFD612F}" type="pres">
      <dgm:prSet presAssocID="{441068A6-A605-4EE9-94BE-80483263CDAF}" presName="rootText" presStyleLbl="node3" presStyleIdx="9" presStyleCnt="24" custScaleX="142104" custScaleY="99099" custLinFactNeighborX="-21305" custLinFactNeighborY="87799">
        <dgm:presLayoutVars>
          <dgm:chPref val="3"/>
        </dgm:presLayoutVars>
      </dgm:prSet>
      <dgm:spPr>
        <a:prstGeom prst="roundRect">
          <a:avLst/>
        </a:prstGeom>
      </dgm:spPr>
    </dgm:pt>
    <dgm:pt modelId="{93F89057-87D3-4BC3-A43F-5C63CDFAEEF9}" type="pres">
      <dgm:prSet presAssocID="{441068A6-A605-4EE9-94BE-80483263CDAF}" presName="rootConnector" presStyleLbl="node3" presStyleIdx="9" presStyleCnt="24"/>
      <dgm:spPr/>
    </dgm:pt>
    <dgm:pt modelId="{7DBA25D0-FAD9-4DD2-BB0E-DB056A2960E7}" type="pres">
      <dgm:prSet presAssocID="{441068A6-A605-4EE9-94BE-80483263CDAF}" presName="hierChild4" presStyleCnt="0"/>
      <dgm:spPr/>
    </dgm:pt>
    <dgm:pt modelId="{BCABBA7B-8E3F-48CF-8F38-15E6CB4C0BE2}" type="pres">
      <dgm:prSet presAssocID="{441068A6-A605-4EE9-94BE-80483263CDAF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E64425A5-B2CF-469B-845E-E67C0D459B3A}" type="pres">
      <dgm:prSet presAssocID="{D31E1E1B-FE2E-4095-9AA6-1D981FF3A2B3}" presName="Name37" presStyleLbl="parChTrans1D2" presStyleIdx="2" presStyleCnt="4"/>
      <dgm:spPr/>
    </dgm:pt>
    <dgm:pt modelId="{E1133AEF-322A-484B-B63B-E9576BA1A85F}" type="pres">
      <dgm:prSet presAssocID="{C7CDC0CB-86DE-4E42-9C78-8591A3819AF9}" presName="hierRoot2" presStyleCnt="0">
        <dgm:presLayoutVars>
          <dgm:hierBranch val="r"/>
        </dgm:presLayoutVars>
      </dgm:prSet>
      <dgm:spPr/>
    </dgm:pt>
    <dgm:pt modelId="{EFBB5B3F-75E5-4768-B7E6-B0FA0FFBEE12}" type="pres">
      <dgm:prSet presAssocID="{C7CDC0CB-86DE-4E42-9C78-8591A3819AF9}" presName="rootComposite" presStyleCnt="0"/>
      <dgm:spPr/>
    </dgm:pt>
    <dgm:pt modelId="{87DCBB02-BE8C-4206-A1E1-EF921A4B178D}" type="pres">
      <dgm:prSet presAssocID="{C7CDC0CB-86DE-4E42-9C78-8591A3819AF9}" presName="rootText" presStyleLbl="node2" presStyleIdx="2" presStyleCnt="4" custScaleX="186841" custScaleY="173053" custLinFactNeighborX="-22841" custLinFactNeighborY="77770">
        <dgm:presLayoutVars>
          <dgm:chPref val="3"/>
        </dgm:presLayoutVars>
      </dgm:prSet>
      <dgm:spPr>
        <a:prstGeom prst="roundRect">
          <a:avLst/>
        </a:prstGeom>
      </dgm:spPr>
    </dgm:pt>
    <dgm:pt modelId="{65D7E160-1A67-47FD-BF64-B96D32C2C1DD}" type="pres">
      <dgm:prSet presAssocID="{C7CDC0CB-86DE-4E42-9C78-8591A3819AF9}" presName="rootConnector" presStyleLbl="node2" presStyleIdx="2" presStyleCnt="4"/>
      <dgm:spPr/>
    </dgm:pt>
    <dgm:pt modelId="{941AD837-0844-43D1-8FA7-43FA5A2B5ECD}" type="pres">
      <dgm:prSet presAssocID="{C7CDC0CB-86DE-4E42-9C78-8591A3819AF9}" presName="hierChild4" presStyleCnt="0"/>
      <dgm:spPr/>
    </dgm:pt>
    <dgm:pt modelId="{882283BA-6A72-4CE6-AAD7-D8D71BA378AC}" type="pres">
      <dgm:prSet presAssocID="{3F35DE35-3B8A-435E-9A49-A4055CF7E9C5}" presName="Name50" presStyleLbl="parChTrans1D3" presStyleIdx="10" presStyleCnt="24"/>
      <dgm:spPr/>
    </dgm:pt>
    <dgm:pt modelId="{38A492AC-47F9-40B6-BB4E-7D66B2B12F84}" type="pres">
      <dgm:prSet presAssocID="{8BE90E0F-D554-4BBE-ADAB-7968F4E1EDB8}" presName="hierRoot2" presStyleCnt="0">
        <dgm:presLayoutVars>
          <dgm:hierBranch val="init"/>
        </dgm:presLayoutVars>
      </dgm:prSet>
      <dgm:spPr/>
    </dgm:pt>
    <dgm:pt modelId="{79A766AB-A81A-40AE-B89E-F8AB44769D21}" type="pres">
      <dgm:prSet presAssocID="{8BE90E0F-D554-4BBE-ADAB-7968F4E1EDB8}" presName="rootComposite" presStyleCnt="0"/>
      <dgm:spPr/>
    </dgm:pt>
    <dgm:pt modelId="{908E4F3B-4E9D-4C52-94FF-3635B03DD948}" type="pres">
      <dgm:prSet presAssocID="{8BE90E0F-D554-4BBE-ADAB-7968F4E1EDB8}" presName="rootText" presStyleLbl="node3" presStyleIdx="10" presStyleCnt="24" custScaleX="141169" custScaleY="110318" custLinFactNeighborX="-29839" custLinFactNeighborY="64128">
        <dgm:presLayoutVars>
          <dgm:chPref val="3"/>
        </dgm:presLayoutVars>
      </dgm:prSet>
      <dgm:spPr>
        <a:prstGeom prst="roundRect">
          <a:avLst/>
        </a:prstGeom>
      </dgm:spPr>
    </dgm:pt>
    <dgm:pt modelId="{722DAFB4-F62F-4918-9123-6EA94FA871EE}" type="pres">
      <dgm:prSet presAssocID="{8BE90E0F-D554-4BBE-ADAB-7968F4E1EDB8}" presName="rootConnector" presStyleLbl="node3" presStyleIdx="10" presStyleCnt="24"/>
      <dgm:spPr/>
    </dgm:pt>
    <dgm:pt modelId="{9735E4F5-2D9D-4E8B-9395-328310889C84}" type="pres">
      <dgm:prSet presAssocID="{8BE90E0F-D554-4BBE-ADAB-7968F4E1EDB8}" presName="hierChild4" presStyleCnt="0"/>
      <dgm:spPr/>
    </dgm:pt>
    <dgm:pt modelId="{FED9FDAD-5A35-46B7-9782-8CEEBF43087A}" type="pres">
      <dgm:prSet presAssocID="{8BE90E0F-D554-4BBE-ADAB-7968F4E1EDB8}" presName="hierChild5" presStyleCnt="0"/>
      <dgm:spPr/>
    </dgm:pt>
    <dgm:pt modelId="{55E4EED2-A85B-4B0F-B799-6A26E224ACF6}" type="pres">
      <dgm:prSet presAssocID="{67ED6606-A9F2-4038-85AD-006C95E502B8}" presName="Name50" presStyleLbl="parChTrans1D3" presStyleIdx="11" presStyleCnt="24"/>
      <dgm:spPr/>
    </dgm:pt>
    <dgm:pt modelId="{82F29855-A008-47B2-9C75-E64509766AB0}" type="pres">
      <dgm:prSet presAssocID="{F216D68A-42BA-439D-8DF0-4C71128473E2}" presName="hierRoot2" presStyleCnt="0">
        <dgm:presLayoutVars>
          <dgm:hierBranch val="init"/>
        </dgm:presLayoutVars>
      </dgm:prSet>
      <dgm:spPr/>
    </dgm:pt>
    <dgm:pt modelId="{5819C1F6-E488-45CD-951E-0954CCC4C0EA}" type="pres">
      <dgm:prSet presAssocID="{F216D68A-42BA-439D-8DF0-4C71128473E2}" presName="rootComposite" presStyleCnt="0"/>
      <dgm:spPr/>
    </dgm:pt>
    <dgm:pt modelId="{0EADCE1A-8485-48DD-AF1C-177B3C99197E}" type="pres">
      <dgm:prSet presAssocID="{F216D68A-42BA-439D-8DF0-4C71128473E2}" presName="rootText" presStyleLbl="node3" presStyleIdx="11" presStyleCnt="24" custScaleX="134382" custScaleY="107364" custLinFactNeighborX="-22048" custLinFactNeighborY="52336">
        <dgm:presLayoutVars>
          <dgm:chPref val="3"/>
        </dgm:presLayoutVars>
      </dgm:prSet>
      <dgm:spPr>
        <a:prstGeom prst="roundRect">
          <a:avLst/>
        </a:prstGeom>
      </dgm:spPr>
    </dgm:pt>
    <dgm:pt modelId="{1DDD30CF-ECF9-48A9-A4A0-19EBBD31D956}" type="pres">
      <dgm:prSet presAssocID="{F216D68A-42BA-439D-8DF0-4C71128473E2}" presName="rootConnector" presStyleLbl="node3" presStyleIdx="11" presStyleCnt="24"/>
      <dgm:spPr/>
    </dgm:pt>
    <dgm:pt modelId="{30932455-49CC-481C-ACC4-8518F51CA4AE}" type="pres">
      <dgm:prSet presAssocID="{F216D68A-42BA-439D-8DF0-4C71128473E2}" presName="hierChild4" presStyleCnt="0"/>
      <dgm:spPr/>
    </dgm:pt>
    <dgm:pt modelId="{5F2E8EAF-4E85-4C45-BEB9-98BF48BC3F65}" type="pres">
      <dgm:prSet presAssocID="{F216D68A-42BA-439D-8DF0-4C71128473E2}" presName="hierChild5" presStyleCnt="0"/>
      <dgm:spPr/>
    </dgm:pt>
    <dgm:pt modelId="{961D7B61-9C69-4203-ACAD-CD559A9C3CDE}" type="pres">
      <dgm:prSet presAssocID="{1E8CE465-D448-4805-906C-7E541BE122CA}" presName="Name50" presStyleLbl="parChTrans1D3" presStyleIdx="12" presStyleCnt="24"/>
      <dgm:spPr/>
    </dgm:pt>
    <dgm:pt modelId="{B7AF73F0-B9DC-494D-824E-C29678438687}" type="pres">
      <dgm:prSet presAssocID="{31AB765A-1E72-4A35-931E-097ABB2FC045}" presName="hierRoot2" presStyleCnt="0">
        <dgm:presLayoutVars>
          <dgm:hierBranch val="init"/>
        </dgm:presLayoutVars>
      </dgm:prSet>
      <dgm:spPr/>
    </dgm:pt>
    <dgm:pt modelId="{CB1F450E-9502-40CB-9C2A-0D1BA7E9123B}" type="pres">
      <dgm:prSet presAssocID="{31AB765A-1E72-4A35-931E-097ABB2FC045}" presName="rootComposite" presStyleCnt="0"/>
      <dgm:spPr/>
    </dgm:pt>
    <dgm:pt modelId="{16EBFF86-F69A-4BA5-9E42-27E79091DDE3}" type="pres">
      <dgm:prSet presAssocID="{31AB765A-1E72-4A35-931E-097ABB2FC045}" presName="rootText" presStyleLbl="node3" presStyleIdx="12" presStyleCnt="24" custScaleX="136494" custScaleY="109536" custLinFactNeighborX="-25002" custLinFactNeighborY="40534">
        <dgm:presLayoutVars>
          <dgm:chPref val="3"/>
        </dgm:presLayoutVars>
      </dgm:prSet>
      <dgm:spPr>
        <a:prstGeom prst="roundRect">
          <a:avLst/>
        </a:prstGeom>
      </dgm:spPr>
    </dgm:pt>
    <dgm:pt modelId="{7807E222-4470-46E3-8B6F-1AD840EA25E7}" type="pres">
      <dgm:prSet presAssocID="{31AB765A-1E72-4A35-931E-097ABB2FC045}" presName="rootConnector" presStyleLbl="node3" presStyleIdx="12" presStyleCnt="24"/>
      <dgm:spPr/>
    </dgm:pt>
    <dgm:pt modelId="{D43DFA15-361F-4064-96F0-7697920ED5B7}" type="pres">
      <dgm:prSet presAssocID="{31AB765A-1E72-4A35-931E-097ABB2FC045}" presName="hierChild4" presStyleCnt="0"/>
      <dgm:spPr/>
    </dgm:pt>
    <dgm:pt modelId="{57D4DDFC-9574-4049-B695-0FC688AFF03B}" type="pres">
      <dgm:prSet presAssocID="{31AB765A-1E72-4A35-931E-097ABB2FC045}" presName="hierChild5" presStyleCnt="0"/>
      <dgm:spPr/>
    </dgm:pt>
    <dgm:pt modelId="{F21AEAC6-7DEF-45D1-B99F-1CD137032D40}" type="pres">
      <dgm:prSet presAssocID="{708FD6F4-2A3F-4FD6-88ED-794E638B45FC}" presName="Name50" presStyleLbl="parChTrans1D3" presStyleIdx="13" presStyleCnt="24"/>
      <dgm:spPr/>
    </dgm:pt>
    <dgm:pt modelId="{1738D041-C21B-4C42-8BA5-96766A94181C}" type="pres">
      <dgm:prSet presAssocID="{F64C6A37-ACD8-44FD-B43C-19C55EEA0FE7}" presName="hierRoot2" presStyleCnt="0">
        <dgm:presLayoutVars>
          <dgm:hierBranch val="init"/>
        </dgm:presLayoutVars>
      </dgm:prSet>
      <dgm:spPr/>
    </dgm:pt>
    <dgm:pt modelId="{6A371B1F-2399-47AB-84F6-2D3D1E1E3B3E}" type="pres">
      <dgm:prSet presAssocID="{F64C6A37-ACD8-44FD-B43C-19C55EEA0FE7}" presName="rootComposite" presStyleCnt="0"/>
      <dgm:spPr/>
    </dgm:pt>
    <dgm:pt modelId="{D3B811BC-671F-40CD-91D2-31992428B56D}" type="pres">
      <dgm:prSet presAssocID="{F64C6A37-ACD8-44FD-B43C-19C55EEA0FE7}" presName="rootText" presStyleLbl="node3" presStyleIdx="13" presStyleCnt="24" custScaleX="134161" custLinFactY="52008" custLinFactNeighborX="-25002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DE99561E-32C2-46FE-94F0-C5FD3F628ABD}" type="pres">
      <dgm:prSet presAssocID="{F64C6A37-ACD8-44FD-B43C-19C55EEA0FE7}" presName="rootConnector" presStyleLbl="node3" presStyleIdx="13" presStyleCnt="24"/>
      <dgm:spPr/>
    </dgm:pt>
    <dgm:pt modelId="{311D3392-6DB5-44E4-8CE6-A95AD605423F}" type="pres">
      <dgm:prSet presAssocID="{F64C6A37-ACD8-44FD-B43C-19C55EEA0FE7}" presName="hierChild4" presStyleCnt="0"/>
      <dgm:spPr/>
    </dgm:pt>
    <dgm:pt modelId="{B5A26421-30CD-457E-87D9-080291565786}" type="pres">
      <dgm:prSet presAssocID="{F64C6A37-ACD8-44FD-B43C-19C55EEA0FE7}" presName="hierChild5" presStyleCnt="0"/>
      <dgm:spPr/>
    </dgm:pt>
    <dgm:pt modelId="{B3584110-87CA-4C0C-A4CC-AEFBC29FF96D}" type="pres">
      <dgm:prSet presAssocID="{D278D1F2-FAA6-4E2B-A9E4-CAA155D1F22A}" presName="Name50" presStyleLbl="parChTrans1D3" presStyleIdx="14" presStyleCnt="24"/>
      <dgm:spPr/>
    </dgm:pt>
    <dgm:pt modelId="{E7687095-7B97-49DB-A9B4-B552D676777E}" type="pres">
      <dgm:prSet presAssocID="{B647C039-105B-48B1-890D-C43DED09D43F}" presName="hierRoot2" presStyleCnt="0">
        <dgm:presLayoutVars>
          <dgm:hierBranch val="init"/>
        </dgm:presLayoutVars>
      </dgm:prSet>
      <dgm:spPr/>
    </dgm:pt>
    <dgm:pt modelId="{5FB07D5C-7E93-4DE8-A247-6CE5AA9276D7}" type="pres">
      <dgm:prSet presAssocID="{B647C039-105B-48B1-890D-C43DED09D43F}" presName="rootComposite" presStyleCnt="0"/>
      <dgm:spPr/>
    </dgm:pt>
    <dgm:pt modelId="{5B097389-659B-47E4-B668-AAB2E836F2F9}" type="pres">
      <dgm:prSet presAssocID="{B647C039-105B-48B1-890D-C43DED09D43F}" presName="rootText" presStyleLbl="node3" presStyleIdx="14" presStyleCnt="24" custScaleX="136371" custLinFactY="-13761" custLinFactNeighborX="-25002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E651E45B-002D-4E4D-9704-D82319360F2A}" type="pres">
      <dgm:prSet presAssocID="{B647C039-105B-48B1-890D-C43DED09D43F}" presName="rootConnector" presStyleLbl="node3" presStyleIdx="14" presStyleCnt="24"/>
      <dgm:spPr/>
    </dgm:pt>
    <dgm:pt modelId="{17F04299-3D85-42B3-B2DA-2374D6590B2E}" type="pres">
      <dgm:prSet presAssocID="{B647C039-105B-48B1-890D-C43DED09D43F}" presName="hierChild4" presStyleCnt="0"/>
      <dgm:spPr/>
    </dgm:pt>
    <dgm:pt modelId="{D631ECBF-74ED-43B5-9D0A-6671DB11A7B8}" type="pres">
      <dgm:prSet presAssocID="{B647C039-105B-48B1-890D-C43DED09D43F}" presName="hierChild5" presStyleCnt="0"/>
      <dgm:spPr/>
    </dgm:pt>
    <dgm:pt modelId="{C25E9B05-360F-4B1E-A682-B00E51399F53}" type="pres">
      <dgm:prSet presAssocID="{96E45111-C59C-4650-8B55-8DBD2A5601BA}" presName="Name50" presStyleLbl="parChTrans1D3" presStyleIdx="15" presStyleCnt="24"/>
      <dgm:spPr/>
    </dgm:pt>
    <dgm:pt modelId="{F6179009-5A7B-4BD0-B350-84FDBF53F962}" type="pres">
      <dgm:prSet presAssocID="{E8A9FDAA-A4C2-4257-9AA7-6CF3292E9D95}" presName="hierRoot2" presStyleCnt="0">
        <dgm:presLayoutVars>
          <dgm:hierBranch val="init"/>
        </dgm:presLayoutVars>
      </dgm:prSet>
      <dgm:spPr/>
    </dgm:pt>
    <dgm:pt modelId="{DCD4C515-A169-4926-A552-33B8DF232AF4}" type="pres">
      <dgm:prSet presAssocID="{E8A9FDAA-A4C2-4257-9AA7-6CF3292E9D95}" presName="rootComposite" presStyleCnt="0"/>
      <dgm:spPr/>
    </dgm:pt>
    <dgm:pt modelId="{2DEC6435-7A1A-489E-88F8-9A5D6571629C}" type="pres">
      <dgm:prSet presAssocID="{E8A9FDAA-A4C2-4257-9AA7-6CF3292E9D95}" presName="rootText" presStyleLbl="node3" presStyleIdx="15" presStyleCnt="24" custScaleX="145739" custLinFactNeighborX="-25002" custLinFactNeighborY="-8222">
        <dgm:presLayoutVars>
          <dgm:chPref val="3"/>
        </dgm:presLayoutVars>
      </dgm:prSet>
      <dgm:spPr>
        <a:prstGeom prst="roundRect">
          <a:avLst/>
        </a:prstGeom>
      </dgm:spPr>
    </dgm:pt>
    <dgm:pt modelId="{5EC574BC-C37C-4B0F-9BBA-96F60CE9F1DF}" type="pres">
      <dgm:prSet presAssocID="{E8A9FDAA-A4C2-4257-9AA7-6CF3292E9D95}" presName="rootConnector" presStyleLbl="node3" presStyleIdx="15" presStyleCnt="24"/>
      <dgm:spPr/>
    </dgm:pt>
    <dgm:pt modelId="{0FA4B2B9-B4CC-4603-A5E6-0F946127107A}" type="pres">
      <dgm:prSet presAssocID="{E8A9FDAA-A4C2-4257-9AA7-6CF3292E9D95}" presName="hierChild4" presStyleCnt="0"/>
      <dgm:spPr/>
    </dgm:pt>
    <dgm:pt modelId="{D26E20EE-BDFC-49F2-B40F-6557650F1819}" type="pres">
      <dgm:prSet presAssocID="{E8A9FDAA-A4C2-4257-9AA7-6CF3292E9D95}" presName="hierChild5" presStyleCnt="0"/>
      <dgm:spPr/>
    </dgm:pt>
    <dgm:pt modelId="{E36CBC6F-B946-47DD-84FD-22EBC8102AD9}" type="pres">
      <dgm:prSet presAssocID="{C7CDC0CB-86DE-4E42-9C78-8591A3819AF9}" presName="hierChild5" presStyleCnt="0"/>
      <dgm:spPr/>
    </dgm:pt>
    <dgm:pt modelId="{C24928ED-CE40-416A-B718-77E971369478}" type="pres">
      <dgm:prSet presAssocID="{EA69DF88-6403-43BE-8494-F343CF256E5C}" presName="Name37" presStyleLbl="parChTrans1D2" presStyleIdx="3" presStyleCnt="4"/>
      <dgm:spPr/>
    </dgm:pt>
    <dgm:pt modelId="{F19800D0-CE3E-4C82-A9C2-C66F5837DF67}" type="pres">
      <dgm:prSet presAssocID="{D26124D2-6B92-470C-88A2-76CD91CB041E}" presName="hierRoot2" presStyleCnt="0">
        <dgm:presLayoutVars>
          <dgm:hierBranch val="init"/>
        </dgm:presLayoutVars>
      </dgm:prSet>
      <dgm:spPr/>
    </dgm:pt>
    <dgm:pt modelId="{A9593EF9-BBEC-4BEF-AAC5-ADF94FD33C09}" type="pres">
      <dgm:prSet presAssocID="{D26124D2-6B92-470C-88A2-76CD91CB041E}" presName="rootComposite" presStyleCnt="0"/>
      <dgm:spPr/>
    </dgm:pt>
    <dgm:pt modelId="{BAC94B72-2313-41DF-9E24-9971259A65BD}" type="pres">
      <dgm:prSet presAssocID="{D26124D2-6B92-470C-88A2-76CD91CB041E}" presName="rootText" presStyleLbl="node2" presStyleIdx="3" presStyleCnt="4" custScaleX="187099" custScaleY="179435" custLinFactNeighborX="-18377" custLinFactNeighborY="77770">
        <dgm:presLayoutVars>
          <dgm:chPref val="3"/>
        </dgm:presLayoutVars>
      </dgm:prSet>
      <dgm:spPr>
        <a:prstGeom prst="roundRect">
          <a:avLst/>
        </a:prstGeom>
      </dgm:spPr>
    </dgm:pt>
    <dgm:pt modelId="{CF5FA288-2C10-4887-8A07-5F5ADBF7FEEC}" type="pres">
      <dgm:prSet presAssocID="{D26124D2-6B92-470C-88A2-76CD91CB041E}" presName="rootConnector" presStyleLbl="node2" presStyleIdx="3" presStyleCnt="4"/>
      <dgm:spPr/>
    </dgm:pt>
    <dgm:pt modelId="{6C43C703-812F-43DA-B0D3-A93470DDED6C}" type="pres">
      <dgm:prSet presAssocID="{D26124D2-6B92-470C-88A2-76CD91CB041E}" presName="hierChild4" presStyleCnt="0"/>
      <dgm:spPr/>
    </dgm:pt>
    <dgm:pt modelId="{0A06A096-6210-4373-9A25-26C17F3CEA28}" type="pres">
      <dgm:prSet presAssocID="{A8CE1B40-64CB-448D-9480-887D65925096}" presName="Name37" presStyleLbl="parChTrans1D3" presStyleIdx="16" presStyleCnt="24"/>
      <dgm:spPr/>
    </dgm:pt>
    <dgm:pt modelId="{C4AE172F-8D6E-4ADD-8127-2519830DF9FB}" type="pres">
      <dgm:prSet presAssocID="{8BC44C83-B4A9-4458-8E0F-1B067DE5EF51}" presName="hierRoot2" presStyleCnt="0">
        <dgm:presLayoutVars>
          <dgm:hierBranch val="init"/>
        </dgm:presLayoutVars>
      </dgm:prSet>
      <dgm:spPr/>
    </dgm:pt>
    <dgm:pt modelId="{C67C376E-1F59-4D23-AA34-6E1AF48E0CFA}" type="pres">
      <dgm:prSet presAssocID="{8BC44C83-B4A9-4458-8E0F-1B067DE5EF51}" presName="rootComposite" presStyleCnt="0"/>
      <dgm:spPr/>
    </dgm:pt>
    <dgm:pt modelId="{B5E52A03-ABDE-49DA-B4B2-1FA7A46753AF}" type="pres">
      <dgm:prSet presAssocID="{8BC44C83-B4A9-4458-8E0F-1B067DE5EF51}" presName="rootText" presStyleLbl="node3" presStyleIdx="16" presStyleCnt="24" custScaleX="145843" custScaleY="86010" custLinFactNeighborX="-14435" custLinFactNeighborY="61277">
        <dgm:presLayoutVars>
          <dgm:chPref val="3"/>
        </dgm:presLayoutVars>
      </dgm:prSet>
      <dgm:spPr>
        <a:prstGeom prst="roundRect">
          <a:avLst/>
        </a:prstGeom>
      </dgm:spPr>
    </dgm:pt>
    <dgm:pt modelId="{2C6D474C-46EE-4BC1-9360-3F918D883C6D}" type="pres">
      <dgm:prSet presAssocID="{8BC44C83-B4A9-4458-8E0F-1B067DE5EF51}" presName="rootConnector" presStyleLbl="node3" presStyleIdx="16" presStyleCnt="24"/>
      <dgm:spPr/>
    </dgm:pt>
    <dgm:pt modelId="{816FBBF6-FDF6-4C3B-BF78-A344DEBDBF3E}" type="pres">
      <dgm:prSet presAssocID="{8BC44C83-B4A9-4458-8E0F-1B067DE5EF51}" presName="hierChild4" presStyleCnt="0"/>
      <dgm:spPr/>
    </dgm:pt>
    <dgm:pt modelId="{DE1F49DB-C373-4B3C-AC32-F15F729CB583}" type="pres">
      <dgm:prSet presAssocID="{8BC44C83-B4A9-4458-8E0F-1B067DE5EF51}" presName="hierChild5" presStyleCnt="0"/>
      <dgm:spPr/>
    </dgm:pt>
    <dgm:pt modelId="{C26B160B-E2CC-4D48-B4B5-0FABE523F0C5}" type="pres">
      <dgm:prSet presAssocID="{9E6EC245-35BC-4F1A-8E4E-A9145040A9D9}" presName="Name37" presStyleLbl="parChTrans1D3" presStyleIdx="17" presStyleCnt="24"/>
      <dgm:spPr/>
    </dgm:pt>
    <dgm:pt modelId="{BF535B4B-F8F1-4CAD-9860-950F7B2F89A2}" type="pres">
      <dgm:prSet presAssocID="{22FD38FD-FDE9-4163-9F84-183F1D3799FA}" presName="hierRoot2" presStyleCnt="0">
        <dgm:presLayoutVars>
          <dgm:hierBranch val="init"/>
        </dgm:presLayoutVars>
      </dgm:prSet>
      <dgm:spPr/>
    </dgm:pt>
    <dgm:pt modelId="{7A97ABC1-5837-49B9-859D-5DA8D12164BA}" type="pres">
      <dgm:prSet presAssocID="{22FD38FD-FDE9-4163-9F84-183F1D3799FA}" presName="rootComposite" presStyleCnt="0"/>
      <dgm:spPr/>
    </dgm:pt>
    <dgm:pt modelId="{26963255-2BE7-467E-B30A-465257842C50}" type="pres">
      <dgm:prSet presAssocID="{22FD38FD-FDE9-4163-9F84-183F1D3799FA}" presName="rootText" presStyleLbl="node3" presStyleIdx="17" presStyleCnt="24" custScaleX="144506" custScaleY="86515" custLinFactNeighborX="-14435" custLinFactNeighborY="50129">
        <dgm:presLayoutVars>
          <dgm:chPref val="3"/>
        </dgm:presLayoutVars>
      </dgm:prSet>
      <dgm:spPr>
        <a:prstGeom prst="roundRect">
          <a:avLst/>
        </a:prstGeom>
      </dgm:spPr>
    </dgm:pt>
    <dgm:pt modelId="{F20FBF97-8991-4D5F-98E2-25350FCAF348}" type="pres">
      <dgm:prSet presAssocID="{22FD38FD-FDE9-4163-9F84-183F1D3799FA}" presName="rootConnector" presStyleLbl="node3" presStyleIdx="17" presStyleCnt="24"/>
      <dgm:spPr/>
    </dgm:pt>
    <dgm:pt modelId="{8618461A-39F9-4DB3-927F-131C6AEA317F}" type="pres">
      <dgm:prSet presAssocID="{22FD38FD-FDE9-4163-9F84-183F1D3799FA}" presName="hierChild4" presStyleCnt="0"/>
      <dgm:spPr/>
    </dgm:pt>
    <dgm:pt modelId="{A3712E91-D57B-4E55-B1DE-AE4D383940B4}" type="pres">
      <dgm:prSet presAssocID="{22FD38FD-FDE9-4163-9F84-183F1D3799FA}" presName="hierChild5" presStyleCnt="0"/>
      <dgm:spPr/>
    </dgm:pt>
    <dgm:pt modelId="{9485F143-92D5-4F77-B2DE-880B57181BDE}" type="pres">
      <dgm:prSet presAssocID="{5F96C444-F40B-48E6-9F90-1A9F2850ACC2}" presName="Name37" presStyleLbl="parChTrans1D3" presStyleIdx="18" presStyleCnt="24"/>
      <dgm:spPr/>
    </dgm:pt>
    <dgm:pt modelId="{C2578864-BCDE-4AA9-BEFF-7E47EBF2816F}" type="pres">
      <dgm:prSet presAssocID="{8F9E53A7-E4C1-44CA-801C-5DD5787D2F29}" presName="hierRoot2" presStyleCnt="0">
        <dgm:presLayoutVars>
          <dgm:hierBranch val="init"/>
        </dgm:presLayoutVars>
      </dgm:prSet>
      <dgm:spPr/>
    </dgm:pt>
    <dgm:pt modelId="{C6FACD21-26C6-484F-98C6-D2C7695FDB21}" type="pres">
      <dgm:prSet presAssocID="{8F9E53A7-E4C1-44CA-801C-5DD5787D2F29}" presName="rootComposite" presStyleCnt="0"/>
      <dgm:spPr/>
    </dgm:pt>
    <dgm:pt modelId="{16A280FF-695B-49EE-938A-C2DFF2C6813F}" type="pres">
      <dgm:prSet presAssocID="{8F9E53A7-E4C1-44CA-801C-5DD5787D2F29}" presName="rootText" presStyleLbl="node3" presStyleIdx="18" presStyleCnt="24" custScaleX="145000" custScaleY="86611" custLinFactNeighborX="-14435" custLinFactNeighborY="38476">
        <dgm:presLayoutVars>
          <dgm:chPref val="3"/>
        </dgm:presLayoutVars>
      </dgm:prSet>
      <dgm:spPr>
        <a:prstGeom prst="roundRect">
          <a:avLst/>
        </a:prstGeom>
      </dgm:spPr>
    </dgm:pt>
    <dgm:pt modelId="{7E23191F-9758-4B1D-84FE-A32E7361EBA4}" type="pres">
      <dgm:prSet presAssocID="{8F9E53A7-E4C1-44CA-801C-5DD5787D2F29}" presName="rootConnector" presStyleLbl="node3" presStyleIdx="18" presStyleCnt="24"/>
      <dgm:spPr/>
    </dgm:pt>
    <dgm:pt modelId="{DC19362F-3A5C-405A-A0D1-AC5FD56908DC}" type="pres">
      <dgm:prSet presAssocID="{8F9E53A7-E4C1-44CA-801C-5DD5787D2F29}" presName="hierChild4" presStyleCnt="0"/>
      <dgm:spPr/>
    </dgm:pt>
    <dgm:pt modelId="{D7F07A9E-D6B9-47F4-9609-715F372E54E0}" type="pres">
      <dgm:prSet presAssocID="{8F9E53A7-E4C1-44CA-801C-5DD5787D2F29}" presName="hierChild5" presStyleCnt="0"/>
      <dgm:spPr/>
    </dgm:pt>
    <dgm:pt modelId="{7E72AA1D-F68E-4840-845A-D93AC4E4E470}" type="pres">
      <dgm:prSet presAssocID="{2ABB9E4E-DCEE-4BAF-84FC-535DFE9B7349}" presName="Name37" presStyleLbl="parChTrans1D3" presStyleIdx="19" presStyleCnt="24"/>
      <dgm:spPr/>
    </dgm:pt>
    <dgm:pt modelId="{6A6D7C51-6303-4B09-8D7A-3FDDAD2866D0}" type="pres">
      <dgm:prSet presAssocID="{6E73A339-5213-48EB-A244-E10BA28C5BAA}" presName="hierRoot2" presStyleCnt="0">
        <dgm:presLayoutVars>
          <dgm:hierBranch val="init"/>
        </dgm:presLayoutVars>
      </dgm:prSet>
      <dgm:spPr/>
    </dgm:pt>
    <dgm:pt modelId="{4D5B7EEC-6065-4C6A-9419-A84C6EB39160}" type="pres">
      <dgm:prSet presAssocID="{6E73A339-5213-48EB-A244-E10BA28C5BAA}" presName="rootComposite" presStyleCnt="0"/>
      <dgm:spPr/>
    </dgm:pt>
    <dgm:pt modelId="{8E083E6A-5872-4547-B828-9CDAF85A6289}" type="pres">
      <dgm:prSet presAssocID="{6E73A339-5213-48EB-A244-E10BA28C5BAA}" presName="rootText" presStyleLbl="node3" presStyleIdx="19" presStyleCnt="24" custScaleX="144690" custScaleY="85980" custLinFactNeighborX="-11377" custLinFactNeighborY="29091">
        <dgm:presLayoutVars>
          <dgm:chPref val="3"/>
        </dgm:presLayoutVars>
      </dgm:prSet>
      <dgm:spPr>
        <a:prstGeom prst="roundRect">
          <a:avLst/>
        </a:prstGeom>
      </dgm:spPr>
    </dgm:pt>
    <dgm:pt modelId="{30339078-159D-4C6C-B856-41FBC0B4278D}" type="pres">
      <dgm:prSet presAssocID="{6E73A339-5213-48EB-A244-E10BA28C5BAA}" presName="rootConnector" presStyleLbl="node3" presStyleIdx="19" presStyleCnt="24"/>
      <dgm:spPr/>
    </dgm:pt>
    <dgm:pt modelId="{5A0A020F-D257-4463-B252-15E7C8EB0819}" type="pres">
      <dgm:prSet presAssocID="{6E73A339-5213-48EB-A244-E10BA28C5BAA}" presName="hierChild4" presStyleCnt="0"/>
      <dgm:spPr/>
    </dgm:pt>
    <dgm:pt modelId="{2359B9CF-9D19-4F08-BFFF-479A3B5E25FA}" type="pres">
      <dgm:prSet presAssocID="{6E73A339-5213-48EB-A244-E10BA28C5BAA}" presName="hierChild5" presStyleCnt="0"/>
      <dgm:spPr/>
    </dgm:pt>
    <dgm:pt modelId="{F6536609-44A2-4153-8276-84647B5A0058}" type="pres">
      <dgm:prSet presAssocID="{E22C14D3-E905-4713-A45B-53DAF3F99A53}" presName="Name37" presStyleLbl="parChTrans1D3" presStyleIdx="20" presStyleCnt="24"/>
      <dgm:spPr/>
    </dgm:pt>
    <dgm:pt modelId="{84DED9EF-7B8B-406C-9719-08FC65803EA8}" type="pres">
      <dgm:prSet presAssocID="{92277613-6C89-4115-AD6B-BDB9AC789465}" presName="hierRoot2" presStyleCnt="0">
        <dgm:presLayoutVars>
          <dgm:hierBranch val="init"/>
        </dgm:presLayoutVars>
      </dgm:prSet>
      <dgm:spPr/>
    </dgm:pt>
    <dgm:pt modelId="{B310BD7B-1315-428F-8171-AAC4C7A51B96}" type="pres">
      <dgm:prSet presAssocID="{92277613-6C89-4115-AD6B-BDB9AC789465}" presName="rootComposite" presStyleCnt="0"/>
      <dgm:spPr/>
    </dgm:pt>
    <dgm:pt modelId="{D5F91802-893E-4F80-BEC3-89A42059A2BF}" type="pres">
      <dgm:prSet presAssocID="{92277613-6C89-4115-AD6B-BDB9AC789465}" presName="rootText" presStyleLbl="node3" presStyleIdx="20" presStyleCnt="24" custScaleX="144945" custScaleY="85709" custLinFactNeighborX="-11863" custLinFactNeighborY="21886">
        <dgm:presLayoutVars>
          <dgm:chPref val="3"/>
        </dgm:presLayoutVars>
      </dgm:prSet>
      <dgm:spPr>
        <a:prstGeom prst="roundRect">
          <a:avLst/>
        </a:prstGeom>
      </dgm:spPr>
    </dgm:pt>
    <dgm:pt modelId="{E38C7F85-5FBE-4F3C-BAB7-7D4C1985E509}" type="pres">
      <dgm:prSet presAssocID="{92277613-6C89-4115-AD6B-BDB9AC789465}" presName="rootConnector" presStyleLbl="node3" presStyleIdx="20" presStyleCnt="24"/>
      <dgm:spPr/>
    </dgm:pt>
    <dgm:pt modelId="{1C84F1E2-E653-4BBD-A328-D61E41920599}" type="pres">
      <dgm:prSet presAssocID="{92277613-6C89-4115-AD6B-BDB9AC789465}" presName="hierChild4" presStyleCnt="0"/>
      <dgm:spPr/>
    </dgm:pt>
    <dgm:pt modelId="{C18847F6-1CEB-4646-8488-9EEE7E1EEC89}" type="pres">
      <dgm:prSet presAssocID="{92277613-6C89-4115-AD6B-BDB9AC789465}" presName="hierChild5" presStyleCnt="0"/>
      <dgm:spPr/>
    </dgm:pt>
    <dgm:pt modelId="{88517234-3547-4F14-BFEA-90B43C4F15C0}" type="pres">
      <dgm:prSet presAssocID="{CF50C449-0BEF-4A70-902B-978590989DA0}" presName="Name37" presStyleLbl="parChTrans1D3" presStyleIdx="21" presStyleCnt="24"/>
      <dgm:spPr/>
    </dgm:pt>
    <dgm:pt modelId="{BFCC5A69-A8F9-497E-B0B8-6F569ADC9BF2}" type="pres">
      <dgm:prSet presAssocID="{661154B7-97DA-46E5-8793-2B2785D8FC59}" presName="hierRoot2" presStyleCnt="0">
        <dgm:presLayoutVars>
          <dgm:hierBranch val="init"/>
        </dgm:presLayoutVars>
      </dgm:prSet>
      <dgm:spPr/>
    </dgm:pt>
    <dgm:pt modelId="{F4E1523F-E42D-4DD4-8577-DD661CCAE566}" type="pres">
      <dgm:prSet presAssocID="{661154B7-97DA-46E5-8793-2B2785D8FC59}" presName="rootComposite" presStyleCnt="0"/>
      <dgm:spPr/>
    </dgm:pt>
    <dgm:pt modelId="{646D6B9D-3B68-4CFD-BA72-44EE41DA755C}" type="pres">
      <dgm:prSet presAssocID="{661154B7-97DA-46E5-8793-2B2785D8FC59}" presName="rootText" presStyleLbl="node3" presStyleIdx="21" presStyleCnt="24" custScaleX="145843" custScaleY="86010" custLinFactY="42674" custLinFactNeighborX="-11863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102788F0-7C46-46CB-A4A8-06C532036C42}" type="pres">
      <dgm:prSet presAssocID="{661154B7-97DA-46E5-8793-2B2785D8FC59}" presName="rootConnector" presStyleLbl="node3" presStyleIdx="21" presStyleCnt="24"/>
      <dgm:spPr/>
    </dgm:pt>
    <dgm:pt modelId="{8C74EEE9-63E6-4371-BAE3-C9B8888472D1}" type="pres">
      <dgm:prSet presAssocID="{661154B7-97DA-46E5-8793-2B2785D8FC59}" presName="hierChild4" presStyleCnt="0"/>
      <dgm:spPr/>
    </dgm:pt>
    <dgm:pt modelId="{5E74BC33-17E7-4FD1-A0F7-9A71E316FD77}" type="pres">
      <dgm:prSet presAssocID="{661154B7-97DA-46E5-8793-2B2785D8FC59}" presName="hierChild5" presStyleCnt="0"/>
      <dgm:spPr/>
    </dgm:pt>
    <dgm:pt modelId="{B522ABB3-42CC-451C-BA2E-532811B5AFD9}" type="pres">
      <dgm:prSet presAssocID="{F613B865-1B13-455C-B810-FAEC865928CA}" presName="Name37" presStyleLbl="parChTrans1D3" presStyleIdx="22" presStyleCnt="24"/>
      <dgm:spPr/>
    </dgm:pt>
    <dgm:pt modelId="{CFAF6208-9920-435E-8117-912438D7E27B}" type="pres">
      <dgm:prSet presAssocID="{EF3E8882-2C92-46CF-8586-BEF6C89A6EA9}" presName="hierRoot2" presStyleCnt="0">
        <dgm:presLayoutVars>
          <dgm:hierBranch val="init"/>
        </dgm:presLayoutVars>
      </dgm:prSet>
      <dgm:spPr/>
    </dgm:pt>
    <dgm:pt modelId="{9106BE77-7476-466C-9CAF-8283DC811DA5}" type="pres">
      <dgm:prSet presAssocID="{EF3E8882-2C92-46CF-8586-BEF6C89A6EA9}" presName="rootComposite" presStyleCnt="0"/>
      <dgm:spPr/>
    </dgm:pt>
    <dgm:pt modelId="{09AB2F67-0EA9-458E-94B4-13BC7D4C7DC8}" type="pres">
      <dgm:prSet presAssocID="{EF3E8882-2C92-46CF-8586-BEF6C89A6EA9}" presName="rootText" presStyleLbl="node3" presStyleIdx="22" presStyleCnt="24" custScaleX="145843" custScaleY="86010" custLinFactY="-6124" custLinFactNeighborX="-11863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87DCEFAB-7828-4235-961C-3ECD52F5E53C}" type="pres">
      <dgm:prSet presAssocID="{EF3E8882-2C92-46CF-8586-BEF6C89A6EA9}" presName="rootConnector" presStyleLbl="node3" presStyleIdx="22" presStyleCnt="24"/>
      <dgm:spPr/>
    </dgm:pt>
    <dgm:pt modelId="{6DC1CAF5-6398-4E8D-B136-64D0DD4F394F}" type="pres">
      <dgm:prSet presAssocID="{EF3E8882-2C92-46CF-8586-BEF6C89A6EA9}" presName="hierChild4" presStyleCnt="0"/>
      <dgm:spPr/>
    </dgm:pt>
    <dgm:pt modelId="{C5509E0C-9CE5-4562-86C3-C1A97060CFAE}" type="pres">
      <dgm:prSet presAssocID="{EF3E8882-2C92-46CF-8586-BEF6C89A6EA9}" presName="hierChild5" presStyleCnt="0"/>
      <dgm:spPr/>
    </dgm:pt>
    <dgm:pt modelId="{DEFE1EC7-6412-4267-A4D3-2EDEDD66795B}" type="pres">
      <dgm:prSet presAssocID="{94683591-E093-464A-B973-309A9BF1207E}" presName="Name37" presStyleLbl="parChTrans1D3" presStyleIdx="23" presStyleCnt="24"/>
      <dgm:spPr/>
    </dgm:pt>
    <dgm:pt modelId="{85650AB8-F8B5-4D0C-B5EE-D9177E6AC7EB}" type="pres">
      <dgm:prSet presAssocID="{5E50BD81-58E5-4B5D-92B1-9D72832855CC}" presName="hierRoot2" presStyleCnt="0">
        <dgm:presLayoutVars>
          <dgm:hierBranch val="init"/>
        </dgm:presLayoutVars>
      </dgm:prSet>
      <dgm:spPr/>
    </dgm:pt>
    <dgm:pt modelId="{0A5340CA-E037-4290-8D02-73AC59A0275B}" type="pres">
      <dgm:prSet presAssocID="{5E50BD81-58E5-4B5D-92B1-9D72832855CC}" presName="rootComposite" presStyleCnt="0"/>
      <dgm:spPr/>
    </dgm:pt>
    <dgm:pt modelId="{4595E7C7-B0E6-4440-BFA7-D52A7D262A15}" type="pres">
      <dgm:prSet presAssocID="{5E50BD81-58E5-4B5D-92B1-9D72832855CC}" presName="rootText" presStyleLbl="node3" presStyleIdx="23" presStyleCnt="24" custScaleX="145843" custScaleY="86010" custLinFactNeighborX="-11863" custLinFactNeighborY="-9814">
        <dgm:presLayoutVars>
          <dgm:chPref val="3"/>
        </dgm:presLayoutVars>
      </dgm:prSet>
      <dgm:spPr>
        <a:prstGeom prst="roundRect">
          <a:avLst/>
        </a:prstGeom>
      </dgm:spPr>
    </dgm:pt>
    <dgm:pt modelId="{D865218C-7FF0-4ECC-9EC6-BC7489CF4267}" type="pres">
      <dgm:prSet presAssocID="{5E50BD81-58E5-4B5D-92B1-9D72832855CC}" presName="rootConnector" presStyleLbl="node3" presStyleIdx="23" presStyleCnt="24"/>
      <dgm:spPr/>
    </dgm:pt>
    <dgm:pt modelId="{32E680B7-CD53-4F39-A7A7-D2B720533966}" type="pres">
      <dgm:prSet presAssocID="{5E50BD81-58E5-4B5D-92B1-9D72832855CC}" presName="hierChild4" presStyleCnt="0"/>
      <dgm:spPr/>
    </dgm:pt>
    <dgm:pt modelId="{96086441-2D7D-4C01-B4B6-2C5DD428280F}" type="pres">
      <dgm:prSet presAssocID="{5E50BD81-58E5-4B5D-92B1-9D72832855CC}" presName="hierChild5" presStyleCnt="0"/>
      <dgm:spPr/>
    </dgm:pt>
    <dgm:pt modelId="{95D5DA65-F8ED-44E7-99DA-9DFCF3DF5C9D}" type="pres">
      <dgm:prSet presAssocID="{D26124D2-6B92-470C-88A2-76CD91CB041E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69BF3700-C00B-4F98-8DC7-006DBE224246}" type="presOf" srcId="{1E8CE465-D448-4805-906C-7E541BE122CA}" destId="{961D7B61-9C69-4203-ACAD-CD559A9C3CDE}" srcOrd="0" destOrd="0" presId="urn:microsoft.com/office/officeart/2005/8/layout/orgChart1"/>
    <dgm:cxn modelId="{D4A31B02-E140-4AF8-8AD5-EC9AACF5C8CB}" type="presOf" srcId="{EF3E8882-2C92-46CF-8586-BEF6C89A6EA9}" destId="{87DCEFAB-7828-4235-961C-3ECD52F5E53C}" srcOrd="1" destOrd="0" presId="urn:microsoft.com/office/officeart/2005/8/layout/orgChart1"/>
    <dgm:cxn modelId="{4CCDDE03-EB67-44DE-922E-8EBC957A78E2}" type="presOf" srcId="{01D7F48E-F4EF-4FEF-986A-F7D5A910C537}" destId="{AF555A22-6B4C-4A24-9D49-1E88131CF7A7}" srcOrd="1" destOrd="0" presId="urn:microsoft.com/office/officeart/2005/8/layout/orgChart1"/>
    <dgm:cxn modelId="{D2E70909-7A2F-45E1-9C4F-4BF77CF0BC16}" type="presOf" srcId="{74FDC626-0B47-4DE9-85CA-6AD2A646EB6B}" destId="{4CAEA208-698C-4E4C-BA79-22656E36EC40}" srcOrd="0" destOrd="0" presId="urn:microsoft.com/office/officeart/2005/8/layout/orgChart1"/>
    <dgm:cxn modelId="{EFC85609-DEB8-4DD8-B633-77C62C532FAD}" type="presOf" srcId="{CC0822ED-77A0-4172-9884-5187A03BC287}" destId="{7F008859-511D-4B5E-A9A1-39786FE5F763}" srcOrd="0" destOrd="0" presId="urn:microsoft.com/office/officeart/2005/8/layout/orgChart1"/>
    <dgm:cxn modelId="{2BDBC909-2D3D-4257-A193-1072B95E09F5}" type="presOf" srcId="{31AB765A-1E72-4A35-931E-097ABB2FC045}" destId="{16EBFF86-F69A-4BA5-9E42-27E79091DDE3}" srcOrd="0" destOrd="0" presId="urn:microsoft.com/office/officeart/2005/8/layout/orgChart1"/>
    <dgm:cxn modelId="{6ADC1C0A-CBCB-4244-9F34-A0403214139B}" type="presOf" srcId="{2ABB9E4E-DCEE-4BAF-84FC-535DFE9B7349}" destId="{7E72AA1D-F68E-4840-845A-D93AC4E4E470}" srcOrd="0" destOrd="0" presId="urn:microsoft.com/office/officeart/2005/8/layout/orgChart1"/>
    <dgm:cxn modelId="{A6D2370C-37BB-4F96-9A40-B994C976B4B3}" type="presOf" srcId="{D3A3CAAD-FC0C-4CF8-92CC-05AA413E99EB}" destId="{F51D1EAD-2604-4907-AC99-9DC457E4F5D4}" srcOrd="0" destOrd="0" presId="urn:microsoft.com/office/officeart/2005/8/layout/orgChart1"/>
    <dgm:cxn modelId="{62B23B11-51CD-482F-A073-A084C7F9E069}" type="presOf" srcId="{01FFCF14-F57C-4A38-A662-C1BF69DC42B0}" destId="{18692688-23BA-49D9-9459-682116262D54}" srcOrd="0" destOrd="0" presId="urn:microsoft.com/office/officeart/2005/8/layout/orgChart1"/>
    <dgm:cxn modelId="{01306F11-4400-4F6A-A280-30D452E78783}" type="presOf" srcId="{829C995E-CFBF-4A56-8180-DEFF83554C2E}" destId="{6F058700-4BE6-45CA-9A3F-7EF153E2949B}" srcOrd="0" destOrd="0" presId="urn:microsoft.com/office/officeart/2005/8/layout/orgChart1"/>
    <dgm:cxn modelId="{86903B14-DDA6-4D93-B21D-9C21D3B457F3}" type="presOf" srcId="{829C995E-CFBF-4A56-8180-DEFF83554C2E}" destId="{1F12F933-9B2F-4D96-97D2-8EB6A97E6DCA}" srcOrd="1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F386341E-1831-409E-8420-B448CE9423BC}" type="presOf" srcId="{F64C6A37-ACD8-44FD-B43C-19C55EEA0FE7}" destId="{D3B811BC-671F-40CD-91D2-31992428B56D}" srcOrd="0" destOrd="0" presId="urn:microsoft.com/office/officeart/2005/8/layout/orgChart1"/>
    <dgm:cxn modelId="{718D7E1F-4F61-416D-80F6-080F774A55C7}" type="presOf" srcId="{3F35DE35-3B8A-435E-9A49-A4055CF7E9C5}" destId="{882283BA-6A72-4CE6-AAD7-D8D71BA378AC}" srcOrd="0" destOrd="0" presId="urn:microsoft.com/office/officeart/2005/8/layout/orgChart1"/>
    <dgm:cxn modelId="{B1483623-9601-493E-BBC5-92C781F329D2}" type="presOf" srcId="{B647C039-105B-48B1-890D-C43DED09D43F}" destId="{E651E45B-002D-4E4D-9704-D82319360F2A}" srcOrd="1" destOrd="0" presId="urn:microsoft.com/office/officeart/2005/8/layout/orgChart1"/>
    <dgm:cxn modelId="{8BA28E27-E956-42FF-90D8-335C5B8587E5}" type="presOf" srcId="{9E6EC245-35BC-4F1A-8E4E-A9145040A9D9}" destId="{C26B160B-E2CC-4D48-B4B5-0FABE523F0C5}" srcOrd="0" destOrd="0" presId="urn:microsoft.com/office/officeart/2005/8/layout/orgChart1"/>
    <dgm:cxn modelId="{5E26F72D-9AEA-41BD-BEF1-C411F6D74DB3}" type="presOf" srcId="{EF3E8882-2C92-46CF-8586-BEF6C89A6EA9}" destId="{09AB2F67-0EA9-458E-94B4-13BC7D4C7DC8}" srcOrd="0" destOrd="0" presId="urn:microsoft.com/office/officeart/2005/8/layout/orgChart1"/>
    <dgm:cxn modelId="{F1531E30-341D-4E1C-9C88-778EECD9E7FD}" type="presOf" srcId="{736B2550-EE75-4BCF-A075-7D9CA34D8C1C}" destId="{673EAF95-2449-40F2-A848-2D1173772CC6}" srcOrd="0" destOrd="0" presId="urn:microsoft.com/office/officeart/2005/8/layout/orgChart1"/>
    <dgm:cxn modelId="{EC8FE432-BD60-4AA8-9022-F4614262256C}" type="presOf" srcId="{EA69DF88-6403-43BE-8494-F343CF256E5C}" destId="{C24928ED-CE40-416A-B718-77E971369478}" srcOrd="0" destOrd="0" presId="urn:microsoft.com/office/officeart/2005/8/layout/orgChart1"/>
    <dgm:cxn modelId="{8D36FB37-645A-43F9-AB71-BBAA8754AF69}" type="presOf" srcId="{E8A9FDAA-A4C2-4257-9AA7-6CF3292E9D95}" destId="{2DEC6435-7A1A-489E-88F8-9A5D6571629C}" srcOrd="0" destOrd="0" presId="urn:microsoft.com/office/officeart/2005/8/layout/orgChart1"/>
    <dgm:cxn modelId="{9FA2C239-AB8B-4F09-A8CF-5C2177384C86}" srcId="{661178FE-485E-4CA7-9D81-75A3C355D18F}" destId="{441068A6-A605-4EE9-94BE-80483263CDAF}" srcOrd="4" destOrd="0" parTransId="{E83B2D76-AB8A-407B-B897-4E4B9D69CC40}" sibTransId="{F7989DDB-11C1-4223-94E9-673E6BE2DAC6}"/>
    <dgm:cxn modelId="{6CB2E03F-7B14-4364-A110-BC5108D77133}" type="presOf" srcId="{F216D68A-42BA-439D-8DF0-4C71128473E2}" destId="{1DDD30CF-ECF9-48A9-A4A0-19EBBD31D956}" srcOrd="1" destOrd="0" presId="urn:microsoft.com/office/officeart/2005/8/layout/orgChart1"/>
    <dgm:cxn modelId="{6CDBAC5B-A552-4AE6-A226-258986099EC9}" srcId="{9E8E2B44-1920-4504-B322-C703D016A227}" destId="{D3A3CAAD-FC0C-4CF8-92CC-05AA413E99EB}" srcOrd="3" destOrd="0" parTransId="{5E07B716-08F9-40A2-AF38-FA1866F85AAE}" sibTransId="{2242CAEE-D8B6-42D5-95D0-78EF93DAD243}"/>
    <dgm:cxn modelId="{E883985C-858B-43C2-A701-46E2474EB818}" type="presOf" srcId="{A6085301-865A-43F9-B42A-52751F3AE402}" destId="{CA9C0B02-6A6A-4198-9F64-32DA73983BA4}" srcOrd="0" destOrd="0" presId="urn:microsoft.com/office/officeart/2005/8/layout/orgChart1"/>
    <dgm:cxn modelId="{A1FD4860-7F20-43F1-91AC-0AB2E604FC0D}" srcId="{C7CDC0CB-86DE-4E42-9C78-8591A3819AF9}" destId="{31AB765A-1E72-4A35-931E-097ABB2FC045}" srcOrd="2" destOrd="0" parTransId="{1E8CE465-D448-4805-906C-7E541BE122CA}" sibTransId="{5F435C0D-5F1E-42B2-9A6C-5CA0551A8A2E}"/>
    <dgm:cxn modelId="{AFC8BC41-014E-4A32-BD18-59BA5858E330}" type="presOf" srcId="{92277613-6C89-4115-AD6B-BDB9AC789465}" destId="{D5F91802-893E-4F80-BEC3-89A42059A2BF}" srcOrd="0" destOrd="0" presId="urn:microsoft.com/office/officeart/2005/8/layout/orgChart1"/>
    <dgm:cxn modelId="{5690F044-DFE8-485F-BAD0-568591FA1D43}" type="presOf" srcId="{2639BE59-8800-49FD-A834-FFBC40362DEF}" destId="{7E591968-16EE-434B-9807-F0D73A517952}" srcOrd="0" destOrd="0" presId="urn:microsoft.com/office/officeart/2005/8/layout/orgChart1"/>
    <dgm:cxn modelId="{46848D65-EDB9-4F5B-A7AA-541CB8ECA861}" type="presOf" srcId="{E83B2D76-AB8A-407B-B897-4E4B9D69CC40}" destId="{0B315C65-A3A1-4656-B152-304FFD60C09A}" srcOrd="0" destOrd="0" presId="urn:microsoft.com/office/officeart/2005/8/layout/orgChart1"/>
    <dgm:cxn modelId="{E5DCD645-B2D3-4536-A3E1-BCE88D9414E1}" srcId="{9E8E2B44-1920-4504-B322-C703D016A227}" destId="{8F4CC3E2-F466-48EE-AF37-A1AF85CFDB40}" srcOrd="0" destOrd="0" parTransId="{B039A989-F50A-4440-BEC1-A445D3CFA8AD}" sibTransId="{8CF3828D-691B-4942-8FE3-5D9ACC94277B}"/>
    <dgm:cxn modelId="{FDDC9066-5DCE-4109-8DAA-73D22F477EB5}" type="presOf" srcId="{01D7F48E-F4EF-4FEF-986A-F7D5A910C537}" destId="{B05BD84C-786C-4866-8243-C5177477CE81}" srcOrd="0" destOrd="0" presId="urn:microsoft.com/office/officeart/2005/8/layout/orgChart1"/>
    <dgm:cxn modelId="{533CBF46-163B-42BE-AB99-941B3792C8D1}" type="presOf" srcId="{28ED0ACA-CD2F-4723-BB72-AC762C814B53}" destId="{A06EA6BB-4C5F-4B90-9AF9-42578935A940}" srcOrd="1" destOrd="0" presId="urn:microsoft.com/office/officeart/2005/8/layout/orgChart1"/>
    <dgm:cxn modelId="{55C8C566-52F6-44ED-AA36-535066C6A5AD}" srcId="{D26124D2-6B92-470C-88A2-76CD91CB041E}" destId="{6E73A339-5213-48EB-A244-E10BA28C5BAA}" srcOrd="3" destOrd="0" parTransId="{2ABB9E4E-DCEE-4BAF-84FC-535DFE9B7349}" sibTransId="{31AD10F1-7833-415F-9056-D5C03F7B650E}"/>
    <dgm:cxn modelId="{D9E40347-3F50-4673-BAC6-FE53A5DD3972}" type="presOf" srcId="{8BE90E0F-D554-4BBE-ADAB-7968F4E1EDB8}" destId="{722DAFB4-F62F-4918-9123-6EA94FA871EE}" srcOrd="1" destOrd="0" presId="urn:microsoft.com/office/officeart/2005/8/layout/orgChart1"/>
    <dgm:cxn modelId="{6EE8D869-A5EC-401B-8A26-EDCE4F44C9E5}" srcId="{D26124D2-6B92-470C-88A2-76CD91CB041E}" destId="{92277613-6C89-4115-AD6B-BDB9AC789465}" srcOrd="4" destOrd="0" parTransId="{E22C14D3-E905-4713-A45B-53DAF3F99A53}" sibTransId="{276ABC11-FC11-420F-9B0A-4B6F2CFA2921}"/>
    <dgm:cxn modelId="{51DB804A-54FD-4135-A739-7EC406A07FD8}" type="presOf" srcId="{D26124D2-6B92-470C-88A2-76CD91CB041E}" destId="{BAC94B72-2313-41DF-9E24-9971259A65BD}" srcOrd="0" destOrd="0" presId="urn:microsoft.com/office/officeart/2005/8/layout/orgChart1"/>
    <dgm:cxn modelId="{3941984A-D2F1-4ED5-8E8F-4DDE438A4F99}" srcId="{D26124D2-6B92-470C-88A2-76CD91CB041E}" destId="{EF3E8882-2C92-46CF-8586-BEF6C89A6EA9}" srcOrd="6" destOrd="0" parTransId="{F613B865-1B13-455C-B810-FAEC865928CA}" sibTransId="{B72B63CC-67DF-4AF7-BE43-6B5A2D412706}"/>
    <dgm:cxn modelId="{CB484B4B-C69D-4C12-BFD8-2847E9A02A32}" type="presOf" srcId="{F613B865-1B13-455C-B810-FAEC865928CA}" destId="{B522ABB3-42CC-451C-BA2E-532811B5AFD9}" srcOrd="0" destOrd="0" presId="urn:microsoft.com/office/officeart/2005/8/layout/orgChart1"/>
    <dgm:cxn modelId="{B0231C6C-9879-47F3-B5B5-86A9EBDBF6BE}" srcId="{C7CDC0CB-86DE-4E42-9C78-8591A3819AF9}" destId="{F64C6A37-ACD8-44FD-B43C-19C55EEA0FE7}" srcOrd="3" destOrd="0" parTransId="{708FD6F4-2A3F-4FD6-88ED-794E638B45FC}" sibTransId="{69A3A0B5-D942-4A01-A772-6800AB612EC6}"/>
    <dgm:cxn modelId="{7D6D316C-A468-44A5-BC5E-3733F51F3648}" type="presOf" srcId="{D31E1E1B-FE2E-4095-9AA6-1D981FF3A2B3}" destId="{E64425A5-B2CF-469B-845E-E67C0D459B3A}" srcOrd="0" destOrd="0" presId="urn:microsoft.com/office/officeart/2005/8/layout/orgChart1"/>
    <dgm:cxn modelId="{B8C7AF4C-6557-4988-895D-C01AAE9C18F6}" type="presOf" srcId="{EE4B844C-8D0B-464D-8D04-EE1F4E6EEC82}" destId="{343FF666-085D-470E-91BE-F8362729FF2C}" srcOrd="0" destOrd="0" presId="urn:microsoft.com/office/officeart/2005/8/layout/orgChart1"/>
    <dgm:cxn modelId="{531D124D-88BF-489C-AB51-B5E47B5EA82E}" type="presOf" srcId="{22FD38FD-FDE9-4163-9F84-183F1D3799FA}" destId="{26963255-2BE7-467E-B30A-465257842C50}" srcOrd="0" destOrd="0" presId="urn:microsoft.com/office/officeart/2005/8/layout/orgChart1"/>
    <dgm:cxn modelId="{8060F64E-26D3-49C8-906C-C0C5AFD797AF}" type="presOf" srcId="{BF9530C9-E059-4008-8D4E-C7B59079A887}" destId="{EA98D23C-614D-4C2C-BB36-7C9BB81A5D8E}" srcOrd="0" destOrd="0" presId="urn:microsoft.com/office/officeart/2005/8/layout/orgChart1"/>
    <dgm:cxn modelId="{8D17AD70-A752-4C5E-A36E-B976037607C5}" type="presOf" srcId="{67ED6606-A9F2-4038-85AD-006C95E502B8}" destId="{55E4EED2-A85B-4B0F-B799-6A26E224ACF6}" srcOrd="0" destOrd="0" presId="urn:microsoft.com/office/officeart/2005/8/layout/orgChart1"/>
    <dgm:cxn modelId="{EA300452-23EC-4F8F-AA4D-274D56238AAE}" type="presOf" srcId="{8BC44C83-B4A9-4458-8E0F-1B067DE5EF51}" destId="{2C6D474C-46EE-4BC1-9360-3F918D883C6D}" srcOrd="1" destOrd="0" presId="urn:microsoft.com/office/officeart/2005/8/layout/orgChart1"/>
    <dgm:cxn modelId="{BD944752-F08C-4C29-8F32-95A7CA3AB56B}" type="presOf" srcId="{F0716246-FDD4-4FE6-BC1D-0A87389FE251}" destId="{7F7C6DD0-8339-4ABC-B8C4-655CE10A48E3}" srcOrd="1" destOrd="0" presId="urn:microsoft.com/office/officeart/2005/8/layout/orgChart1"/>
    <dgm:cxn modelId="{8A416C73-86A6-467B-9B4D-FA8BE5DCEC39}" type="presOf" srcId="{8F9E53A7-E4C1-44CA-801C-5DD5787D2F29}" destId="{7E23191F-9758-4B1D-84FE-A32E7361EBA4}" srcOrd="1" destOrd="0" presId="urn:microsoft.com/office/officeart/2005/8/layout/orgChart1"/>
    <dgm:cxn modelId="{9B8E8653-055D-4422-8450-FF8F1055F177}" srcId="{01D7F48E-F4EF-4FEF-986A-F7D5A910C537}" destId="{C7CDC0CB-86DE-4E42-9C78-8591A3819AF9}" srcOrd="2" destOrd="0" parTransId="{D31E1E1B-FE2E-4095-9AA6-1D981FF3A2B3}" sibTransId="{6C7B9E73-215E-4A7B-8BDF-A8A2ABAFD42B}"/>
    <dgm:cxn modelId="{24783774-B145-4F48-9F94-62B40B9E30B1}" type="presOf" srcId="{661178FE-485E-4CA7-9D81-75A3C355D18F}" destId="{908BE094-5538-44FF-B722-9F055DBFBCD2}" srcOrd="0" destOrd="0" presId="urn:microsoft.com/office/officeart/2005/8/layout/orgChart1"/>
    <dgm:cxn modelId="{AACD4A54-E348-49C3-9AA3-683011E20F27}" srcId="{9E8E2B44-1920-4504-B322-C703D016A227}" destId="{2639BE59-8800-49FD-A834-FFBC40362DEF}" srcOrd="4" destOrd="0" parTransId="{55790974-C335-4F84-A3A3-74901A14DFC0}" sibTransId="{7A123D7F-FF08-4468-8385-63B53987363D}"/>
    <dgm:cxn modelId="{F35BA654-65CB-4B33-96E5-D6CCD1F5EC4B}" type="presOf" srcId="{F64C6A37-ACD8-44FD-B43C-19C55EEA0FE7}" destId="{DE99561E-32C2-46FE-94F0-C5FD3F628ABD}" srcOrd="1" destOrd="0" presId="urn:microsoft.com/office/officeart/2005/8/layout/orgChart1"/>
    <dgm:cxn modelId="{8C837A75-835E-4CA4-89B2-57B904F37FCC}" type="presOf" srcId="{5E07B716-08F9-40A2-AF38-FA1866F85AAE}" destId="{A75C36B4-E89E-4BD7-9DD6-206DD5FCE040}" srcOrd="0" destOrd="0" presId="urn:microsoft.com/office/officeart/2005/8/layout/orgChart1"/>
    <dgm:cxn modelId="{CEA83578-2797-44DB-8A08-F3A86CA869C9}" type="presOf" srcId="{C7CDC0CB-86DE-4E42-9C78-8591A3819AF9}" destId="{65D7E160-1A67-47FD-BF64-B96D32C2C1DD}" srcOrd="1" destOrd="0" presId="urn:microsoft.com/office/officeart/2005/8/layout/orgChart1"/>
    <dgm:cxn modelId="{53B59158-01AE-423C-BF93-D4B0F94ACF8D}" type="presOf" srcId="{A8CE1B40-64CB-448D-9480-887D65925096}" destId="{0A06A096-6210-4373-9A25-26C17F3CEA28}" srcOrd="0" destOrd="0" presId="urn:microsoft.com/office/officeart/2005/8/layout/orgChart1"/>
    <dgm:cxn modelId="{106A775A-430D-4563-8062-84238B8E1DBE}" type="presOf" srcId="{6E73A339-5213-48EB-A244-E10BA28C5BAA}" destId="{30339078-159D-4C6C-B856-41FBC0B4278D}" srcOrd="1" destOrd="0" presId="urn:microsoft.com/office/officeart/2005/8/layout/orgChart1"/>
    <dgm:cxn modelId="{3977A27D-0CE4-4943-9056-0ABA7904F793}" srcId="{661178FE-485E-4CA7-9D81-75A3C355D18F}" destId="{3FA76926-D460-4779-A1C6-67F6ED217E5A}" srcOrd="0" destOrd="0" parTransId="{EE4B844C-8D0B-464D-8D04-EE1F4E6EEC82}" sibTransId="{51452F40-DA09-4CA4-80BB-B912997E9D7F}"/>
    <dgm:cxn modelId="{056CAA7D-5E50-46E2-9657-709E288DF773}" srcId="{C7CDC0CB-86DE-4E42-9C78-8591A3819AF9}" destId="{E8A9FDAA-A4C2-4257-9AA7-6CF3292E9D95}" srcOrd="5" destOrd="0" parTransId="{96E45111-C59C-4650-8B55-8DBD2A5601BA}" sibTransId="{DE7A7BF7-4E2D-451F-B5A4-88ED197F1E3A}"/>
    <dgm:cxn modelId="{BB86117E-25C4-4A81-B263-167C07C38299}" type="presOf" srcId="{5F96C444-F40B-48E6-9F90-1A9F2850ACC2}" destId="{9485F143-92D5-4F77-B2DE-880B57181BDE}" srcOrd="0" destOrd="0" presId="urn:microsoft.com/office/officeart/2005/8/layout/orgChart1"/>
    <dgm:cxn modelId="{7EA49D83-3385-4A3C-886C-FCFC01A177C3}" type="presOf" srcId="{22FD38FD-FDE9-4163-9F84-183F1D3799FA}" destId="{F20FBF97-8991-4D5F-98E2-25350FCAF348}" srcOrd="1" destOrd="0" presId="urn:microsoft.com/office/officeart/2005/8/layout/orgChart1"/>
    <dgm:cxn modelId="{8BAB3A84-D768-4899-964F-91057EB16D70}" type="presOf" srcId="{B039A989-F50A-4440-BEC1-A445D3CFA8AD}" destId="{DCED9BBB-0319-45D6-8E7C-6A0369DBA615}" srcOrd="0" destOrd="0" presId="urn:microsoft.com/office/officeart/2005/8/layout/orgChart1"/>
    <dgm:cxn modelId="{0B674984-72B6-4ED3-A495-9B7F332BB309}" type="presOf" srcId="{D278D1F2-FAA6-4E2B-A9E4-CAA155D1F22A}" destId="{B3584110-87CA-4C0C-A4CC-AEFBC29FF96D}" srcOrd="0" destOrd="0" presId="urn:microsoft.com/office/officeart/2005/8/layout/orgChart1"/>
    <dgm:cxn modelId="{01776A85-FD61-475C-A6FF-D28147FF8E3D}" srcId="{661178FE-485E-4CA7-9D81-75A3C355D18F}" destId="{BF9530C9-E059-4008-8D4E-C7B59079A887}" srcOrd="2" destOrd="0" parTransId="{D1194860-110A-43FB-9C7A-9D410BAA53D8}" sibTransId="{ACE8473F-03CB-4C55-86B4-3EBA2EAD5192}"/>
    <dgm:cxn modelId="{24320786-3D1C-4FD2-8F7C-856C4CAE0AE1}" type="presOf" srcId="{736B2550-EE75-4BCF-A075-7D9CA34D8C1C}" destId="{96D8AC60-C177-4120-9287-15F8457B2111}" srcOrd="1" destOrd="0" presId="urn:microsoft.com/office/officeart/2005/8/layout/orgChart1"/>
    <dgm:cxn modelId="{CCB13388-2D98-444E-9A9E-6969676B64FA}" type="presOf" srcId="{D3A3CAAD-FC0C-4CF8-92CC-05AA413E99EB}" destId="{A66036FF-0B6D-43B5-BB58-6679564A38F6}" srcOrd="1" destOrd="0" presId="urn:microsoft.com/office/officeart/2005/8/layout/orgChart1"/>
    <dgm:cxn modelId="{26FFF188-6736-4969-8A58-5A46439EEB16}" type="presOf" srcId="{C7CDC0CB-86DE-4E42-9C78-8591A3819AF9}" destId="{87DCBB02-BE8C-4206-A1E1-EF921A4B178D}" srcOrd="0" destOrd="0" presId="urn:microsoft.com/office/officeart/2005/8/layout/orgChart1"/>
    <dgm:cxn modelId="{BC7CFD89-158E-429D-A5D9-747340649931}" type="presOf" srcId="{8BE90E0F-D554-4BBE-ADAB-7968F4E1EDB8}" destId="{908E4F3B-4E9D-4C52-94FF-3635B03DD948}" srcOrd="0" destOrd="0" presId="urn:microsoft.com/office/officeart/2005/8/layout/orgChart1"/>
    <dgm:cxn modelId="{3F96DD8B-4A64-4BA4-84BA-DD873529D331}" type="presOf" srcId="{28ED0ACA-CD2F-4723-BB72-AC762C814B53}" destId="{DCC2436B-DDD4-4D70-AA1B-0C9706D36FAB}" srcOrd="0" destOrd="0" presId="urn:microsoft.com/office/officeart/2005/8/layout/orgChart1"/>
    <dgm:cxn modelId="{63710591-699C-4545-9808-6D6268F604B1}" type="presOf" srcId="{8BC44C83-B4A9-4458-8E0F-1B067DE5EF51}" destId="{B5E52A03-ABDE-49DA-B4B2-1FA7A46753AF}" srcOrd="0" destOrd="0" presId="urn:microsoft.com/office/officeart/2005/8/layout/orgChart1"/>
    <dgm:cxn modelId="{620EA092-391D-4D44-911C-9143B3E2305D}" type="presOf" srcId="{BF9530C9-E059-4008-8D4E-C7B59079A887}" destId="{DE7AD02C-D98F-40E5-A36D-1FE67421986B}" srcOrd="1" destOrd="0" presId="urn:microsoft.com/office/officeart/2005/8/layout/orgChart1"/>
    <dgm:cxn modelId="{412FBF93-003E-4E9D-BA2D-1D5324F4B666}" type="presOf" srcId="{8F4CC3E2-F466-48EE-AF37-A1AF85CFDB40}" destId="{07083D93-88F0-4442-A5B5-23FE77BFCCDF}" srcOrd="0" destOrd="0" presId="urn:microsoft.com/office/officeart/2005/8/layout/orgChart1"/>
    <dgm:cxn modelId="{7E3BE194-20F6-4959-A66E-87330AE58B69}" type="presOf" srcId="{96E45111-C59C-4650-8B55-8DBD2A5601BA}" destId="{C25E9B05-360F-4B1E-A682-B00E51399F53}" srcOrd="0" destOrd="0" presId="urn:microsoft.com/office/officeart/2005/8/layout/orgChart1"/>
    <dgm:cxn modelId="{75619E98-4A1A-4C64-A085-860D7E0CB369}" type="presOf" srcId="{B647C039-105B-48B1-890D-C43DED09D43F}" destId="{5B097389-659B-47E4-B668-AAB2E836F2F9}" srcOrd="0" destOrd="0" presId="urn:microsoft.com/office/officeart/2005/8/layout/orgChart1"/>
    <dgm:cxn modelId="{1AE39D9D-7772-496E-A64D-5C4E4154FBF0}" type="presOf" srcId="{441068A6-A605-4EE9-94BE-80483263CDAF}" destId="{DFFB17E0-2250-4E7F-BA4C-96092BFD612F}" srcOrd="0" destOrd="0" presId="urn:microsoft.com/office/officeart/2005/8/layout/orgChart1"/>
    <dgm:cxn modelId="{C928B19E-E902-49E9-8407-C590A4861D62}" srcId="{C7CDC0CB-86DE-4E42-9C78-8591A3819AF9}" destId="{B647C039-105B-48B1-890D-C43DED09D43F}" srcOrd="4" destOrd="0" parTransId="{D278D1F2-FAA6-4E2B-A9E4-CAA155D1F22A}" sibTransId="{3F4526DC-8FA7-47D5-80C6-FAC2B544C71C}"/>
    <dgm:cxn modelId="{3A5ADF9E-DC34-4954-851D-8C1CD1F1D766}" type="presOf" srcId="{31AB765A-1E72-4A35-931E-097ABB2FC045}" destId="{7807E222-4470-46E3-8B6F-1AD840EA25E7}" srcOrd="1" destOrd="0" presId="urn:microsoft.com/office/officeart/2005/8/layout/orgChart1"/>
    <dgm:cxn modelId="{5FC84AA4-004D-48A2-89C4-C8DD64D86BC9}" type="presOf" srcId="{3E9D28E2-EF7E-4490-840F-E5498646017C}" destId="{8E792587-E8DF-4C1C-8E81-71EC95AEC121}" srcOrd="0" destOrd="0" presId="urn:microsoft.com/office/officeart/2005/8/layout/orgChart1"/>
    <dgm:cxn modelId="{922758AA-025E-49AB-8790-E4B50E2C2199}" type="presOf" srcId="{9E8E2B44-1920-4504-B322-C703D016A227}" destId="{80CA852A-1DC4-4273-857B-8B74690EBC14}" srcOrd="0" destOrd="0" presId="urn:microsoft.com/office/officeart/2005/8/layout/orgChart1"/>
    <dgm:cxn modelId="{36EED1AA-6C90-484F-86A0-5212A35FB313}" type="presOf" srcId="{661154B7-97DA-46E5-8793-2B2785D8FC59}" destId="{102788F0-7C46-46CB-A4A8-06C532036C42}" srcOrd="1" destOrd="0" presId="urn:microsoft.com/office/officeart/2005/8/layout/orgChart1"/>
    <dgm:cxn modelId="{C666EDAB-3C73-4DC6-A28E-50480D514C0F}" type="presOf" srcId="{98C06640-2EE2-4791-A328-4205884F7E06}" destId="{CCF6933D-1BA4-49FC-A4E9-46EB16AE9761}" srcOrd="0" destOrd="0" presId="urn:microsoft.com/office/officeart/2005/8/layout/orgChart1"/>
    <dgm:cxn modelId="{5AC7DBAC-EC38-4E4E-8FE3-9195C783762E}" srcId="{01D7F48E-F4EF-4FEF-986A-F7D5A910C537}" destId="{D26124D2-6B92-470C-88A2-76CD91CB041E}" srcOrd="3" destOrd="0" parTransId="{EA69DF88-6403-43BE-8494-F343CF256E5C}" sibTransId="{D29CDB35-9EC2-45D3-A170-DA0E498DD455}"/>
    <dgm:cxn modelId="{0FBCCDAE-F23C-4CB1-84B0-FD860EE0ADED}" type="presOf" srcId="{6E73A339-5213-48EB-A244-E10BA28C5BAA}" destId="{8E083E6A-5872-4547-B828-9CDAF85A6289}" srcOrd="0" destOrd="0" presId="urn:microsoft.com/office/officeart/2005/8/layout/orgChart1"/>
    <dgm:cxn modelId="{C9C658BB-6893-44C3-ABEE-82E873BA95FE}" type="presOf" srcId="{E8A9FDAA-A4C2-4257-9AA7-6CF3292E9D95}" destId="{5EC574BC-C37C-4B0F-9BBA-96F60CE9F1DF}" srcOrd="1" destOrd="0" presId="urn:microsoft.com/office/officeart/2005/8/layout/orgChart1"/>
    <dgm:cxn modelId="{F1DF8DBC-587E-4D49-B9D4-32A5FFA7E1AB}" type="presOf" srcId="{D26124D2-6B92-470C-88A2-76CD91CB041E}" destId="{CF5FA288-2C10-4887-8A07-5F5ADBF7FEEC}" srcOrd="1" destOrd="0" presId="urn:microsoft.com/office/officeart/2005/8/layout/orgChart1"/>
    <dgm:cxn modelId="{8B6E1CBE-0A50-4663-89B0-A240DF8ADC3F}" srcId="{9E8E2B44-1920-4504-B322-C703D016A227}" destId="{829C995E-CFBF-4A56-8180-DEFF83554C2E}" srcOrd="1" destOrd="0" parTransId="{98C06640-2EE2-4791-A328-4205884F7E06}" sibTransId="{73BA8987-B691-4532-9468-A41E0E662BED}"/>
    <dgm:cxn modelId="{F17560BF-9C81-45D7-B46E-42A58177A5FB}" type="presOf" srcId="{2639BE59-8800-49FD-A834-FFBC40362DEF}" destId="{6028B217-EA2E-4EFF-A537-91387810E3A1}" srcOrd="1" destOrd="0" presId="urn:microsoft.com/office/officeart/2005/8/layout/orgChart1"/>
    <dgm:cxn modelId="{840CDCC1-66C0-4379-B28B-B410CD87BF15}" srcId="{661178FE-485E-4CA7-9D81-75A3C355D18F}" destId="{736B2550-EE75-4BCF-A075-7D9CA34D8C1C}" srcOrd="3" destOrd="0" parTransId="{B6AEE112-B517-416D-BFD9-3C2CC409F86C}" sibTransId="{EB25D4B4-FA66-4AA3-93F7-0BDE3BEEFE5E}"/>
    <dgm:cxn modelId="{A76C5EC3-8F82-40AA-8094-104DA73C0CBB}" type="presOf" srcId="{55790974-C335-4F84-A3A3-74901A14DFC0}" destId="{DD788552-EB47-48E3-B489-5CE53A58619E}" srcOrd="0" destOrd="0" presId="urn:microsoft.com/office/officeart/2005/8/layout/orgChart1"/>
    <dgm:cxn modelId="{640F44C5-D481-4433-A3F8-DF3495C1E1E2}" type="presOf" srcId="{CF50C449-0BEF-4A70-902B-978590989DA0}" destId="{88517234-3547-4F14-BFEA-90B43C4F15C0}" srcOrd="0" destOrd="0" presId="urn:microsoft.com/office/officeart/2005/8/layout/orgChart1"/>
    <dgm:cxn modelId="{0CA7C6C8-2260-400B-B530-8A9315EE1DE5}" type="presOf" srcId="{3FA76926-D460-4779-A1C6-67F6ED217E5A}" destId="{4F0B522A-3760-4A6B-A50A-214C8F101D6D}" srcOrd="1" destOrd="0" presId="urn:microsoft.com/office/officeart/2005/8/layout/orgChart1"/>
    <dgm:cxn modelId="{DCA901C9-A176-45CC-9F63-82FA0BF036E0}" type="presOf" srcId="{F0716246-FDD4-4FE6-BC1D-0A87389FE251}" destId="{A04DEEEA-F960-4B41-B8D1-C4916ECD6D1F}" srcOrd="0" destOrd="0" presId="urn:microsoft.com/office/officeart/2005/8/layout/orgChart1"/>
    <dgm:cxn modelId="{B07D20CC-1B96-4907-80F1-BAAD368D735F}" type="presOf" srcId="{92277613-6C89-4115-AD6B-BDB9AC789465}" destId="{E38C7F85-5FBE-4F3C-BAB7-7D4C1985E509}" srcOrd="1" destOrd="0" presId="urn:microsoft.com/office/officeart/2005/8/layout/orgChart1"/>
    <dgm:cxn modelId="{174282D0-2B74-4C87-88E1-9C6E855EA993}" srcId="{D26124D2-6B92-470C-88A2-76CD91CB041E}" destId="{5E50BD81-58E5-4B5D-92B1-9D72832855CC}" srcOrd="7" destOrd="0" parTransId="{94683591-E093-464A-B973-309A9BF1207E}" sibTransId="{9E0004C5-B1A8-4D66-B8A4-217C1D58126D}"/>
    <dgm:cxn modelId="{C86EE3D0-3A39-42C2-AF2E-6256498D6A4C}" type="presOf" srcId="{94683591-E093-464A-B973-309A9BF1207E}" destId="{DEFE1EC7-6412-4267-A4D3-2EDEDD66795B}" srcOrd="0" destOrd="0" presId="urn:microsoft.com/office/officeart/2005/8/layout/orgChart1"/>
    <dgm:cxn modelId="{940CBBD4-F875-49B2-B059-BC69E612F0F4}" srcId="{C7CDC0CB-86DE-4E42-9C78-8591A3819AF9}" destId="{8BE90E0F-D554-4BBE-ADAB-7968F4E1EDB8}" srcOrd="0" destOrd="0" parTransId="{3F35DE35-3B8A-435E-9A49-A4055CF7E9C5}" sibTransId="{14BCB44B-4096-4279-ACB4-E8D51AD2052A}"/>
    <dgm:cxn modelId="{AEE520D5-A119-4E92-886A-7EC91D83E5BF}" type="presOf" srcId="{661154B7-97DA-46E5-8793-2B2785D8FC59}" destId="{646D6B9D-3B68-4CFD-BA72-44EE41DA755C}" srcOrd="0" destOrd="0" presId="urn:microsoft.com/office/officeart/2005/8/layout/orgChart1"/>
    <dgm:cxn modelId="{2BA37ED5-EABD-4A5F-8FCC-23CBF7CF4FE3}" type="presOf" srcId="{441068A6-A605-4EE9-94BE-80483263CDAF}" destId="{93F89057-87D3-4BC3-A43F-5C63CDFAEEF9}" srcOrd="1" destOrd="0" presId="urn:microsoft.com/office/officeart/2005/8/layout/orgChart1"/>
    <dgm:cxn modelId="{805AF1D6-2716-4834-BDF6-0CC548D28652}" type="presOf" srcId="{E22C14D3-E905-4713-A45B-53DAF3F99A53}" destId="{F6536609-44A2-4153-8276-84647B5A0058}" srcOrd="0" destOrd="0" presId="urn:microsoft.com/office/officeart/2005/8/layout/orgChart1"/>
    <dgm:cxn modelId="{575381D8-C806-4A6F-A0E9-297CCD9390BA}" type="presOf" srcId="{8F9E53A7-E4C1-44CA-801C-5DD5787D2F29}" destId="{16A280FF-695B-49EE-938A-C2DFF2C6813F}" srcOrd="0" destOrd="0" presId="urn:microsoft.com/office/officeart/2005/8/layout/orgChart1"/>
    <dgm:cxn modelId="{FD93ABDD-18FF-4959-B5A9-217576648724}" srcId="{D26124D2-6B92-470C-88A2-76CD91CB041E}" destId="{22FD38FD-FDE9-4163-9F84-183F1D3799FA}" srcOrd="1" destOrd="0" parTransId="{9E6EC245-35BC-4F1A-8E4E-A9145040A9D9}" sibTransId="{1BBD2497-5BE1-4C33-B832-E98D6B6AA284}"/>
    <dgm:cxn modelId="{E8E91CE0-8356-44DE-9B60-1153BE584C94}" type="presOf" srcId="{3FA76926-D460-4779-A1C6-67F6ED217E5A}" destId="{C45713FD-608B-4FED-B91D-E16B7F94D1AD}" srcOrd="0" destOrd="0" presId="urn:microsoft.com/office/officeart/2005/8/layout/orgChart1"/>
    <dgm:cxn modelId="{DF7118E7-A7CD-427A-A4BE-8C915D6816BC}" srcId="{D26124D2-6B92-470C-88A2-76CD91CB041E}" destId="{661154B7-97DA-46E5-8793-2B2785D8FC59}" srcOrd="5" destOrd="0" parTransId="{CF50C449-0BEF-4A70-902B-978590989DA0}" sibTransId="{BC7A1B8F-D047-49DD-9FC5-ACF60CDB24D2}"/>
    <dgm:cxn modelId="{583516E9-C1EA-44AC-9B36-4DDC42F75D9A}" type="presOf" srcId="{661178FE-485E-4CA7-9D81-75A3C355D18F}" destId="{B7B1B8D2-3B9C-43D2-BDBD-7DB5BD93CA7B}" srcOrd="1" destOrd="0" presId="urn:microsoft.com/office/officeart/2005/8/layout/orgChart1"/>
    <dgm:cxn modelId="{F5525FEB-55CD-4290-B2DA-D76DDB116D6D}" type="presOf" srcId="{D1194860-110A-43FB-9C7A-9D410BAA53D8}" destId="{D71D6E51-72DB-4F38-AA9D-744FF1AF0DFE}" srcOrd="0" destOrd="0" presId="urn:microsoft.com/office/officeart/2005/8/layout/orgChart1"/>
    <dgm:cxn modelId="{B3E133EF-A2C4-4395-9A21-10A8EC385BC3}" srcId="{01D7F48E-F4EF-4FEF-986A-F7D5A910C537}" destId="{661178FE-485E-4CA7-9D81-75A3C355D18F}" srcOrd="1" destOrd="0" parTransId="{3E9D28E2-EF7E-4490-840F-E5498646017C}" sibTransId="{03012880-E39E-4E4B-B963-3368F3CF1964}"/>
    <dgm:cxn modelId="{6D7886EF-BE71-4F15-88A6-F441706B676D}" type="presOf" srcId="{9E8E2B44-1920-4504-B322-C703D016A227}" destId="{42CDC39A-D149-4476-ADD4-4031CB7C9597}" srcOrd="1" destOrd="0" presId="urn:microsoft.com/office/officeart/2005/8/layout/orgChart1"/>
    <dgm:cxn modelId="{8163C3EF-8AD4-4C38-A761-8617B9817A15}" type="presOf" srcId="{5E50BD81-58E5-4B5D-92B1-9D72832855CC}" destId="{4595E7C7-B0E6-4440-BFA7-D52A7D262A15}" srcOrd="0" destOrd="0" presId="urn:microsoft.com/office/officeart/2005/8/layout/orgChart1"/>
    <dgm:cxn modelId="{9BF054F0-5706-4944-84E3-1F8D36CEDEE9}" srcId="{D26124D2-6B92-470C-88A2-76CD91CB041E}" destId="{8F9E53A7-E4C1-44CA-801C-5DD5787D2F29}" srcOrd="2" destOrd="0" parTransId="{5F96C444-F40B-48E6-9F90-1A9F2850ACC2}" sibTransId="{5BEA24F2-62AD-4A0D-8664-E5C4F5F72FEE}"/>
    <dgm:cxn modelId="{73098AF0-8D91-4777-A51B-6C238B4D1DCA}" srcId="{9E8E2B44-1920-4504-B322-C703D016A227}" destId="{F0716246-FDD4-4FE6-BC1D-0A87389FE251}" srcOrd="2" destOrd="0" parTransId="{A6085301-865A-43F9-B42A-52751F3AE402}" sibTransId="{567F17B8-FDCA-4CD5-8557-571CBF127823}"/>
    <dgm:cxn modelId="{3E85DAF0-417A-4423-B2DA-9F6999CC333A}" srcId="{D26124D2-6B92-470C-88A2-76CD91CB041E}" destId="{8BC44C83-B4A9-4458-8E0F-1B067DE5EF51}" srcOrd="0" destOrd="0" parTransId="{A8CE1B40-64CB-448D-9480-887D65925096}" sibTransId="{49EF5882-0E56-4FE7-80CC-091558B1DEF9}"/>
    <dgm:cxn modelId="{70CE8AF1-EB2B-46B4-9667-032EE4EF210D}" type="presOf" srcId="{708FD6F4-2A3F-4FD6-88ED-794E638B45FC}" destId="{F21AEAC6-7DEF-45D1-B99F-1CD137032D40}" srcOrd="0" destOrd="0" presId="urn:microsoft.com/office/officeart/2005/8/layout/orgChart1"/>
    <dgm:cxn modelId="{663EDCF3-D0CC-4870-B7EB-7AF8F73DF1FB}" type="presOf" srcId="{5E50BD81-58E5-4B5D-92B1-9D72832855CC}" destId="{D865218C-7FF0-4ECC-9EC6-BC7489CF4267}" srcOrd="1" destOrd="0" presId="urn:microsoft.com/office/officeart/2005/8/layout/orgChart1"/>
    <dgm:cxn modelId="{B69DCAF4-9CA4-4AC6-BEB2-2044CA1DEED9}" srcId="{661178FE-485E-4CA7-9D81-75A3C355D18F}" destId="{28ED0ACA-CD2F-4723-BB72-AC762C814B53}" srcOrd="1" destOrd="0" parTransId="{74FDC626-0B47-4DE9-85CA-6AD2A646EB6B}" sibTransId="{D8BD7D9D-9C4C-4598-9AB0-6F24D7C3A14B}"/>
    <dgm:cxn modelId="{1E49D9F8-6B41-4573-9863-1CFD02A72057}" srcId="{C7CDC0CB-86DE-4E42-9C78-8591A3819AF9}" destId="{F216D68A-42BA-439D-8DF0-4C71128473E2}" srcOrd="1" destOrd="0" parTransId="{67ED6606-A9F2-4038-85AD-006C95E502B8}" sibTransId="{1131D6F6-5789-49B0-84CF-E3EDCEFBE59B}"/>
    <dgm:cxn modelId="{CA4268F9-72AD-46CA-87FD-8C1BC969046D}" srcId="{01D7F48E-F4EF-4FEF-986A-F7D5A910C537}" destId="{9E8E2B44-1920-4504-B322-C703D016A227}" srcOrd="0" destOrd="0" parTransId="{01FFCF14-F57C-4A38-A662-C1BF69DC42B0}" sibTransId="{B9FC9F27-B4B2-4EC9-805B-3EFAFD74C66B}"/>
    <dgm:cxn modelId="{408D11FA-AF6E-4C3A-B044-EEE90D03C238}" type="presOf" srcId="{F216D68A-42BA-439D-8DF0-4C71128473E2}" destId="{0EADCE1A-8485-48DD-AF1C-177B3C99197E}" srcOrd="0" destOrd="0" presId="urn:microsoft.com/office/officeart/2005/8/layout/orgChart1"/>
    <dgm:cxn modelId="{DD8507FB-26B5-43C6-B196-ACA6A07C6FAE}" type="presOf" srcId="{8F4CC3E2-F466-48EE-AF37-A1AF85CFDB40}" destId="{9BA901B0-A0AC-42CB-A8C3-1B6C74B9D7F3}" srcOrd="1" destOrd="0" presId="urn:microsoft.com/office/officeart/2005/8/layout/orgChart1"/>
    <dgm:cxn modelId="{8C39E7FB-1EC2-48C7-A876-7862E67539DD}" type="presOf" srcId="{B6AEE112-B517-416D-BFD9-3C2CC409F86C}" destId="{2DCC6A42-EC4D-4A69-810A-FC4218A52F22}" srcOrd="0" destOrd="0" presId="urn:microsoft.com/office/officeart/2005/8/layout/orgChart1"/>
    <dgm:cxn modelId="{29B6E34E-98D0-4F43-8E28-AF72A9EBA3E1}" type="presParOf" srcId="{7F008859-511D-4B5E-A9A1-39786FE5F763}" destId="{3111F168-E21C-47FD-8483-C621BBB9AC46}" srcOrd="0" destOrd="0" presId="urn:microsoft.com/office/officeart/2005/8/layout/orgChart1"/>
    <dgm:cxn modelId="{E9ACAB66-F903-43FA-8B3E-1F1169894A5E}" type="presParOf" srcId="{3111F168-E21C-47FD-8483-C621BBB9AC46}" destId="{D2CA97EE-D1C5-4AA0-8BB5-664113A970FC}" srcOrd="0" destOrd="0" presId="urn:microsoft.com/office/officeart/2005/8/layout/orgChart1"/>
    <dgm:cxn modelId="{BA03027D-6AF9-42C4-8D6C-0F45ECC764E1}" type="presParOf" srcId="{D2CA97EE-D1C5-4AA0-8BB5-664113A970FC}" destId="{B05BD84C-786C-4866-8243-C5177477CE81}" srcOrd="0" destOrd="0" presId="urn:microsoft.com/office/officeart/2005/8/layout/orgChart1"/>
    <dgm:cxn modelId="{AE3412BE-1892-408E-A02A-136AA7D45674}" type="presParOf" srcId="{D2CA97EE-D1C5-4AA0-8BB5-664113A970FC}" destId="{AF555A22-6B4C-4A24-9D49-1E88131CF7A7}" srcOrd="1" destOrd="0" presId="urn:microsoft.com/office/officeart/2005/8/layout/orgChart1"/>
    <dgm:cxn modelId="{81FDE478-001F-4989-B9D0-F2CC9CBCEF9F}" type="presParOf" srcId="{3111F168-E21C-47FD-8483-C621BBB9AC46}" destId="{140A5476-57A7-4FF6-8228-F1BB8A23B01F}" srcOrd="1" destOrd="0" presId="urn:microsoft.com/office/officeart/2005/8/layout/orgChart1"/>
    <dgm:cxn modelId="{391B73F5-CB53-47F9-93E3-9DA09C7D52A1}" type="presParOf" srcId="{140A5476-57A7-4FF6-8228-F1BB8A23B01F}" destId="{18692688-23BA-49D9-9459-682116262D54}" srcOrd="0" destOrd="0" presId="urn:microsoft.com/office/officeart/2005/8/layout/orgChart1"/>
    <dgm:cxn modelId="{FDE00D83-9746-442F-9519-C82BBA1FF72D}" type="presParOf" srcId="{140A5476-57A7-4FF6-8228-F1BB8A23B01F}" destId="{829B7715-3AEC-401E-875F-8E6ED7AE8B62}" srcOrd="1" destOrd="0" presId="urn:microsoft.com/office/officeart/2005/8/layout/orgChart1"/>
    <dgm:cxn modelId="{C7669DF9-5C70-4F70-9828-B716BAF78E0C}" type="presParOf" srcId="{829B7715-3AEC-401E-875F-8E6ED7AE8B62}" destId="{630328F5-AE0E-4A9A-A8DB-8FBD63A1087B}" srcOrd="0" destOrd="0" presId="urn:microsoft.com/office/officeart/2005/8/layout/orgChart1"/>
    <dgm:cxn modelId="{E9BEFC76-89C9-4688-B331-CF911D9BAC70}" type="presParOf" srcId="{630328F5-AE0E-4A9A-A8DB-8FBD63A1087B}" destId="{80CA852A-1DC4-4273-857B-8B74690EBC14}" srcOrd="0" destOrd="0" presId="urn:microsoft.com/office/officeart/2005/8/layout/orgChart1"/>
    <dgm:cxn modelId="{E00B9866-B6E0-47E8-A99C-9872FF61F3C0}" type="presParOf" srcId="{630328F5-AE0E-4A9A-A8DB-8FBD63A1087B}" destId="{42CDC39A-D149-4476-ADD4-4031CB7C9597}" srcOrd="1" destOrd="0" presId="urn:microsoft.com/office/officeart/2005/8/layout/orgChart1"/>
    <dgm:cxn modelId="{345F3167-D547-4752-A625-666BB47D8456}" type="presParOf" srcId="{829B7715-3AEC-401E-875F-8E6ED7AE8B62}" destId="{C4E83C5B-DE8D-4BB7-8D92-697D017C17E9}" srcOrd="1" destOrd="0" presId="urn:microsoft.com/office/officeart/2005/8/layout/orgChart1"/>
    <dgm:cxn modelId="{83A518DB-0238-4078-A864-05B8FB91F425}" type="presParOf" srcId="{C4E83C5B-DE8D-4BB7-8D92-697D017C17E9}" destId="{DCED9BBB-0319-45D6-8E7C-6A0369DBA615}" srcOrd="0" destOrd="0" presId="urn:microsoft.com/office/officeart/2005/8/layout/orgChart1"/>
    <dgm:cxn modelId="{0DFBDDD1-B6A9-4761-AFDF-F65CB96A89C9}" type="presParOf" srcId="{C4E83C5B-DE8D-4BB7-8D92-697D017C17E9}" destId="{2CE2E718-1861-425F-BB04-6D0F9ACD0736}" srcOrd="1" destOrd="0" presId="urn:microsoft.com/office/officeart/2005/8/layout/orgChart1"/>
    <dgm:cxn modelId="{65DCA15F-F357-49A9-89A7-3ED34191D495}" type="presParOf" srcId="{2CE2E718-1861-425F-BB04-6D0F9ACD0736}" destId="{602696D4-79B2-41A8-9E61-60D864DF2E2F}" srcOrd="0" destOrd="0" presId="urn:microsoft.com/office/officeart/2005/8/layout/orgChart1"/>
    <dgm:cxn modelId="{884269C9-3E6D-4B5D-AA30-E7811E6EF59F}" type="presParOf" srcId="{602696D4-79B2-41A8-9E61-60D864DF2E2F}" destId="{07083D93-88F0-4442-A5B5-23FE77BFCCDF}" srcOrd="0" destOrd="0" presId="urn:microsoft.com/office/officeart/2005/8/layout/orgChart1"/>
    <dgm:cxn modelId="{B1BF96AC-5D29-42C4-92B8-35FDE6C31A49}" type="presParOf" srcId="{602696D4-79B2-41A8-9E61-60D864DF2E2F}" destId="{9BA901B0-A0AC-42CB-A8C3-1B6C74B9D7F3}" srcOrd="1" destOrd="0" presId="urn:microsoft.com/office/officeart/2005/8/layout/orgChart1"/>
    <dgm:cxn modelId="{E2BB13B6-B51B-45F4-A062-B2301822E01C}" type="presParOf" srcId="{2CE2E718-1861-425F-BB04-6D0F9ACD0736}" destId="{9772CC9E-8D65-4530-93AA-0044914D08D0}" srcOrd="1" destOrd="0" presId="urn:microsoft.com/office/officeart/2005/8/layout/orgChart1"/>
    <dgm:cxn modelId="{D55D1153-8929-4139-A39D-F0D4650E6AAE}" type="presParOf" srcId="{2CE2E718-1861-425F-BB04-6D0F9ACD0736}" destId="{ABA65EC6-4797-485E-92C5-AA0F8E6A38D0}" srcOrd="2" destOrd="0" presId="urn:microsoft.com/office/officeart/2005/8/layout/orgChart1"/>
    <dgm:cxn modelId="{FD0D2521-A453-4C04-A2FE-DD2FA6F4CD6A}" type="presParOf" srcId="{C4E83C5B-DE8D-4BB7-8D92-697D017C17E9}" destId="{CCF6933D-1BA4-49FC-A4E9-46EB16AE9761}" srcOrd="2" destOrd="0" presId="urn:microsoft.com/office/officeart/2005/8/layout/orgChart1"/>
    <dgm:cxn modelId="{8A829F24-AC97-4D26-9BB9-C6ECB448C89F}" type="presParOf" srcId="{C4E83C5B-DE8D-4BB7-8D92-697D017C17E9}" destId="{1E38F695-4401-4752-A049-8F8F24B91170}" srcOrd="3" destOrd="0" presId="urn:microsoft.com/office/officeart/2005/8/layout/orgChart1"/>
    <dgm:cxn modelId="{844ABA0E-99F6-4BBD-96F1-ACD0A8968BBB}" type="presParOf" srcId="{1E38F695-4401-4752-A049-8F8F24B91170}" destId="{6F5E37DC-E789-4E6B-81F7-1AD5F04C58B7}" srcOrd="0" destOrd="0" presId="urn:microsoft.com/office/officeart/2005/8/layout/orgChart1"/>
    <dgm:cxn modelId="{C5C60D79-13FC-4E2F-B499-39B472A67658}" type="presParOf" srcId="{6F5E37DC-E789-4E6B-81F7-1AD5F04C58B7}" destId="{6F058700-4BE6-45CA-9A3F-7EF153E2949B}" srcOrd="0" destOrd="0" presId="urn:microsoft.com/office/officeart/2005/8/layout/orgChart1"/>
    <dgm:cxn modelId="{26357E1A-BD2C-4202-9F78-F64BD254B3F1}" type="presParOf" srcId="{6F5E37DC-E789-4E6B-81F7-1AD5F04C58B7}" destId="{1F12F933-9B2F-4D96-97D2-8EB6A97E6DCA}" srcOrd="1" destOrd="0" presId="urn:microsoft.com/office/officeart/2005/8/layout/orgChart1"/>
    <dgm:cxn modelId="{F52DD92C-36D1-45A6-A58B-B8A3EA2A2EB5}" type="presParOf" srcId="{1E38F695-4401-4752-A049-8F8F24B91170}" destId="{53863677-44A7-4603-981B-3903486556C6}" srcOrd="1" destOrd="0" presId="urn:microsoft.com/office/officeart/2005/8/layout/orgChart1"/>
    <dgm:cxn modelId="{B3125F5C-FE89-48DE-ABF3-EAF756327933}" type="presParOf" srcId="{1E38F695-4401-4752-A049-8F8F24B91170}" destId="{9F35A0E9-96C0-4821-8839-F33124E3D544}" srcOrd="2" destOrd="0" presId="urn:microsoft.com/office/officeart/2005/8/layout/orgChart1"/>
    <dgm:cxn modelId="{B897255F-209F-4792-88C8-BF130BDE85A0}" type="presParOf" srcId="{C4E83C5B-DE8D-4BB7-8D92-697D017C17E9}" destId="{CA9C0B02-6A6A-4198-9F64-32DA73983BA4}" srcOrd="4" destOrd="0" presId="urn:microsoft.com/office/officeart/2005/8/layout/orgChart1"/>
    <dgm:cxn modelId="{9B1FC184-1F3A-4026-AC21-F6EDF8A2547F}" type="presParOf" srcId="{C4E83C5B-DE8D-4BB7-8D92-697D017C17E9}" destId="{63D15321-810E-40A5-805A-69620BD06FDC}" srcOrd="5" destOrd="0" presId="urn:microsoft.com/office/officeart/2005/8/layout/orgChart1"/>
    <dgm:cxn modelId="{E77F90B3-D3BB-4374-8D83-8737305106D8}" type="presParOf" srcId="{63D15321-810E-40A5-805A-69620BD06FDC}" destId="{1925B9D3-7ABC-4AA9-BE08-F93D3C94407A}" srcOrd="0" destOrd="0" presId="urn:microsoft.com/office/officeart/2005/8/layout/orgChart1"/>
    <dgm:cxn modelId="{D8F0D7E8-798D-4F54-B002-7973FAED62A1}" type="presParOf" srcId="{1925B9D3-7ABC-4AA9-BE08-F93D3C94407A}" destId="{A04DEEEA-F960-4B41-B8D1-C4916ECD6D1F}" srcOrd="0" destOrd="0" presId="urn:microsoft.com/office/officeart/2005/8/layout/orgChart1"/>
    <dgm:cxn modelId="{ED8CCBD1-70A0-4CCB-A135-6E99084B10AA}" type="presParOf" srcId="{1925B9D3-7ABC-4AA9-BE08-F93D3C94407A}" destId="{7F7C6DD0-8339-4ABC-B8C4-655CE10A48E3}" srcOrd="1" destOrd="0" presId="urn:microsoft.com/office/officeart/2005/8/layout/orgChart1"/>
    <dgm:cxn modelId="{4F44AD02-3F46-4DF2-8A46-CA894FC88AB9}" type="presParOf" srcId="{63D15321-810E-40A5-805A-69620BD06FDC}" destId="{8E213553-8836-42C3-A281-0D41B37BB885}" srcOrd="1" destOrd="0" presId="urn:microsoft.com/office/officeart/2005/8/layout/orgChart1"/>
    <dgm:cxn modelId="{BD6B562C-160A-4DED-BB94-04642E804D07}" type="presParOf" srcId="{63D15321-810E-40A5-805A-69620BD06FDC}" destId="{D9CB65E7-21B6-4DB3-9EE4-F7AE077D98DF}" srcOrd="2" destOrd="0" presId="urn:microsoft.com/office/officeart/2005/8/layout/orgChart1"/>
    <dgm:cxn modelId="{A2C6CD6C-762F-41E1-BC79-C675F8863828}" type="presParOf" srcId="{C4E83C5B-DE8D-4BB7-8D92-697D017C17E9}" destId="{A75C36B4-E89E-4BD7-9DD6-206DD5FCE040}" srcOrd="6" destOrd="0" presId="urn:microsoft.com/office/officeart/2005/8/layout/orgChart1"/>
    <dgm:cxn modelId="{8E3B11BE-07F5-4471-B09F-7EE8131F0B66}" type="presParOf" srcId="{C4E83C5B-DE8D-4BB7-8D92-697D017C17E9}" destId="{3F3CC532-3A0C-4653-A876-233D1E268E33}" srcOrd="7" destOrd="0" presId="urn:microsoft.com/office/officeart/2005/8/layout/orgChart1"/>
    <dgm:cxn modelId="{CDD41B3B-D7E2-4A90-B9D4-51A49B0BD75A}" type="presParOf" srcId="{3F3CC532-3A0C-4653-A876-233D1E268E33}" destId="{93001510-F72B-44ED-B43C-2E1F09CD6A44}" srcOrd="0" destOrd="0" presId="urn:microsoft.com/office/officeart/2005/8/layout/orgChart1"/>
    <dgm:cxn modelId="{130F7C2D-B185-4B4B-9301-DDC2C4C0A28E}" type="presParOf" srcId="{93001510-F72B-44ED-B43C-2E1F09CD6A44}" destId="{F51D1EAD-2604-4907-AC99-9DC457E4F5D4}" srcOrd="0" destOrd="0" presId="urn:microsoft.com/office/officeart/2005/8/layout/orgChart1"/>
    <dgm:cxn modelId="{23126769-D8AE-425E-9C4B-0A4FC19E7317}" type="presParOf" srcId="{93001510-F72B-44ED-B43C-2E1F09CD6A44}" destId="{A66036FF-0B6D-43B5-BB58-6679564A38F6}" srcOrd="1" destOrd="0" presId="urn:microsoft.com/office/officeart/2005/8/layout/orgChart1"/>
    <dgm:cxn modelId="{240A9E1E-10E7-443F-BAC4-6B178382A2B3}" type="presParOf" srcId="{3F3CC532-3A0C-4653-A876-233D1E268E33}" destId="{F2CFD4B1-63D2-4EF6-8660-1DDEC5C7D362}" srcOrd="1" destOrd="0" presId="urn:microsoft.com/office/officeart/2005/8/layout/orgChart1"/>
    <dgm:cxn modelId="{7A19E722-6542-470E-9C86-CB7E7798D77C}" type="presParOf" srcId="{3F3CC532-3A0C-4653-A876-233D1E268E33}" destId="{A7ED8454-0769-48EF-8C63-F0508ABD255D}" srcOrd="2" destOrd="0" presId="urn:microsoft.com/office/officeart/2005/8/layout/orgChart1"/>
    <dgm:cxn modelId="{476E38BF-27E2-4E37-9E02-B766B337537F}" type="presParOf" srcId="{C4E83C5B-DE8D-4BB7-8D92-697D017C17E9}" destId="{DD788552-EB47-48E3-B489-5CE53A58619E}" srcOrd="8" destOrd="0" presId="urn:microsoft.com/office/officeart/2005/8/layout/orgChart1"/>
    <dgm:cxn modelId="{5607C639-4EE6-45E6-AD58-E6862D350498}" type="presParOf" srcId="{C4E83C5B-DE8D-4BB7-8D92-697D017C17E9}" destId="{3BFC8157-0C44-4C5A-B9BD-2CF6F46CB152}" srcOrd="9" destOrd="0" presId="urn:microsoft.com/office/officeart/2005/8/layout/orgChart1"/>
    <dgm:cxn modelId="{57CEBCD7-2309-48C1-8E07-43F66288E2B6}" type="presParOf" srcId="{3BFC8157-0C44-4C5A-B9BD-2CF6F46CB152}" destId="{BCEA64D3-5448-48C4-BB96-5AE43ABF3B92}" srcOrd="0" destOrd="0" presId="urn:microsoft.com/office/officeart/2005/8/layout/orgChart1"/>
    <dgm:cxn modelId="{71B16CBA-CAEF-4813-8FC7-9429BF028E26}" type="presParOf" srcId="{BCEA64D3-5448-48C4-BB96-5AE43ABF3B92}" destId="{7E591968-16EE-434B-9807-F0D73A517952}" srcOrd="0" destOrd="0" presId="urn:microsoft.com/office/officeart/2005/8/layout/orgChart1"/>
    <dgm:cxn modelId="{F9E6BB39-0825-4C65-AA3D-0C74F30F26F7}" type="presParOf" srcId="{BCEA64D3-5448-48C4-BB96-5AE43ABF3B92}" destId="{6028B217-EA2E-4EFF-A537-91387810E3A1}" srcOrd="1" destOrd="0" presId="urn:microsoft.com/office/officeart/2005/8/layout/orgChart1"/>
    <dgm:cxn modelId="{13E77358-A57D-4B21-A3FB-DF2FDCEF660E}" type="presParOf" srcId="{3BFC8157-0C44-4C5A-B9BD-2CF6F46CB152}" destId="{BF6B65AA-BF41-4828-9621-141A3AFCBDF4}" srcOrd="1" destOrd="0" presId="urn:microsoft.com/office/officeart/2005/8/layout/orgChart1"/>
    <dgm:cxn modelId="{E63E19F5-E69B-4D4D-8589-8F15F96E0F48}" type="presParOf" srcId="{3BFC8157-0C44-4C5A-B9BD-2CF6F46CB152}" destId="{B1B2A4DC-5955-4A03-B84D-B7FC89A6A97C}" srcOrd="2" destOrd="0" presId="urn:microsoft.com/office/officeart/2005/8/layout/orgChart1"/>
    <dgm:cxn modelId="{5684E3E8-5196-4A27-88CA-F6888C2AF237}" type="presParOf" srcId="{829B7715-3AEC-401E-875F-8E6ED7AE8B62}" destId="{0237938B-3491-4C06-9365-9A1FADFE759B}" srcOrd="2" destOrd="0" presId="urn:microsoft.com/office/officeart/2005/8/layout/orgChart1"/>
    <dgm:cxn modelId="{42A7F346-8E37-4BA1-BD5A-E4F4096782A8}" type="presParOf" srcId="{140A5476-57A7-4FF6-8228-F1BB8A23B01F}" destId="{8E792587-E8DF-4C1C-8E81-71EC95AEC121}" srcOrd="2" destOrd="0" presId="urn:microsoft.com/office/officeart/2005/8/layout/orgChart1"/>
    <dgm:cxn modelId="{3AE2348E-5418-4889-94A3-82B52D41F489}" type="presParOf" srcId="{140A5476-57A7-4FF6-8228-F1BB8A23B01F}" destId="{A322FCA1-4553-41B7-BAE8-692F065F6190}" srcOrd="3" destOrd="0" presId="urn:microsoft.com/office/officeart/2005/8/layout/orgChart1"/>
    <dgm:cxn modelId="{14D73EA5-DAEB-4A35-99A7-850A66AAB7C8}" type="presParOf" srcId="{A322FCA1-4553-41B7-BAE8-692F065F6190}" destId="{D7611BE6-F814-4A4B-B367-82B4932FD6F6}" srcOrd="0" destOrd="0" presId="urn:microsoft.com/office/officeart/2005/8/layout/orgChart1"/>
    <dgm:cxn modelId="{9849884C-EF25-477E-ABA3-386FAB4499CD}" type="presParOf" srcId="{D7611BE6-F814-4A4B-B367-82B4932FD6F6}" destId="{908BE094-5538-44FF-B722-9F055DBFBCD2}" srcOrd="0" destOrd="0" presId="urn:microsoft.com/office/officeart/2005/8/layout/orgChart1"/>
    <dgm:cxn modelId="{15F6CB63-84D2-4727-8593-85C985D92C89}" type="presParOf" srcId="{D7611BE6-F814-4A4B-B367-82B4932FD6F6}" destId="{B7B1B8D2-3B9C-43D2-BDBD-7DB5BD93CA7B}" srcOrd="1" destOrd="0" presId="urn:microsoft.com/office/officeart/2005/8/layout/orgChart1"/>
    <dgm:cxn modelId="{E0EE43F5-66EF-48BB-9E3D-72713452205F}" type="presParOf" srcId="{A322FCA1-4553-41B7-BAE8-692F065F6190}" destId="{6C24B218-75CD-4AF4-89FE-A6D3334BB1BA}" srcOrd="1" destOrd="0" presId="urn:microsoft.com/office/officeart/2005/8/layout/orgChart1"/>
    <dgm:cxn modelId="{D32CD34B-93A0-44FA-A316-DFEDC9C1B679}" type="presParOf" srcId="{6C24B218-75CD-4AF4-89FE-A6D3334BB1BA}" destId="{343FF666-085D-470E-91BE-F8362729FF2C}" srcOrd="0" destOrd="0" presId="urn:microsoft.com/office/officeart/2005/8/layout/orgChart1"/>
    <dgm:cxn modelId="{43D986D5-5E2B-4464-BB59-27932A7E9CCD}" type="presParOf" srcId="{6C24B218-75CD-4AF4-89FE-A6D3334BB1BA}" destId="{B3FDC3BE-42E2-428F-A598-19FA300D2ACD}" srcOrd="1" destOrd="0" presId="urn:microsoft.com/office/officeart/2005/8/layout/orgChart1"/>
    <dgm:cxn modelId="{A554EFD7-9D2A-4A06-A1A7-A84367DF6A25}" type="presParOf" srcId="{B3FDC3BE-42E2-428F-A598-19FA300D2ACD}" destId="{392A21C7-AAFF-46A0-9742-9EB0A12DDC83}" srcOrd="0" destOrd="0" presId="urn:microsoft.com/office/officeart/2005/8/layout/orgChart1"/>
    <dgm:cxn modelId="{899DD397-DDAF-4297-AA4F-0FB6CD1F2366}" type="presParOf" srcId="{392A21C7-AAFF-46A0-9742-9EB0A12DDC83}" destId="{C45713FD-608B-4FED-B91D-E16B7F94D1AD}" srcOrd="0" destOrd="0" presId="urn:microsoft.com/office/officeart/2005/8/layout/orgChart1"/>
    <dgm:cxn modelId="{D78125DE-0391-4391-9D57-5D16E58D02D4}" type="presParOf" srcId="{392A21C7-AAFF-46A0-9742-9EB0A12DDC83}" destId="{4F0B522A-3760-4A6B-A50A-214C8F101D6D}" srcOrd="1" destOrd="0" presId="urn:microsoft.com/office/officeart/2005/8/layout/orgChart1"/>
    <dgm:cxn modelId="{E3F5E259-0BC6-479F-9AC3-331E9A810D7F}" type="presParOf" srcId="{B3FDC3BE-42E2-428F-A598-19FA300D2ACD}" destId="{6B78178E-F362-4665-983E-ED0DA654B62E}" srcOrd="1" destOrd="0" presId="urn:microsoft.com/office/officeart/2005/8/layout/orgChart1"/>
    <dgm:cxn modelId="{B4D0F1C8-8513-48C7-87B7-ABE19F194384}" type="presParOf" srcId="{B3FDC3BE-42E2-428F-A598-19FA300D2ACD}" destId="{7FC9CBD9-0F68-4270-B7C6-3683B0D25616}" srcOrd="2" destOrd="0" presId="urn:microsoft.com/office/officeart/2005/8/layout/orgChart1"/>
    <dgm:cxn modelId="{BA899023-FBC7-4292-8E98-C93ED9E4042B}" type="presParOf" srcId="{6C24B218-75CD-4AF4-89FE-A6D3334BB1BA}" destId="{4CAEA208-698C-4E4C-BA79-22656E36EC40}" srcOrd="2" destOrd="0" presId="urn:microsoft.com/office/officeart/2005/8/layout/orgChart1"/>
    <dgm:cxn modelId="{AABC6EFD-A8D7-412B-AF44-179238EA58FD}" type="presParOf" srcId="{6C24B218-75CD-4AF4-89FE-A6D3334BB1BA}" destId="{E044CDA6-1E85-4293-8B7F-AA397A0C25BC}" srcOrd="3" destOrd="0" presId="urn:microsoft.com/office/officeart/2005/8/layout/orgChart1"/>
    <dgm:cxn modelId="{C9CD9811-8ECD-445B-8AF2-14964B1B269F}" type="presParOf" srcId="{E044CDA6-1E85-4293-8B7F-AA397A0C25BC}" destId="{E2DA19CE-CDFD-4684-B6C3-1F6D4CF23819}" srcOrd="0" destOrd="0" presId="urn:microsoft.com/office/officeart/2005/8/layout/orgChart1"/>
    <dgm:cxn modelId="{8363B8AF-8C81-4B50-BD20-CEBA9163BD19}" type="presParOf" srcId="{E2DA19CE-CDFD-4684-B6C3-1F6D4CF23819}" destId="{DCC2436B-DDD4-4D70-AA1B-0C9706D36FAB}" srcOrd="0" destOrd="0" presId="urn:microsoft.com/office/officeart/2005/8/layout/orgChart1"/>
    <dgm:cxn modelId="{44D97670-F4AB-4DF0-B35F-C46B60BC97D2}" type="presParOf" srcId="{E2DA19CE-CDFD-4684-B6C3-1F6D4CF23819}" destId="{A06EA6BB-4C5F-4B90-9AF9-42578935A940}" srcOrd="1" destOrd="0" presId="urn:microsoft.com/office/officeart/2005/8/layout/orgChart1"/>
    <dgm:cxn modelId="{E8628254-2A20-4F4B-BDC5-268541247ACC}" type="presParOf" srcId="{E044CDA6-1E85-4293-8B7F-AA397A0C25BC}" destId="{67B7BB0B-038F-4B56-B477-67D43327331F}" srcOrd="1" destOrd="0" presId="urn:microsoft.com/office/officeart/2005/8/layout/orgChart1"/>
    <dgm:cxn modelId="{F13C9658-4C59-49EC-A4FC-5C4ECC4838B9}" type="presParOf" srcId="{E044CDA6-1E85-4293-8B7F-AA397A0C25BC}" destId="{E4980C76-405B-4896-BC01-ED434A32B9A8}" srcOrd="2" destOrd="0" presId="urn:microsoft.com/office/officeart/2005/8/layout/orgChart1"/>
    <dgm:cxn modelId="{A0940F0B-CCB4-481B-A137-002CF428C690}" type="presParOf" srcId="{6C24B218-75CD-4AF4-89FE-A6D3334BB1BA}" destId="{D71D6E51-72DB-4F38-AA9D-744FF1AF0DFE}" srcOrd="4" destOrd="0" presId="urn:microsoft.com/office/officeart/2005/8/layout/orgChart1"/>
    <dgm:cxn modelId="{01D57AE7-80AA-45A4-A06B-4C1B77FCD100}" type="presParOf" srcId="{6C24B218-75CD-4AF4-89FE-A6D3334BB1BA}" destId="{5838B812-EA56-4A8B-A6C2-3C052935739C}" srcOrd="5" destOrd="0" presId="urn:microsoft.com/office/officeart/2005/8/layout/orgChart1"/>
    <dgm:cxn modelId="{5B1CF836-6545-4725-9365-247D3828FB83}" type="presParOf" srcId="{5838B812-EA56-4A8B-A6C2-3C052935739C}" destId="{92F99BBE-62D2-4A37-AC74-8CA3C367BA16}" srcOrd="0" destOrd="0" presId="urn:microsoft.com/office/officeart/2005/8/layout/orgChart1"/>
    <dgm:cxn modelId="{546AC876-0AD3-4710-AA4E-E8B3C2380FBD}" type="presParOf" srcId="{92F99BBE-62D2-4A37-AC74-8CA3C367BA16}" destId="{EA98D23C-614D-4C2C-BB36-7C9BB81A5D8E}" srcOrd="0" destOrd="0" presId="urn:microsoft.com/office/officeart/2005/8/layout/orgChart1"/>
    <dgm:cxn modelId="{34FFB9DE-44A9-46FB-9AD4-BC491D9C7487}" type="presParOf" srcId="{92F99BBE-62D2-4A37-AC74-8CA3C367BA16}" destId="{DE7AD02C-D98F-40E5-A36D-1FE67421986B}" srcOrd="1" destOrd="0" presId="urn:microsoft.com/office/officeart/2005/8/layout/orgChart1"/>
    <dgm:cxn modelId="{830FD7FD-A2CE-4AFA-A3BB-4E55F9700F0C}" type="presParOf" srcId="{5838B812-EA56-4A8B-A6C2-3C052935739C}" destId="{60422D72-D46B-4E99-87D1-E2E88A3313F4}" srcOrd="1" destOrd="0" presId="urn:microsoft.com/office/officeart/2005/8/layout/orgChart1"/>
    <dgm:cxn modelId="{6C23265F-44ED-4D0C-AE4C-D3CF14E4968C}" type="presParOf" srcId="{5838B812-EA56-4A8B-A6C2-3C052935739C}" destId="{A4A3A18F-B7F5-4CBE-B6C5-F1316D41FF49}" srcOrd="2" destOrd="0" presId="urn:microsoft.com/office/officeart/2005/8/layout/orgChart1"/>
    <dgm:cxn modelId="{AFAB0D5A-0576-4F68-8053-870936A01865}" type="presParOf" srcId="{6C24B218-75CD-4AF4-89FE-A6D3334BB1BA}" destId="{2DCC6A42-EC4D-4A69-810A-FC4218A52F22}" srcOrd="6" destOrd="0" presId="urn:microsoft.com/office/officeart/2005/8/layout/orgChart1"/>
    <dgm:cxn modelId="{6E30738D-A713-4837-BF0F-ECB79BF9813B}" type="presParOf" srcId="{6C24B218-75CD-4AF4-89FE-A6D3334BB1BA}" destId="{2D0CA72A-7411-4BF1-81BD-61BFDE8B6034}" srcOrd="7" destOrd="0" presId="urn:microsoft.com/office/officeart/2005/8/layout/orgChart1"/>
    <dgm:cxn modelId="{BD0C6EC5-0D0D-493D-B79B-BCD3E8992317}" type="presParOf" srcId="{2D0CA72A-7411-4BF1-81BD-61BFDE8B6034}" destId="{C40E9293-5C5B-44CC-8AF6-324A0482F44D}" srcOrd="0" destOrd="0" presId="urn:microsoft.com/office/officeart/2005/8/layout/orgChart1"/>
    <dgm:cxn modelId="{5791FEDA-3EC8-4822-AE4A-861D2827F1AC}" type="presParOf" srcId="{C40E9293-5C5B-44CC-8AF6-324A0482F44D}" destId="{673EAF95-2449-40F2-A848-2D1173772CC6}" srcOrd="0" destOrd="0" presId="urn:microsoft.com/office/officeart/2005/8/layout/orgChart1"/>
    <dgm:cxn modelId="{8EBDE935-4761-479E-8543-D424801AD826}" type="presParOf" srcId="{C40E9293-5C5B-44CC-8AF6-324A0482F44D}" destId="{96D8AC60-C177-4120-9287-15F8457B2111}" srcOrd="1" destOrd="0" presId="urn:microsoft.com/office/officeart/2005/8/layout/orgChart1"/>
    <dgm:cxn modelId="{C9F198EF-F6C9-418F-A058-2E601532588B}" type="presParOf" srcId="{2D0CA72A-7411-4BF1-81BD-61BFDE8B6034}" destId="{7218349F-1849-4C81-8B5D-3DD39EDF5004}" srcOrd="1" destOrd="0" presId="urn:microsoft.com/office/officeart/2005/8/layout/orgChart1"/>
    <dgm:cxn modelId="{3CE1DCF8-7F68-41E5-A964-E264AD5D681E}" type="presParOf" srcId="{2D0CA72A-7411-4BF1-81BD-61BFDE8B6034}" destId="{19A8729D-41FF-4B89-B30F-3866605236E5}" srcOrd="2" destOrd="0" presId="urn:microsoft.com/office/officeart/2005/8/layout/orgChart1"/>
    <dgm:cxn modelId="{48E5569A-47F5-490A-95F9-5B5BF38CE2EA}" type="presParOf" srcId="{6C24B218-75CD-4AF4-89FE-A6D3334BB1BA}" destId="{0B315C65-A3A1-4656-B152-304FFD60C09A}" srcOrd="8" destOrd="0" presId="urn:microsoft.com/office/officeart/2005/8/layout/orgChart1"/>
    <dgm:cxn modelId="{589636D7-7FC8-42CE-9F2D-44C90CDE630D}" type="presParOf" srcId="{6C24B218-75CD-4AF4-89FE-A6D3334BB1BA}" destId="{DBEFF361-B983-4569-A6F5-8913ECC67224}" srcOrd="9" destOrd="0" presId="urn:microsoft.com/office/officeart/2005/8/layout/orgChart1"/>
    <dgm:cxn modelId="{BB5CD431-0CA6-4577-BE6D-455919ADE6FC}" type="presParOf" srcId="{DBEFF361-B983-4569-A6F5-8913ECC67224}" destId="{C163C7D6-C9E4-4B24-BC09-71A327EDE7AB}" srcOrd="0" destOrd="0" presId="urn:microsoft.com/office/officeart/2005/8/layout/orgChart1"/>
    <dgm:cxn modelId="{D79ED053-F5C9-4A23-B17B-34736BB680DC}" type="presParOf" srcId="{C163C7D6-C9E4-4B24-BC09-71A327EDE7AB}" destId="{DFFB17E0-2250-4E7F-BA4C-96092BFD612F}" srcOrd="0" destOrd="0" presId="urn:microsoft.com/office/officeart/2005/8/layout/orgChart1"/>
    <dgm:cxn modelId="{D4B3F2CA-0C3C-422F-8F97-C0B2E2DC1551}" type="presParOf" srcId="{C163C7D6-C9E4-4B24-BC09-71A327EDE7AB}" destId="{93F89057-87D3-4BC3-A43F-5C63CDFAEEF9}" srcOrd="1" destOrd="0" presId="urn:microsoft.com/office/officeart/2005/8/layout/orgChart1"/>
    <dgm:cxn modelId="{593C430E-65D6-4EE4-A7A3-B745D7CBF26C}" type="presParOf" srcId="{DBEFF361-B983-4569-A6F5-8913ECC67224}" destId="{7DBA25D0-FAD9-4DD2-BB0E-DB056A2960E7}" srcOrd="1" destOrd="0" presId="urn:microsoft.com/office/officeart/2005/8/layout/orgChart1"/>
    <dgm:cxn modelId="{A9458326-76C3-443E-B2F6-3D13E3565C2C}" type="presParOf" srcId="{DBEFF361-B983-4569-A6F5-8913ECC67224}" destId="{BCABBA7B-8E3F-48CF-8F38-15E6CB4C0BE2}" srcOrd="2" destOrd="0" presId="urn:microsoft.com/office/officeart/2005/8/layout/orgChart1"/>
    <dgm:cxn modelId="{345780EC-2F84-4D20-A61F-00CFEB463BEC}" type="presParOf" srcId="{A322FCA1-4553-41B7-BAE8-692F065F6190}" destId="{ED13E87B-5AB7-4E83-A3B5-866EF4DC0835}" srcOrd="2" destOrd="0" presId="urn:microsoft.com/office/officeart/2005/8/layout/orgChart1"/>
    <dgm:cxn modelId="{FB98AEE6-0BB9-48B3-A934-30959934FD16}" type="presParOf" srcId="{140A5476-57A7-4FF6-8228-F1BB8A23B01F}" destId="{E64425A5-B2CF-469B-845E-E67C0D459B3A}" srcOrd="4" destOrd="0" presId="urn:microsoft.com/office/officeart/2005/8/layout/orgChart1"/>
    <dgm:cxn modelId="{032E8FE7-2ED4-4453-82F8-CF2E92A29F9F}" type="presParOf" srcId="{140A5476-57A7-4FF6-8228-F1BB8A23B01F}" destId="{E1133AEF-322A-484B-B63B-E9576BA1A85F}" srcOrd="5" destOrd="0" presId="urn:microsoft.com/office/officeart/2005/8/layout/orgChart1"/>
    <dgm:cxn modelId="{4547FD43-8B48-40AF-9DD2-79FBB602D234}" type="presParOf" srcId="{E1133AEF-322A-484B-B63B-E9576BA1A85F}" destId="{EFBB5B3F-75E5-4768-B7E6-B0FA0FFBEE12}" srcOrd="0" destOrd="0" presId="urn:microsoft.com/office/officeart/2005/8/layout/orgChart1"/>
    <dgm:cxn modelId="{0B33FBC5-6791-47BD-BD08-C293BCD72212}" type="presParOf" srcId="{EFBB5B3F-75E5-4768-B7E6-B0FA0FFBEE12}" destId="{87DCBB02-BE8C-4206-A1E1-EF921A4B178D}" srcOrd="0" destOrd="0" presId="urn:microsoft.com/office/officeart/2005/8/layout/orgChart1"/>
    <dgm:cxn modelId="{0E42314E-18F7-4607-BD7F-2734A8E2A19D}" type="presParOf" srcId="{EFBB5B3F-75E5-4768-B7E6-B0FA0FFBEE12}" destId="{65D7E160-1A67-47FD-BF64-B96D32C2C1DD}" srcOrd="1" destOrd="0" presId="urn:microsoft.com/office/officeart/2005/8/layout/orgChart1"/>
    <dgm:cxn modelId="{64197D2E-F770-4000-9B19-D7CA02FA980F}" type="presParOf" srcId="{E1133AEF-322A-484B-B63B-E9576BA1A85F}" destId="{941AD837-0844-43D1-8FA7-43FA5A2B5ECD}" srcOrd="1" destOrd="0" presId="urn:microsoft.com/office/officeart/2005/8/layout/orgChart1"/>
    <dgm:cxn modelId="{53F717B5-7633-4C52-BBC9-AEA973854A84}" type="presParOf" srcId="{941AD837-0844-43D1-8FA7-43FA5A2B5ECD}" destId="{882283BA-6A72-4CE6-AAD7-D8D71BA378AC}" srcOrd="0" destOrd="0" presId="urn:microsoft.com/office/officeart/2005/8/layout/orgChart1"/>
    <dgm:cxn modelId="{4CC9BD35-8EF3-4924-A3B7-37C8E56CA000}" type="presParOf" srcId="{941AD837-0844-43D1-8FA7-43FA5A2B5ECD}" destId="{38A492AC-47F9-40B6-BB4E-7D66B2B12F84}" srcOrd="1" destOrd="0" presId="urn:microsoft.com/office/officeart/2005/8/layout/orgChart1"/>
    <dgm:cxn modelId="{9C613FE9-4426-4555-B884-F69DB7553348}" type="presParOf" srcId="{38A492AC-47F9-40B6-BB4E-7D66B2B12F84}" destId="{79A766AB-A81A-40AE-B89E-F8AB44769D21}" srcOrd="0" destOrd="0" presId="urn:microsoft.com/office/officeart/2005/8/layout/orgChart1"/>
    <dgm:cxn modelId="{CC454F98-D3DF-466F-8CB9-6A8831528420}" type="presParOf" srcId="{79A766AB-A81A-40AE-B89E-F8AB44769D21}" destId="{908E4F3B-4E9D-4C52-94FF-3635B03DD948}" srcOrd="0" destOrd="0" presId="urn:microsoft.com/office/officeart/2005/8/layout/orgChart1"/>
    <dgm:cxn modelId="{395F915A-BB21-4CD7-B1C4-66781F736430}" type="presParOf" srcId="{79A766AB-A81A-40AE-B89E-F8AB44769D21}" destId="{722DAFB4-F62F-4918-9123-6EA94FA871EE}" srcOrd="1" destOrd="0" presId="urn:microsoft.com/office/officeart/2005/8/layout/orgChart1"/>
    <dgm:cxn modelId="{225481CF-BB32-43E4-82D2-9CC715C8F261}" type="presParOf" srcId="{38A492AC-47F9-40B6-BB4E-7D66B2B12F84}" destId="{9735E4F5-2D9D-4E8B-9395-328310889C84}" srcOrd="1" destOrd="0" presId="urn:microsoft.com/office/officeart/2005/8/layout/orgChart1"/>
    <dgm:cxn modelId="{53AC0613-1F04-4869-9651-FFBD3F40869C}" type="presParOf" srcId="{38A492AC-47F9-40B6-BB4E-7D66B2B12F84}" destId="{FED9FDAD-5A35-46B7-9782-8CEEBF43087A}" srcOrd="2" destOrd="0" presId="urn:microsoft.com/office/officeart/2005/8/layout/orgChart1"/>
    <dgm:cxn modelId="{BFA3364B-686B-42E5-B07B-6AD21FA380BB}" type="presParOf" srcId="{941AD837-0844-43D1-8FA7-43FA5A2B5ECD}" destId="{55E4EED2-A85B-4B0F-B799-6A26E224ACF6}" srcOrd="2" destOrd="0" presId="urn:microsoft.com/office/officeart/2005/8/layout/orgChart1"/>
    <dgm:cxn modelId="{1B2D29ED-1E6E-4A40-82C6-8ACA524614AE}" type="presParOf" srcId="{941AD837-0844-43D1-8FA7-43FA5A2B5ECD}" destId="{82F29855-A008-47B2-9C75-E64509766AB0}" srcOrd="3" destOrd="0" presId="urn:microsoft.com/office/officeart/2005/8/layout/orgChart1"/>
    <dgm:cxn modelId="{D81CA9D0-4EA6-4E33-8BE9-82EEFEBAE802}" type="presParOf" srcId="{82F29855-A008-47B2-9C75-E64509766AB0}" destId="{5819C1F6-E488-45CD-951E-0954CCC4C0EA}" srcOrd="0" destOrd="0" presId="urn:microsoft.com/office/officeart/2005/8/layout/orgChart1"/>
    <dgm:cxn modelId="{DF825ECB-5571-401B-BE25-50EF19B3129E}" type="presParOf" srcId="{5819C1F6-E488-45CD-951E-0954CCC4C0EA}" destId="{0EADCE1A-8485-48DD-AF1C-177B3C99197E}" srcOrd="0" destOrd="0" presId="urn:microsoft.com/office/officeart/2005/8/layout/orgChart1"/>
    <dgm:cxn modelId="{819D4F9D-7C66-406D-9210-B070EAC91B70}" type="presParOf" srcId="{5819C1F6-E488-45CD-951E-0954CCC4C0EA}" destId="{1DDD30CF-ECF9-48A9-A4A0-19EBBD31D956}" srcOrd="1" destOrd="0" presId="urn:microsoft.com/office/officeart/2005/8/layout/orgChart1"/>
    <dgm:cxn modelId="{18BE594A-D2B0-4AC6-8BF2-679CA2F8AF1F}" type="presParOf" srcId="{82F29855-A008-47B2-9C75-E64509766AB0}" destId="{30932455-49CC-481C-ACC4-8518F51CA4AE}" srcOrd="1" destOrd="0" presId="urn:microsoft.com/office/officeart/2005/8/layout/orgChart1"/>
    <dgm:cxn modelId="{FF32BF7A-2D9A-4824-AC83-41E1ED0732B6}" type="presParOf" srcId="{82F29855-A008-47B2-9C75-E64509766AB0}" destId="{5F2E8EAF-4E85-4C45-BEB9-98BF48BC3F65}" srcOrd="2" destOrd="0" presId="urn:microsoft.com/office/officeart/2005/8/layout/orgChart1"/>
    <dgm:cxn modelId="{6DB9CC15-58C6-4B0F-B028-C724691011B8}" type="presParOf" srcId="{941AD837-0844-43D1-8FA7-43FA5A2B5ECD}" destId="{961D7B61-9C69-4203-ACAD-CD559A9C3CDE}" srcOrd="4" destOrd="0" presId="urn:microsoft.com/office/officeart/2005/8/layout/orgChart1"/>
    <dgm:cxn modelId="{3AF0AD1C-C316-4876-BE3F-E54931B69801}" type="presParOf" srcId="{941AD837-0844-43D1-8FA7-43FA5A2B5ECD}" destId="{B7AF73F0-B9DC-494D-824E-C29678438687}" srcOrd="5" destOrd="0" presId="urn:microsoft.com/office/officeart/2005/8/layout/orgChart1"/>
    <dgm:cxn modelId="{A268D76F-5416-49CA-BE9D-102EBF567CAE}" type="presParOf" srcId="{B7AF73F0-B9DC-494D-824E-C29678438687}" destId="{CB1F450E-9502-40CB-9C2A-0D1BA7E9123B}" srcOrd="0" destOrd="0" presId="urn:microsoft.com/office/officeart/2005/8/layout/orgChart1"/>
    <dgm:cxn modelId="{F4021EE8-A0C9-4A94-A156-95ADFA6F17DF}" type="presParOf" srcId="{CB1F450E-9502-40CB-9C2A-0D1BA7E9123B}" destId="{16EBFF86-F69A-4BA5-9E42-27E79091DDE3}" srcOrd="0" destOrd="0" presId="urn:microsoft.com/office/officeart/2005/8/layout/orgChart1"/>
    <dgm:cxn modelId="{08B9C4EC-1671-446E-84F0-CB10FF11E581}" type="presParOf" srcId="{CB1F450E-9502-40CB-9C2A-0D1BA7E9123B}" destId="{7807E222-4470-46E3-8B6F-1AD840EA25E7}" srcOrd="1" destOrd="0" presId="urn:microsoft.com/office/officeart/2005/8/layout/orgChart1"/>
    <dgm:cxn modelId="{1DDBE9CC-4B54-4031-984C-619B07FD63A1}" type="presParOf" srcId="{B7AF73F0-B9DC-494D-824E-C29678438687}" destId="{D43DFA15-361F-4064-96F0-7697920ED5B7}" srcOrd="1" destOrd="0" presId="urn:microsoft.com/office/officeart/2005/8/layout/orgChart1"/>
    <dgm:cxn modelId="{CC6EFC2A-41FB-43DE-91AD-81943AD1DEBB}" type="presParOf" srcId="{B7AF73F0-B9DC-494D-824E-C29678438687}" destId="{57D4DDFC-9574-4049-B695-0FC688AFF03B}" srcOrd="2" destOrd="0" presId="urn:microsoft.com/office/officeart/2005/8/layout/orgChart1"/>
    <dgm:cxn modelId="{BAEC796C-49E6-44E0-9F11-5231530697D1}" type="presParOf" srcId="{941AD837-0844-43D1-8FA7-43FA5A2B5ECD}" destId="{F21AEAC6-7DEF-45D1-B99F-1CD137032D40}" srcOrd="6" destOrd="0" presId="urn:microsoft.com/office/officeart/2005/8/layout/orgChart1"/>
    <dgm:cxn modelId="{F9DAD85A-6822-49E9-A7BD-DDC0C03B3323}" type="presParOf" srcId="{941AD837-0844-43D1-8FA7-43FA5A2B5ECD}" destId="{1738D041-C21B-4C42-8BA5-96766A94181C}" srcOrd="7" destOrd="0" presId="urn:microsoft.com/office/officeart/2005/8/layout/orgChart1"/>
    <dgm:cxn modelId="{9CD08486-D8DB-4994-9D18-338316E6FFEF}" type="presParOf" srcId="{1738D041-C21B-4C42-8BA5-96766A94181C}" destId="{6A371B1F-2399-47AB-84F6-2D3D1E1E3B3E}" srcOrd="0" destOrd="0" presId="urn:microsoft.com/office/officeart/2005/8/layout/orgChart1"/>
    <dgm:cxn modelId="{84CC83EC-8BFF-41BD-A925-AC07283CE045}" type="presParOf" srcId="{6A371B1F-2399-47AB-84F6-2D3D1E1E3B3E}" destId="{D3B811BC-671F-40CD-91D2-31992428B56D}" srcOrd="0" destOrd="0" presId="urn:microsoft.com/office/officeart/2005/8/layout/orgChart1"/>
    <dgm:cxn modelId="{FAB7608F-9970-47B6-929A-CAF9551C3E65}" type="presParOf" srcId="{6A371B1F-2399-47AB-84F6-2D3D1E1E3B3E}" destId="{DE99561E-32C2-46FE-94F0-C5FD3F628ABD}" srcOrd="1" destOrd="0" presId="urn:microsoft.com/office/officeart/2005/8/layout/orgChart1"/>
    <dgm:cxn modelId="{89DE098D-B697-4D6C-99B8-AB3FACAEA5E2}" type="presParOf" srcId="{1738D041-C21B-4C42-8BA5-96766A94181C}" destId="{311D3392-6DB5-44E4-8CE6-A95AD605423F}" srcOrd="1" destOrd="0" presId="urn:microsoft.com/office/officeart/2005/8/layout/orgChart1"/>
    <dgm:cxn modelId="{1F4FF974-67AF-4F5B-8A31-EE3D403FB684}" type="presParOf" srcId="{1738D041-C21B-4C42-8BA5-96766A94181C}" destId="{B5A26421-30CD-457E-87D9-080291565786}" srcOrd="2" destOrd="0" presId="urn:microsoft.com/office/officeart/2005/8/layout/orgChart1"/>
    <dgm:cxn modelId="{79425782-1F05-4015-A65B-0BA3485DEB5D}" type="presParOf" srcId="{941AD837-0844-43D1-8FA7-43FA5A2B5ECD}" destId="{B3584110-87CA-4C0C-A4CC-AEFBC29FF96D}" srcOrd="8" destOrd="0" presId="urn:microsoft.com/office/officeart/2005/8/layout/orgChart1"/>
    <dgm:cxn modelId="{6878534B-3B1A-44F0-8F6E-7FBB73D4CFA2}" type="presParOf" srcId="{941AD837-0844-43D1-8FA7-43FA5A2B5ECD}" destId="{E7687095-7B97-49DB-A9B4-B552D676777E}" srcOrd="9" destOrd="0" presId="urn:microsoft.com/office/officeart/2005/8/layout/orgChart1"/>
    <dgm:cxn modelId="{D9CCCBD4-F1DC-453F-882B-A750A88A4E41}" type="presParOf" srcId="{E7687095-7B97-49DB-A9B4-B552D676777E}" destId="{5FB07D5C-7E93-4DE8-A247-6CE5AA9276D7}" srcOrd="0" destOrd="0" presId="urn:microsoft.com/office/officeart/2005/8/layout/orgChart1"/>
    <dgm:cxn modelId="{3A34B089-BEB9-4815-A65D-A597BA0B5E3C}" type="presParOf" srcId="{5FB07D5C-7E93-4DE8-A247-6CE5AA9276D7}" destId="{5B097389-659B-47E4-B668-AAB2E836F2F9}" srcOrd="0" destOrd="0" presId="urn:microsoft.com/office/officeart/2005/8/layout/orgChart1"/>
    <dgm:cxn modelId="{168D640C-151B-4A55-A7D9-7C6F0E2B0918}" type="presParOf" srcId="{5FB07D5C-7E93-4DE8-A247-6CE5AA9276D7}" destId="{E651E45B-002D-4E4D-9704-D82319360F2A}" srcOrd="1" destOrd="0" presId="urn:microsoft.com/office/officeart/2005/8/layout/orgChart1"/>
    <dgm:cxn modelId="{252B71E4-B741-4D36-A41E-05C4879CB985}" type="presParOf" srcId="{E7687095-7B97-49DB-A9B4-B552D676777E}" destId="{17F04299-3D85-42B3-B2DA-2374D6590B2E}" srcOrd="1" destOrd="0" presId="urn:microsoft.com/office/officeart/2005/8/layout/orgChart1"/>
    <dgm:cxn modelId="{7EA7D539-8236-41D0-959F-F1AEA1062DB9}" type="presParOf" srcId="{E7687095-7B97-49DB-A9B4-B552D676777E}" destId="{D631ECBF-74ED-43B5-9D0A-6671DB11A7B8}" srcOrd="2" destOrd="0" presId="urn:microsoft.com/office/officeart/2005/8/layout/orgChart1"/>
    <dgm:cxn modelId="{FA2A6491-6B54-4318-8367-A0935641D0B0}" type="presParOf" srcId="{941AD837-0844-43D1-8FA7-43FA5A2B5ECD}" destId="{C25E9B05-360F-4B1E-A682-B00E51399F53}" srcOrd="10" destOrd="0" presId="urn:microsoft.com/office/officeart/2005/8/layout/orgChart1"/>
    <dgm:cxn modelId="{4B84983A-8C05-4E45-B600-9AAFC8B7D62E}" type="presParOf" srcId="{941AD837-0844-43D1-8FA7-43FA5A2B5ECD}" destId="{F6179009-5A7B-4BD0-B350-84FDBF53F962}" srcOrd="11" destOrd="0" presId="urn:microsoft.com/office/officeart/2005/8/layout/orgChart1"/>
    <dgm:cxn modelId="{7DAB25D2-11DF-4A54-B0A3-EB388B8FF55D}" type="presParOf" srcId="{F6179009-5A7B-4BD0-B350-84FDBF53F962}" destId="{DCD4C515-A169-4926-A552-33B8DF232AF4}" srcOrd="0" destOrd="0" presId="urn:microsoft.com/office/officeart/2005/8/layout/orgChart1"/>
    <dgm:cxn modelId="{B2CFF033-B96B-4D38-A980-01C6124F521D}" type="presParOf" srcId="{DCD4C515-A169-4926-A552-33B8DF232AF4}" destId="{2DEC6435-7A1A-489E-88F8-9A5D6571629C}" srcOrd="0" destOrd="0" presId="urn:microsoft.com/office/officeart/2005/8/layout/orgChart1"/>
    <dgm:cxn modelId="{716348FC-35A8-402E-BF6B-4A358868A488}" type="presParOf" srcId="{DCD4C515-A169-4926-A552-33B8DF232AF4}" destId="{5EC574BC-C37C-4B0F-9BBA-96F60CE9F1DF}" srcOrd="1" destOrd="0" presId="urn:microsoft.com/office/officeart/2005/8/layout/orgChart1"/>
    <dgm:cxn modelId="{F53151D5-1F57-48C1-A14D-F5F43DF72A0C}" type="presParOf" srcId="{F6179009-5A7B-4BD0-B350-84FDBF53F962}" destId="{0FA4B2B9-B4CC-4603-A5E6-0F946127107A}" srcOrd="1" destOrd="0" presId="urn:microsoft.com/office/officeart/2005/8/layout/orgChart1"/>
    <dgm:cxn modelId="{1A579778-4754-4A36-9493-86C0FE162432}" type="presParOf" srcId="{F6179009-5A7B-4BD0-B350-84FDBF53F962}" destId="{D26E20EE-BDFC-49F2-B40F-6557650F1819}" srcOrd="2" destOrd="0" presId="urn:microsoft.com/office/officeart/2005/8/layout/orgChart1"/>
    <dgm:cxn modelId="{D2D50253-E7BE-4B93-BF27-386956168EEC}" type="presParOf" srcId="{E1133AEF-322A-484B-B63B-E9576BA1A85F}" destId="{E36CBC6F-B946-47DD-84FD-22EBC8102AD9}" srcOrd="2" destOrd="0" presId="urn:microsoft.com/office/officeart/2005/8/layout/orgChart1"/>
    <dgm:cxn modelId="{833AB41D-8E6D-49E2-84DB-D1954732B092}" type="presParOf" srcId="{140A5476-57A7-4FF6-8228-F1BB8A23B01F}" destId="{C24928ED-CE40-416A-B718-77E971369478}" srcOrd="6" destOrd="0" presId="urn:microsoft.com/office/officeart/2005/8/layout/orgChart1"/>
    <dgm:cxn modelId="{8622FEBB-FE0F-4343-A5B2-9BB3A6C6EC6A}" type="presParOf" srcId="{140A5476-57A7-4FF6-8228-F1BB8A23B01F}" destId="{F19800D0-CE3E-4C82-A9C2-C66F5837DF67}" srcOrd="7" destOrd="0" presId="urn:microsoft.com/office/officeart/2005/8/layout/orgChart1"/>
    <dgm:cxn modelId="{8CE59F39-E981-4CD2-B0D5-B79E91DF2E40}" type="presParOf" srcId="{F19800D0-CE3E-4C82-A9C2-C66F5837DF67}" destId="{A9593EF9-BBEC-4BEF-AAC5-ADF94FD33C09}" srcOrd="0" destOrd="0" presId="urn:microsoft.com/office/officeart/2005/8/layout/orgChart1"/>
    <dgm:cxn modelId="{6A12DCE0-73BA-4957-B5C1-728F04865CE1}" type="presParOf" srcId="{A9593EF9-BBEC-4BEF-AAC5-ADF94FD33C09}" destId="{BAC94B72-2313-41DF-9E24-9971259A65BD}" srcOrd="0" destOrd="0" presId="urn:microsoft.com/office/officeart/2005/8/layout/orgChart1"/>
    <dgm:cxn modelId="{2DBCB20E-23CE-424E-B8D0-EDE17B530ED7}" type="presParOf" srcId="{A9593EF9-BBEC-4BEF-AAC5-ADF94FD33C09}" destId="{CF5FA288-2C10-4887-8A07-5F5ADBF7FEEC}" srcOrd="1" destOrd="0" presId="urn:microsoft.com/office/officeart/2005/8/layout/orgChart1"/>
    <dgm:cxn modelId="{10E7735C-45C5-4794-BAC8-6927661FDC66}" type="presParOf" srcId="{F19800D0-CE3E-4C82-A9C2-C66F5837DF67}" destId="{6C43C703-812F-43DA-B0D3-A93470DDED6C}" srcOrd="1" destOrd="0" presId="urn:microsoft.com/office/officeart/2005/8/layout/orgChart1"/>
    <dgm:cxn modelId="{4C2C1888-ACF8-4A32-A60C-79CC8CA5B804}" type="presParOf" srcId="{6C43C703-812F-43DA-B0D3-A93470DDED6C}" destId="{0A06A096-6210-4373-9A25-26C17F3CEA28}" srcOrd="0" destOrd="0" presId="urn:microsoft.com/office/officeart/2005/8/layout/orgChart1"/>
    <dgm:cxn modelId="{F0FBEC85-DA4A-4554-BC8C-C80E4A67BE5B}" type="presParOf" srcId="{6C43C703-812F-43DA-B0D3-A93470DDED6C}" destId="{C4AE172F-8D6E-4ADD-8127-2519830DF9FB}" srcOrd="1" destOrd="0" presId="urn:microsoft.com/office/officeart/2005/8/layout/orgChart1"/>
    <dgm:cxn modelId="{FEA58A6C-0DB6-47FC-A0F8-2EA8E484E00D}" type="presParOf" srcId="{C4AE172F-8D6E-4ADD-8127-2519830DF9FB}" destId="{C67C376E-1F59-4D23-AA34-6E1AF48E0CFA}" srcOrd="0" destOrd="0" presId="urn:microsoft.com/office/officeart/2005/8/layout/orgChart1"/>
    <dgm:cxn modelId="{5021C670-FFB0-4E4B-810D-A6F0F86850A8}" type="presParOf" srcId="{C67C376E-1F59-4D23-AA34-6E1AF48E0CFA}" destId="{B5E52A03-ABDE-49DA-B4B2-1FA7A46753AF}" srcOrd="0" destOrd="0" presId="urn:microsoft.com/office/officeart/2005/8/layout/orgChart1"/>
    <dgm:cxn modelId="{DCD1ABE9-79F7-4EA8-B2C1-CF74EC7D37B3}" type="presParOf" srcId="{C67C376E-1F59-4D23-AA34-6E1AF48E0CFA}" destId="{2C6D474C-46EE-4BC1-9360-3F918D883C6D}" srcOrd="1" destOrd="0" presId="urn:microsoft.com/office/officeart/2005/8/layout/orgChart1"/>
    <dgm:cxn modelId="{3D14981F-5DB7-4E65-A8B9-F399069EC14A}" type="presParOf" srcId="{C4AE172F-8D6E-4ADD-8127-2519830DF9FB}" destId="{816FBBF6-FDF6-4C3B-BF78-A344DEBDBF3E}" srcOrd="1" destOrd="0" presId="urn:microsoft.com/office/officeart/2005/8/layout/orgChart1"/>
    <dgm:cxn modelId="{0CE6F5C1-F70C-417B-B371-D08D083E5C2B}" type="presParOf" srcId="{C4AE172F-8D6E-4ADD-8127-2519830DF9FB}" destId="{DE1F49DB-C373-4B3C-AC32-F15F729CB583}" srcOrd="2" destOrd="0" presId="urn:microsoft.com/office/officeart/2005/8/layout/orgChart1"/>
    <dgm:cxn modelId="{4DCA03FC-9C45-4C06-894E-F92E9211984C}" type="presParOf" srcId="{6C43C703-812F-43DA-B0D3-A93470DDED6C}" destId="{C26B160B-E2CC-4D48-B4B5-0FABE523F0C5}" srcOrd="2" destOrd="0" presId="urn:microsoft.com/office/officeart/2005/8/layout/orgChart1"/>
    <dgm:cxn modelId="{7854C124-BB95-449F-B322-2A0CD856155A}" type="presParOf" srcId="{6C43C703-812F-43DA-B0D3-A93470DDED6C}" destId="{BF535B4B-F8F1-4CAD-9860-950F7B2F89A2}" srcOrd="3" destOrd="0" presId="urn:microsoft.com/office/officeart/2005/8/layout/orgChart1"/>
    <dgm:cxn modelId="{4E4DC960-2792-44F5-9A65-030B44CB4F23}" type="presParOf" srcId="{BF535B4B-F8F1-4CAD-9860-950F7B2F89A2}" destId="{7A97ABC1-5837-49B9-859D-5DA8D12164BA}" srcOrd="0" destOrd="0" presId="urn:microsoft.com/office/officeart/2005/8/layout/orgChart1"/>
    <dgm:cxn modelId="{CD9BB7C8-CE2D-4FE8-BED1-6BC259BBB635}" type="presParOf" srcId="{7A97ABC1-5837-49B9-859D-5DA8D12164BA}" destId="{26963255-2BE7-467E-B30A-465257842C50}" srcOrd="0" destOrd="0" presId="urn:microsoft.com/office/officeart/2005/8/layout/orgChart1"/>
    <dgm:cxn modelId="{1ACD351F-8BDB-49F6-AD30-9EA8D29580B0}" type="presParOf" srcId="{7A97ABC1-5837-49B9-859D-5DA8D12164BA}" destId="{F20FBF97-8991-4D5F-98E2-25350FCAF348}" srcOrd="1" destOrd="0" presId="urn:microsoft.com/office/officeart/2005/8/layout/orgChart1"/>
    <dgm:cxn modelId="{7B0503A5-0D40-456D-B02C-B57BF207C799}" type="presParOf" srcId="{BF535B4B-F8F1-4CAD-9860-950F7B2F89A2}" destId="{8618461A-39F9-4DB3-927F-131C6AEA317F}" srcOrd="1" destOrd="0" presId="urn:microsoft.com/office/officeart/2005/8/layout/orgChart1"/>
    <dgm:cxn modelId="{37206C4C-EBF6-4E00-9A80-D64B558141BD}" type="presParOf" srcId="{BF535B4B-F8F1-4CAD-9860-950F7B2F89A2}" destId="{A3712E91-D57B-4E55-B1DE-AE4D383940B4}" srcOrd="2" destOrd="0" presId="urn:microsoft.com/office/officeart/2005/8/layout/orgChart1"/>
    <dgm:cxn modelId="{2517D0E1-8119-4CBB-ADF0-4951A1DA98B9}" type="presParOf" srcId="{6C43C703-812F-43DA-B0D3-A93470DDED6C}" destId="{9485F143-92D5-4F77-B2DE-880B57181BDE}" srcOrd="4" destOrd="0" presId="urn:microsoft.com/office/officeart/2005/8/layout/orgChart1"/>
    <dgm:cxn modelId="{7BACB62B-762B-433F-B112-A3DBEF9455A0}" type="presParOf" srcId="{6C43C703-812F-43DA-B0D3-A93470DDED6C}" destId="{C2578864-BCDE-4AA9-BEFF-7E47EBF2816F}" srcOrd="5" destOrd="0" presId="urn:microsoft.com/office/officeart/2005/8/layout/orgChart1"/>
    <dgm:cxn modelId="{57A0F54B-92BE-4956-BE41-F9A17C11CFE4}" type="presParOf" srcId="{C2578864-BCDE-4AA9-BEFF-7E47EBF2816F}" destId="{C6FACD21-26C6-484F-98C6-D2C7695FDB21}" srcOrd="0" destOrd="0" presId="urn:microsoft.com/office/officeart/2005/8/layout/orgChart1"/>
    <dgm:cxn modelId="{5F1A7FE3-A394-493E-8CC9-1195423F81FA}" type="presParOf" srcId="{C6FACD21-26C6-484F-98C6-D2C7695FDB21}" destId="{16A280FF-695B-49EE-938A-C2DFF2C6813F}" srcOrd="0" destOrd="0" presId="urn:microsoft.com/office/officeart/2005/8/layout/orgChart1"/>
    <dgm:cxn modelId="{84260E41-273F-4022-8A2D-82425DC6C94E}" type="presParOf" srcId="{C6FACD21-26C6-484F-98C6-D2C7695FDB21}" destId="{7E23191F-9758-4B1D-84FE-A32E7361EBA4}" srcOrd="1" destOrd="0" presId="urn:microsoft.com/office/officeart/2005/8/layout/orgChart1"/>
    <dgm:cxn modelId="{D3286682-7018-4912-9273-3F590283C986}" type="presParOf" srcId="{C2578864-BCDE-4AA9-BEFF-7E47EBF2816F}" destId="{DC19362F-3A5C-405A-A0D1-AC5FD56908DC}" srcOrd="1" destOrd="0" presId="urn:microsoft.com/office/officeart/2005/8/layout/orgChart1"/>
    <dgm:cxn modelId="{1C80691A-A4DA-46F0-BC00-8A6EA36720CC}" type="presParOf" srcId="{C2578864-BCDE-4AA9-BEFF-7E47EBF2816F}" destId="{D7F07A9E-D6B9-47F4-9609-715F372E54E0}" srcOrd="2" destOrd="0" presId="urn:microsoft.com/office/officeart/2005/8/layout/orgChart1"/>
    <dgm:cxn modelId="{B06C9765-BD99-41A6-A573-735A021F6769}" type="presParOf" srcId="{6C43C703-812F-43DA-B0D3-A93470DDED6C}" destId="{7E72AA1D-F68E-4840-845A-D93AC4E4E470}" srcOrd="6" destOrd="0" presId="urn:microsoft.com/office/officeart/2005/8/layout/orgChart1"/>
    <dgm:cxn modelId="{BA17A392-7398-4BCB-8AA5-2A231C59D00E}" type="presParOf" srcId="{6C43C703-812F-43DA-B0D3-A93470DDED6C}" destId="{6A6D7C51-6303-4B09-8D7A-3FDDAD2866D0}" srcOrd="7" destOrd="0" presId="urn:microsoft.com/office/officeart/2005/8/layout/orgChart1"/>
    <dgm:cxn modelId="{8FD49897-AD5B-427B-92D2-754FA89BC576}" type="presParOf" srcId="{6A6D7C51-6303-4B09-8D7A-3FDDAD2866D0}" destId="{4D5B7EEC-6065-4C6A-9419-A84C6EB39160}" srcOrd="0" destOrd="0" presId="urn:microsoft.com/office/officeart/2005/8/layout/orgChart1"/>
    <dgm:cxn modelId="{CAFDA700-5B1E-4367-927E-5BC11326A455}" type="presParOf" srcId="{4D5B7EEC-6065-4C6A-9419-A84C6EB39160}" destId="{8E083E6A-5872-4547-B828-9CDAF85A6289}" srcOrd="0" destOrd="0" presId="urn:microsoft.com/office/officeart/2005/8/layout/orgChart1"/>
    <dgm:cxn modelId="{FBDCB3A5-C57C-4BF1-B571-3E4523FF1B97}" type="presParOf" srcId="{4D5B7EEC-6065-4C6A-9419-A84C6EB39160}" destId="{30339078-159D-4C6C-B856-41FBC0B4278D}" srcOrd="1" destOrd="0" presId="urn:microsoft.com/office/officeart/2005/8/layout/orgChart1"/>
    <dgm:cxn modelId="{7783DBA7-83C4-4E3C-B20A-4AD763BD3312}" type="presParOf" srcId="{6A6D7C51-6303-4B09-8D7A-3FDDAD2866D0}" destId="{5A0A020F-D257-4463-B252-15E7C8EB0819}" srcOrd="1" destOrd="0" presId="urn:microsoft.com/office/officeart/2005/8/layout/orgChart1"/>
    <dgm:cxn modelId="{66274B31-309E-4DA1-ABDA-DDEE2366F235}" type="presParOf" srcId="{6A6D7C51-6303-4B09-8D7A-3FDDAD2866D0}" destId="{2359B9CF-9D19-4F08-BFFF-479A3B5E25FA}" srcOrd="2" destOrd="0" presId="urn:microsoft.com/office/officeart/2005/8/layout/orgChart1"/>
    <dgm:cxn modelId="{7CD76967-CDD6-4E07-82FD-474AC2BCDD4D}" type="presParOf" srcId="{6C43C703-812F-43DA-B0D3-A93470DDED6C}" destId="{F6536609-44A2-4153-8276-84647B5A0058}" srcOrd="8" destOrd="0" presId="urn:microsoft.com/office/officeart/2005/8/layout/orgChart1"/>
    <dgm:cxn modelId="{1A222E3C-29F4-4DD5-AD89-3ACC869D52CB}" type="presParOf" srcId="{6C43C703-812F-43DA-B0D3-A93470DDED6C}" destId="{84DED9EF-7B8B-406C-9719-08FC65803EA8}" srcOrd="9" destOrd="0" presId="urn:microsoft.com/office/officeart/2005/8/layout/orgChart1"/>
    <dgm:cxn modelId="{7F41A19F-7D83-47E9-B5F3-E4DAF2CE12A2}" type="presParOf" srcId="{84DED9EF-7B8B-406C-9719-08FC65803EA8}" destId="{B310BD7B-1315-428F-8171-AAC4C7A51B96}" srcOrd="0" destOrd="0" presId="urn:microsoft.com/office/officeart/2005/8/layout/orgChart1"/>
    <dgm:cxn modelId="{8A963C5D-8380-4D9C-BE79-CA788BDE7BA3}" type="presParOf" srcId="{B310BD7B-1315-428F-8171-AAC4C7A51B96}" destId="{D5F91802-893E-4F80-BEC3-89A42059A2BF}" srcOrd="0" destOrd="0" presId="urn:microsoft.com/office/officeart/2005/8/layout/orgChart1"/>
    <dgm:cxn modelId="{EF384E3A-9029-4501-9C1A-B8A0EFB565DD}" type="presParOf" srcId="{B310BD7B-1315-428F-8171-AAC4C7A51B96}" destId="{E38C7F85-5FBE-4F3C-BAB7-7D4C1985E509}" srcOrd="1" destOrd="0" presId="urn:microsoft.com/office/officeart/2005/8/layout/orgChart1"/>
    <dgm:cxn modelId="{7A050C85-7E20-40D5-ABE6-4D33741CE16D}" type="presParOf" srcId="{84DED9EF-7B8B-406C-9719-08FC65803EA8}" destId="{1C84F1E2-E653-4BBD-A328-D61E41920599}" srcOrd="1" destOrd="0" presId="urn:microsoft.com/office/officeart/2005/8/layout/orgChart1"/>
    <dgm:cxn modelId="{5086AAF6-3185-4AC7-B866-D0D697B9C4FA}" type="presParOf" srcId="{84DED9EF-7B8B-406C-9719-08FC65803EA8}" destId="{C18847F6-1CEB-4646-8488-9EEE7E1EEC89}" srcOrd="2" destOrd="0" presId="urn:microsoft.com/office/officeart/2005/8/layout/orgChart1"/>
    <dgm:cxn modelId="{C3668D6A-088D-4C51-A760-BC6C2603737C}" type="presParOf" srcId="{6C43C703-812F-43DA-B0D3-A93470DDED6C}" destId="{88517234-3547-4F14-BFEA-90B43C4F15C0}" srcOrd="10" destOrd="0" presId="urn:microsoft.com/office/officeart/2005/8/layout/orgChart1"/>
    <dgm:cxn modelId="{80692744-DAF0-4028-B893-05B66EFEDC06}" type="presParOf" srcId="{6C43C703-812F-43DA-B0D3-A93470DDED6C}" destId="{BFCC5A69-A8F9-497E-B0B8-6F569ADC9BF2}" srcOrd="11" destOrd="0" presId="urn:microsoft.com/office/officeart/2005/8/layout/orgChart1"/>
    <dgm:cxn modelId="{B72B6413-5EFB-4139-97F4-6686C8BC785C}" type="presParOf" srcId="{BFCC5A69-A8F9-497E-B0B8-6F569ADC9BF2}" destId="{F4E1523F-E42D-4DD4-8577-DD661CCAE566}" srcOrd="0" destOrd="0" presId="urn:microsoft.com/office/officeart/2005/8/layout/orgChart1"/>
    <dgm:cxn modelId="{FE20446D-CFD7-46BC-B24A-5B662685FBBA}" type="presParOf" srcId="{F4E1523F-E42D-4DD4-8577-DD661CCAE566}" destId="{646D6B9D-3B68-4CFD-BA72-44EE41DA755C}" srcOrd="0" destOrd="0" presId="urn:microsoft.com/office/officeart/2005/8/layout/orgChart1"/>
    <dgm:cxn modelId="{426F272D-5AD3-49D1-AD87-8FBAC2923FE0}" type="presParOf" srcId="{F4E1523F-E42D-4DD4-8577-DD661CCAE566}" destId="{102788F0-7C46-46CB-A4A8-06C532036C42}" srcOrd="1" destOrd="0" presId="urn:microsoft.com/office/officeart/2005/8/layout/orgChart1"/>
    <dgm:cxn modelId="{EE7F294D-48A5-46A0-89B5-0C4EAF1E13EB}" type="presParOf" srcId="{BFCC5A69-A8F9-497E-B0B8-6F569ADC9BF2}" destId="{8C74EEE9-63E6-4371-BAE3-C9B8888472D1}" srcOrd="1" destOrd="0" presId="urn:microsoft.com/office/officeart/2005/8/layout/orgChart1"/>
    <dgm:cxn modelId="{4FE55EBD-4D21-4587-9A57-F312D1A99742}" type="presParOf" srcId="{BFCC5A69-A8F9-497E-B0B8-6F569ADC9BF2}" destId="{5E74BC33-17E7-4FD1-A0F7-9A71E316FD77}" srcOrd="2" destOrd="0" presId="urn:microsoft.com/office/officeart/2005/8/layout/orgChart1"/>
    <dgm:cxn modelId="{CB7BD14C-79D2-4756-85E2-E1C87469CFC9}" type="presParOf" srcId="{6C43C703-812F-43DA-B0D3-A93470DDED6C}" destId="{B522ABB3-42CC-451C-BA2E-532811B5AFD9}" srcOrd="12" destOrd="0" presId="urn:microsoft.com/office/officeart/2005/8/layout/orgChart1"/>
    <dgm:cxn modelId="{436C0506-94DE-44BA-88A7-9F5123D25111}" type="presParOf" srcId="{6C43C703-812F-43DA-B0D3-A93470DDED6C}" destId="{CFAF6208-9920-435E-8117-912438D7E27B}" srcOrd="13" destOrd="0" presId="urn:microsoft.com/office/officeart/2005/8/layout/orgChart1"/>
    <dgm:cxn modelId="{1F70676E-19C0-4748-BEF5-ACF79B12FD04}" type="presParOf" srcId="{CFAF6208-9920-435E-8117-912438D7E27B}" destId="{9106BE77-7476-466C-9CAF-8283DC811DA5}" srcOrd="0" destOrd="0" presId="urn:microsoft.com/office/officeart/2005/8/layout/orgChart1"/>
    <dgm:cxn modelId="{94C6CE28-BBA7-4CD0-AE70-89767E18AC84}" type="presParOf" srcId="{9106BE77-7476-466C-9CAF-8283DC811DA5}" destId="{09AB2F67-0EA9-458E-94B4-13BC7D4C7DC8}" srcOrd="0" destOrd="0" presId="urn:microsoft.com/office/officeart/2005/8/layout/orgChart1"/>
    <dgm:cxn modelId="{F69EF492-FB20-44DC-B392-AFCE9626A5FF}" type="presParOf" srcId="{9106BE77-7476-466C-9CAF-8283DC811DA5}" destId="{87DCEFAB-7828-4235-961C-3ECD52F5E53C}" srcOrd="1" destOrd="0" presId="urn:microsoft.com/office/officeart/2005/8/layout/orgChart1"/>
    <dgm:cxn modelId="{216B3368-A57E-4EA8-90BF-B1E67DF87B18}" type="presParOf" srcId="{CFAF6208-9920-435E-8117-912438D7E27B}" destId="{6DC1CAF5-6398-4E8D-B136-64D0DD4F394F}" srcOrd="1" destOrd="0" presId="urn:microsoft.com/office/officeart/2005/8/layout/orgChart1"/>
    <dgm:cxn modelId="{B6A6A223-6ED0-4D64-851B-F19DEAF72070}" type="presParOf" srcId="{CFAF6208-9920-435E-8117-912438D7E27B}" destId="{C5509E0C-9CE5-4562-86C3-C1A97060CFAE}" srcOrd="2" destOrd="0" presId="urn:microsoft.com/office/officeart/2005/8/layout/orgChart1"/>
    <dgm:cxn modelId="{9C20C313-8A97-4B83-BA92-2E52A2A7E241}" type="presParOf" srcId="{6C43C703-812F-43DA-B0D3-A93470DDED6C}" destId="{DEFE1EC7-6412-4267-A4D3-2EDEDD66795B}" srcOrd="14" destOrd="0" presId="urn:microsoft.com/office/officeart/2005/8/layout/orgChart1"/>
    <dgm:cxn modelId="{2336C07A-4E77-484C-B42F-E0FDDC00E326}" type="presParOf" srcId="{6C43C703-812F-43DA-B0D3-A93470DDED6C}" destId="{85650AB8-F8B5-4D0C-B5EE-D9177E6AC7EB}" srcOrd="15" destOrd="0" presId="urn:microsoft.com/office/officeart/2005/8/layout/orgChart1"/>
    <dgm:cxn modelId="{038F6B29-087D-4F4E-AF89-57EC0F91556F}" type="presParOf" srcId="{85650AB8-F8B5-4D0C-B5EE-D9177E6AC7EB}" destId="{0A5340CA-E037-4290-8D02-73AC59A0275B}" srcOrd="0" destOrd="0" presId="urn:microsoft.com/office/officeart/2005/8/layout/orgChart1"/>
    <dgm:cxn modelId="{4C33F604-1A2A-471A-95BD-787877EBC5D4}" type="presParOf" srcId="{0A5340CA-E037-4290-8D02-73AC59A0275B}" destId="{4595E7C7-B0E6-4440-BFA7-D52A7D262A15}" srcOrd="0" destOrd="0" presId="urn:microsoft.com/office/officeart/2005/8/layout/orgChart1"/>
    <dgm:cxn modelId="{98119820-B936-46FD-9319-0A74AA930AB6}" type="presParOf" srcId="{0A5340CA-E037-4290-8D02-73AC59A0275B}" destId="{D865218C-7FF0-4ECC-9EC6-BC7489CF4267}" srcOrd="1" destOrd="0" presId="urn:microsoft.com/office/officeart/2005/8/layout/orgChart1"/>
    <dgm:cxn modelId="{64C4141A-8A45-4AE2-BCB4-118A5073DC16}" type="presParOf" srcId="{85650AB8-F8B5-4D0C-B5EE-D9177E6AC7EB}" destId="{32E680B7-CD53-4F39-A7A7-D2B720533966}" srcOrd="1" destOrd="0" presId="urn:microsoft.com/office/officeart/2005/8/layout/orgChart1"/>
    <dgm:cxn modelId="{0568DA5D-72A0-4354-848F-9A09C8A03997}" type="presParOf" srcId="{85650AB8-F8B5-4D0C-B5EE-D9177E6AC7EB}" destId="{96086441-2D7D-4C01-B4B6-2C5DD428280F}" srcOrd="2" destOrd="0" presId="urn:microsoft.com/office/officeart/2005/8/layout/orgChart1"/>
    <dgm:cxn modelId="{052C4FF3-C953-47AB-B9E9-8CA6CFF78831}" type="presParOf" srcId="{F19800D0-CE3E-4C82-A9C2-C66F5837DF67}" destId="{95D5DA65-F8ED-44E7-99DA-9DFCF3DF5C9D}" srcOrd="2" destOrd="0" presId="urn:microsoft.com/office/officeart/2005/8/layout/orgChart1"/>
    <dgm:cxn modelId="{A4D12C35-89AA-4141-B74C-F1C072E62AC8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26124D2-6B92-470C-88A2-76CD91CB041E}">
      <dgm:prSet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dirty="0"/>
            <a:t>Municipal Planning Section</a:t>
          </a:r>
        </a:p>
        <a:p>
          <a:pPr>
            <a:spcAft>
              <a:spcPts val="0"/>
            </a:spcAft>
          </a:pPr>
          <a:endParaRPr lang="en-US" sz="800" b="1" i="0" dirty="0"/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Jason Lambert</a:t>
          </a: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 Supervisor</a:t>
          </a:r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dirty="0"/>
            <a:t>Drinking Water Engineering  Section</a:t>
          </a:r>
        </a:p>
        <a:p>
          <a:pPr>
            <a:spcAft>
              <a:spcPts val="0"/>
            </a:spcAft>
          </a:pPr>
          <a:endParaRPr lang="en-US" sz="800" b="1" i="0" dirty="0"/>
        </a:p>
        <a:p>
          <a:pPr>
            <a:spcAft>
              <a:spcPts val="0"/>
            </a:spcAft>
          </a:pPr>
          <a:r>
            <a:rPr lang="en-US" sz="800" b="0" i="0" dirty="0"/>
            <a:t>Terry Humphries</a:t>
          </a:r>
        </a:p>
        <a:p>
          <a:pPr>
            <a:spcAft>
              <a:spcPts val="0"/>
            </a:spcAft>
          </a:pPr>
          <a:r>
            <a:rPr lang="en-US" sz="800" b="0" i="0" dirty="0"/>
            <a:t>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en-US" sz="800" b="1" i="0" dirty="0">
              <a:latin typeface="+mn-lt"/>
            </a:rPr>
            <a:t>Water Infrastructure Branch</a:t>
          </a:r>
        </a:p>
        <a:p>
          <a:pPr algn="ctr">
            <a:spcAft>
              <a:spcPts val="0"/>
            </a:spcAft>
          </a:pPr>
          <a:r>
            <a:rPr lang="en-US" sz="800" b="1" i="0" dirty="0">
              <a:latin typeface="+mn-lt"/>
            </a:rPr>
            <a:t>Hollie Delaney, Manager</a:t>
          </a:r>
          <a:endParaRPr lang="en-US" sz="800" b="0" i="0" dirty="0">
            <a:latin typeface="+mn-lt"/>
          </a:endParaRPr>
        </a:p>
        <a:p>
          <a:pPr algn="ctr">
            <a:spcAft>
              <a:spcPts val="0"/>
            </a:spcAft>
          </a:pPr>
          <a:r>
            <a:rPr lang="en-US" sz="800" b="0" i="0" dirty="0">
              <a:latin typeface="+mn-lt"/>
            </a:rPr>
            <a:t>Lori Dials, Env. Scientist Consultant I</a:t>
          </a:r>
        </a:p>
        <a:p>
          <a:pPr algn="ctr">
            <a:spcAft>
              <a:spcPts val="0"/>
            </a:spcAft>
          </a:pPr>
          <a:r>
            <a:rPr lang="en-US" sz="800" b="0" i="0" dirty="0">
              <a:latin typeface="+mn-lt"/>
            </a:rPr>
            <a:t>Lissa Doss,  Program Coordinator</a:t>
          </a:r>
        </a:p>
        <a:p>
          <a:pPr algn="ctr">
            <a:spcAft>
              <a:spcPts val="0"/>
            </a:spcAft>
          </a:pPr>
          <a:endParaRPr lang="en-US" sz="8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 sz="800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 sz="800"/>
        </a:p>
      </dgm:t>
    </dgm:pt>
    <dgm:pt modelId="{D29CDB35-9EC2-45D3-A170-DA0E498DD455}" type="sibTrans" cxnId="{5AC7DBAC-EC38-4E4E-8FE3-9195C783762E}">
      <dgm:prSet/>
      <dgm:spPr/>
      <dgm:t>
        <a:bodyPr/>
        <a:lstStyle/>
        <a:p>
          <a:endParaRPr lang="en-US" sz="800"/>
        </a:p>
      </dgm:t>
    </dgm:pt>
    <dgm:pt modelId="{EA69DF88-6403-43BE-8494-F343CF256E5C}" type="parTrans" cxnId="{5AC7DBAC-EC38-4E4E-8FE3-9195C783762E}">
      <dgm:prSet/>
      <dgm:spPr/>
      <dgm:t>
        <a:bodyPr/>
        <a:lstStyle/>
        <a:p>
          <a:endParaRPr lang="en-US" sz="800"/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 sz="800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 sz="800"/>
        </a:p>
      </dgm:t>
    </dgm:pt>
    <dgm:pt modelId="{14BEF59C-2468-4B9C-A576-26E19624A1C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Ryan Reed</a:t>
          </a:r>
        </a:p>
        <a:p>
          <a:pPr>
            <a:spcAft>
              <a:spcPts val="0"/>
            </a:spcAft>
          </a:pPr>
          <a:r>
            <a:rPr lang="en-US" sz="800" i="1" dirty="0"/>
            <a:t>Env. Scientist Advisor</a:t>
          </a:r>
        </a:p>
      </dgm:t>
    </dgm:pt>
    <dgm:pt modelId="{FF4D3BD5-8C9E-42CB-9CD5-1FD7838C3161}" type="parTrans" cxnId="{214FCC27-DBB1-4002-A5FD-5BEB573A5407}">
      <dgm:prSet/>
      <dgm:spPr/>
      <dgm:t>
        <a:bodyPr/>
        <a:lstStyle/>
        <a:p>
          <a:endParaRPr lang="en-US" sz="800"/>
        </a:p>
      </dgm:t>
    </dgm:pt>
    <dgm:pt modelId="{B5BAAD69-A4F5-4F1D-A4C8-C1DAD125E4CE}" type="sibTrans" cxnId="{214FCC27-DBB1-4002-A5FD-5BEB573A5407}">
      <dgm:prSet/>
      <dgm:spPr/>
      <dgm:t>
        <a:bodyPr/>
        <a:lstStyle/>
        <a:p>
          <a:endParaRPr lang="en-US" sz="800"/>
        </a:p>
      </dgm:t>
    </dgm:pt>
    <dgm:pt modelId="{27A37161-7FBF-4650-90BE-7763CC70049C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dirty="0">
              <a:solidFill>
                <a:schemeClr val="tx1"/>
              </a:solidFill>
            </a:rPr>
            <a:t>Infrastructure Oversight Section</a:t>
          </a:r>
        </a:p>
        <a:p>
          <a:pPr>
            <a:spcAft>
              <a:spcPts val="0"/>
            </a:spcAft>
          </a:pPr>
          <a:endParaRPr lang="en-US" sz="800" b="0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800" b="0" i="0" dirty="0">
              <a:solidFill>
                <a:schemeClr val="tx1"/>
              </a:solidFill>
            </a:rPr>
            <a:t>Amber Vaughn</a:t>
          </a:r>
        </a:p>
        <a:p>
          <a:pPr>
            <a:spcAft>
              <a:spcPts val="0"/>
            </a:spcAft>
          </a:pPr>
          <a:r>
            <a:rPr lang="en-US" sz="800" b="0" i="0">
              <a:solidFill>
                <a:schemeClr val="tx1"/>
              </a:solidFill>
            </a:rPr>
            <a:t>Supervisor</a:t>
          </a:r>
          <a:endParaRPr lang="en-US" sz="800" b="0" i="0" dirty="0">
            <a:solidFill>
              <a:schemeClr val="tx1"/>
            </a:solidFill>
          </a:endParaRPr>
        </a:p>
      </dgm:t>
    </dgm:pt>
    <dgm:pt modelId="{92941400-3844-4FC5-A6F9-E7DBE04C1E46}" type="parTrans" cxnId="{5E4200FD-0125-4D8A-9BDC-BD2F080DD186}">
      <dgm:prSet/>
      <dgm:spPr/>
      <dgm:t>
        <a:bodyPr/>
        <a:lstStyle/>
        <a:p>
          <a:endParaRPr lang="en-US" sz="800"/>
        </a:p>
      </dgm:t>
    </dgm:pt>
    <dgm:pt modelId="{05AC1564-5132-453E-A6A6-4C7A8A57AC66}" type="sibTrans" cxnId="{5E4200FD-0125-4D8A-9BDC-BD2F080DD186}">
      <dgm:prSet/>
      <dgm:spPr/>
      <dgm:t>
        <a:bodyPr/>
        <a:lstStyle/>
        <a:p>
          <a:endParaRPr lang="en-US" sz="800"/>
        </a:p>
      </dgm:t>
    </dgm:pt>
    <dgm:pt modelId="{3007544B-8CD8-4F8C-B246-82C15CF724E0}">
      <dgm:prSet custT="1"/>
      <dgm:spPr/>
      <dgm:t>
        <a:bodyPr/>
        <a:lstStyle/>
        <a:p>
          <a:r>
            <a:rPr lang="en-US" sz="800" dirty="0"/>
            <a:t>Brett Thompson</a:t>
          </a:r>
        </a:p>
        <a:p>
          <a:r>
            <a:rPr lang="en-US" sz="800" i="1" dirty="0"/>
            <a:t>Env. Eng Technologist II</a:t>
          </a:r>
        </a:p>
      </dgm:t>
    </dgm:pt>
    <dgm:pt modelId="{EE1AA663-C5F0-47E8-9DFF-0E73754BE59C}" type="parTrans" cxnId="{A643BCF3-7112-43DC-A643-9258FF61ECD7}">
      <dgm:prSet/>
      <dgm:spPr/>
      <dgm:t>
        <a:bodyPr/>
        <a:lstStyle/>
        <a:p>
          <a:endParaRPr lang="en-US" sz="800"/>
        </a:p>
      </dgm:t>
    </dgm:pt>
    <dgm:pt modelId="{309284CD-D342-4850-A2B2-32F57898393C}" type="sibTrans" cxnId="{A643BCF3-7112-43DC-A643-9258FF61ECD7}">
      <dgm:prSet/>
      <dgm:spPr/>
      <dgm:t>
        <a:bodyPr/>
        <a:lstStyle/>
        <a:p>
          <a:endParaRPr lang="en-US" sz="800"/>
        </a:p>
      </dgm:t>
    </dgm:pt>
    <dgm:pt modelId="{6D2755B7-CD12-406E-B686-A769C61DAE4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Cassie Campbell</a:t>
          </a:r>
        </a:p>
        <a:p>
          <a:pPr>
            <a:spcAft>
              <a:spcPts val="0"/>
            </a:spcAft>
          </a:pPr>
          <a:r>
            <a:rPr lang="en-US" sz="800" i="1" dirty="0"/>
            <a:t>Env. Engineer II</a:t>
          </a:r>
        </a:p>
      </dgm:t>
    </dgm:pt>
    <dgm:pt modelId="{C9AD5E89-A2CC-4EFD-B2A3-3F456F3038F9}" type="parTrans" cxnId="{577D61C9-B654-42EC-AF97-C96B4757AE4A}">
      <dgm:prSet/>
      <dgm:spPr/>
      <dgm:t>
        <a:bodyPr/>
        <a:lstStyle/>
        <a:p>
          <a:endParaRPr lang="en-US" sz="800"/>
        </a:p>
      </dgm:t>
    </dgm:pt>
    <dgm:pt modelId="{0D88B367-ACB7-4695-A577-BF2DDD3B191A}" type="sibTrans" cxnId="{577D61C9-B654-42EC-AF97-C96B4757AE4A}">
      <dgm:prSet/>
      <dgm:spPr/>
      <dgm:t>
        <a:bodyPr/>
        <a:lstStyle/>
        <a:p>
          <a:endParaRPr lang="en-US" sz="800"/>
        </a:p>
      </dgm:t>
    </dgm:pt>
    <dgm:pt modelId="{874A9BFB-BDC7-4FEF-A12C-71DEC03FCC9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Nia Rivers</a:t>
          </a:r>
        </a:p>
        <a:p>
          <a:pPr>
            <a:spcAft>
              <a:spcPts val="0"/>
            </a:spcAft>
          </a:pPr>
          <a:r>
            <a:rPr lang="en-US" sz="800" i="1" dirty="0"/>
            <a:t>Env. Scientist Advisor</a:t>
          </a:r>
        </a:p>
      </dgm:t>
    </dgm:pt>
    <dgm:pt modelId="{C35141D9-FA02-4852-9A27-36841EA7B318}" type="parTrans" cxnId="{1D334BA4-49D5-469B-B125-4FB1A4206FC3}">
      <dgm:prSet/>
      <dgm:spPr/>
      <dgm:t>
        <a:bodyPr/>
        <a:lstStyle/>
        <a:p>
          <a:endParaRPr lang="en-US" sz="800"/>
        </a:p>
      </dgm:t>
    </dgm:pt>
    <dgm:pt modelId="{A5616618-ED8B-4C99-B0D6-BF6B021D6080}" type="sibTrans" cxnId="{1D334BA4-49D5-469B-B125-4FB1A4206FC3}">
      <dgm:prSet/>
      <dgm:spPr/>
      <dgm:t>
        <a:bodyPr/>
        <a:lstStyle/>
        <a:p>
          <a:endParaRPr lang="en-US" sz="800"/>
        </a:p>
      </dgm:t>
    </dgm:pt>
    <dgm:pt modelId="{6CA95AB8-CF31-4DEA-9F15-1EA9D5E2463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Luke Morgan</a:t>
          </a:r>
        </a:p>
        <a:p>
          <a:pPr>
            <a:spcAft>
              <a:spcPts val="0"/>
            </a:spcAft>
          </a:pPr>
          <a:r>
            <a:rPr lang="en-US" sz="800" i="1" dirty="0"/>
            <a:t>Grants Administrator</a:t>
          </a:r>
        </a:p>
      </dgm:t>
    </dgm:pt>
    <dgm:pt modelId="{4A990C72-7466-4216-BF06-FCEB7D56C614}" type="parTrans" cxnId="{DB6B6A53-D6A1-4B44-80D1-091BA3BE59CA}">
      <dgm:prSet/>
      <dgm:spPr/>
      <dgm:t>
        <a:bodyPr/>
        <a:lstStyle/>
        <a:p>
          <a:endParaRPr lang="en-US" sz="800"/>
        </a:p>
      </dgm:t>
    </dgm:pt>
    <dgm:pt modelId="{299D3770-17A1-4E08-9165-6C35884C3EB3}" type="sibTrans" cxnId="{DB6B6A53-D6A1-4B44-80D1-091BA3BE59CA}">
      <dgm:prSet/>
      <dgm:spPr/>
      <dgm:t>
        <a:bodyPr/>
        <a:lstStyle/>
        <a:p>
          <a:endParaRPr lang="en-US" sz="800"/>
        </a:p>
      </dgm:t>
    </dgm:pt>
    <dgm:pt modelId="{0D3D6944-38A3-40C9-919B-391942DD5BA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Angela Billings</a:t>
          </a:r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</dgm:t>
    </dgm:pt>
    <dgm:pt modelId="{1BD6EF5F-E058-4C7E-8B3C-2CBB14724965}" type="parTrans" cxnId="{A037BE70-F32E-493F-9E5C-24754326E781}">
      <dgm:prSet/>
      <dgm:spPr/>
      <dgm:t>
        <a:bodyPr/>
        <a:lstStyle/>
        <a:p>
          <a:endParaRPr lang="en-US" sz="800"/>
        </a:p>
      </dgm:t>
    </dgm:pt>
    <dgm:pt modelId="{537A9807-626B-4B50-A0E7-E3C7A8157705}" type="sibTrans" cxnId="{A037BE70-F32E-493F-9E5C-24754326E781}">
      <dgm:prSet/>
      <dgm:spPr/>
      <dgm:t>
        <a:bodyPr/>
        <a:lstStyle/>
        <a:p>
          <a:endParaRPr lang="en-US" sz="800"/>
        </a:p>
      </dgm:t>
    </dgm:pt>
    <dgm:pt modelId="{F36BB2CD-AD7F-4BC0-B59C-461A4683C41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Casey Greer</a:t>
          </a:r>
        </a:p>
        <a:p>
          <a:pPr>
            <a:spcAft>
              <a:spcPts val="0"/>
            </a:spcAft>
          </a:pPr>
          <a:r>
            <a:rPr lang="en-US" sz="800" dirty="0"/>
            <a:t>Env Scientist II</a:t>
          </a:r>
        </a:p>
      </dgm:t>
    </dgm:pt>
    <dgm:pt modelId="{E81EC7BE-5B63-492C-BA25-6A3CEB5C98F2}" type="parTrans" cxnId="{D6D807A5-7D3D-4DDB-9620-5F045F3CDF2B}">
      <dgm:prSet/>
      <dgm:spPr/>
      <dgm:t>
        <a:bodyPr/>
        <a:lstStyle/>
        <a:p>
          <a:endParaRPr lang="en-US" sz="800"/>
        </a:p>
      </dgm:t>
    </dgm:pt>
    <dgm:pt modelId="{F7FAA3D9-8E96-4F8D-B953-853479EFECD1}" type="sibTrans" cxnId="{D6D807A5-7D3D-4DDB-9620-5F045F3CDF2B}">
      <dgm:prSet/>
      <dgm:spPr/>
      <dgm:t>
        <a:bodyPr/>
        <a:lstStyle/>
        <a:p>
          <a:endParaRPr lang="en-US" sz="800"/>
        </a:p>
      </dgm:t>
    </dgm:pt>
    <dgm:pt modelId="{53847FC9-B802-4DF8-9C7D-23379A5F4926}">
      <dgm:prSet custT="1"/>
      <dgm:spPr/>
      <dgm:t>
        <a:bodyPr/>
        <a:lstStyle/>
        <a:p>
          <a:pPr>
            <a:spcAft>
              <a:spcPts val="0"/>
            </a:spcAft>
          </a:pP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Lyndsi Hersch</a:t>
          </a:r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  <a:p>
          <a:pPr>
            <a:spcAft>
              <a:spcPts val="0"/>
            </a:spcAft>
          </a:pPr>
          <a:endParaRPr lang="en-US" sz="800" dirty="0"/>
        </a:p>
      </dgm:t>
    </dgm:pt>
    <dgm:pt modelId="{AEFD10BC-FDD3-45A0-878E-5B79F54572E6}" type="parTrans" cxnId="{4403B3B5-6781-4CE4-BDDB-688BE29F6977}">
      <dgm:prSet/>
      <dgm:spPr/>
      <dgm:t>
        <a:bodyPr/>
        <a:lstStyle/>
        <a:p>
          <a:endParaRPr lang="en-US" sz="800"/>
        </a:p>
      </dgm:t>
    </dgm:pt>
    <dgm:pt modelId="{31CAC3FA-B8ED-496E-BF48-D40E3B4EBE4C}" type="sibTrans" cxnId="{4403B3B5-6781-4CE4-BDDB-688BE29F6977}">
      <dgm:prSet/>
      <dgm:spPr/>
      <dgm:t>
        <a:bodyPr/>
        <a:lstStyle/>
        <a:p>
          <a:endParaRPr lang="en-US" sz="800"/>
        </a:p>
      </dgm:t>
    </dgm:pt>
    <dgm:pt modelId="{3437472E-FBC6-44A6-99A7-870D254619F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Matthew White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6DC398E1-516B-4098-B564-B4AACFEC2FFB}" type="parTrans" cxnId="{29A4CDA3-A051-4A7E-B713-C6F2F76371C7}">
      <dgm:prSet/>
      <dgm:spPr/>
      <dgm:t>
        <a:bodyPr/>
        <a:lstStyle/>
        <a:p>
          <a:endParaRPr lang="en-US"/>
        </a:p>
      </dgm:t>
    </dgm:pt>
    <dgm:pt modelId="{DE7CF4E0-0BB6-4658-934B-547DD7474B1F}" type="sibTrans" cxnId="{29A4CDA3-A051-4A7E-B713-C6F2F76371C7}">
      <dgm:prSet/>
      <dgm:spPr/>
      <dgm:t>
        <a:bodyPr/>
        <a:lstStyle/>
        <a:p>
          <a:endParaRPr lang="en-US"/>
        </a:p>
      </dgm:t>
    </dgm:pt>
    <dgm:pt modelId="{C99033AA-8080-4A39-98FB-A52F0A15270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Serena Male</a:t>
          </a:r>
        </a:p>
        <a:p>
          <a:pPr>
            <a:spcAft>
              <a:spcPts val="0"/>
            </a:spcAft>
          </a:pPr>
          <a:r>
            <a:rPr lang="en-US" sz="800" dirty="0"/>
            <a:t>Env. Engineer Tech I</a:t>
          </a:r>
        </a:p>
      </dgm:t>
    </dgm:pt>
    <dgm:pt modelId="{DEC9CEFC-4E0D-4826-AFE7-0ED2BAB59404}" type="parTrans" cxnId="{60837382-BEE4-4A41-8697-F47842235A0D}">
      <dgm:prSet/>
      <dgm:spPr/>
      <dgm:t>
        <a:bodyPr/>
        <a:lstStyle/>
        <a:p>
          <a:endParaRPr lang="en-US"/>
        </a:p>
      </dgm:t>
    </dgm:pt>
    <dgm:pt modelId="{22D927AD-3AEB-42A2-9791-FE922E02AF7E}" type="sibTrans" cxnId="{60837382-BEE4-4A41-8697-F47842235A0D}">
      <dgm:prSet/>
      <dgm:spPr/>
      <dgm:t>
        <a:bodyPr/>
        <a:lstStyle/>
        <a:p>
          <a:endParaRPr lang="en-US"/>
        </a:p>
      </dgm:t>
    </dgm:pt>
    <dgm:pt modelId="{684A9FA3-076E-48AF-8A6F-A1B5BC87ACF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Stephen Kietz</a:t>
          </a:r>
        </a:p>
        <a:p>
          <a:pPr>
            <a:spcAft>
              <a:spcPts val="0"/>
            </a:spcAft>
          </a:pPr>
          <a:r>
            <a:rPr lang="en-US" sz="800" dirty="0"/>
            <a:t>Env. Engineer Tech II</a:t>
          </a:r>
        </a:p>
      </dgm:t>
    </dgm:pt>
    <dgm:pt modelId="{F68C0CFC-5AEA-430C-A1E4-DB7560F5C880}" type="parTrans" cxnId="{0485898B-EA48-4C51-8852-47969C5AD0D8}">
      <dgm:prSet/>
      <dgm:spPr/>
      <dgm:t>
        <a:bodyPr/>
        <a:lstStyle/>
        <a:p>
          <a:endParaRPr lang="en-US"/>
        </a:p>
      </dgm:t>
    </dgm:pt>
    <dgm:pt modelId="{EBC8EC0C-0B35-4BD0-BD6D-FD59A5978914}" type="sibTrans" cxnId="{0485898B-EA48-4C51-8852-47969C5AD0D8}">
      <dgm:prSet/>
      <dgm:spPr/>
      <dgm:t>
        <a:bodyPr/>
        <a:lstStyle/>
        <a:p>
          <a:endParaRPr lang="en-US"/>
        </a:p>
      </dgm:t>
    </dgm:pt>
    <dgm:pt modelId="{10D9D9DC-6D4E-4E7F-AD1F-AA42FC80B950}">
      <dgm:prSet custT="1"/>
      <dgm:spPr>
        <a:ln w="19050">
          <a:solidFill>
            <a:srgbClr val="0070C0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800" b="1" i="0" baseline="0" dirty="0"/>
            <a:t>Clean Water Engineering Section</a:t>
          </a:r>
        </a:p>
        <a:p>
          <a:pPr>
            <a:spcAft>
              <a:spcPts val="0"/>
            </a:spcAft>
          </a:pPr>
          <a:endParaRPr lang="en-US" sz="800" b="0" i="0" baseline="0" dirty="0"/>
        </a:p>
        <a:p>
          <a:pPr>
            <a:spcAft>
              <a:spcPts val="0"/>
            </a:spcAft>
          </a:pPr>
          <a:r>
            <a:rPr lang="en-US" sz="800" b="0" i="0" baseline="0" dirty="0"/>
            <a:t>Ken Melton</a:t>
          </a:r>
        </a:p>
        <a:p>
          <a:pPr>
            <a:spcAft>
              <a:spcPts val="0"/>
            </a:spcAft>
          </a:pPr>
          <a:r>
            <a:rPr lang="en-US" sz="800" b="0" i="0" baseline="0" dirty="0"/>
            <a:t>Supervisor</a:t>
          </a:r>
        </a:p>
      </dgm:t>
    </dgm:pt>
    <dgm:pt modelId="{18997EBB-E460-4601-90BA-C3EBB4C90F1A}" type="parTrans" cxnId="{B159A526-1E22-4CF0-AFC3-3FF722131C1A}">
      <dgm:prSet/>
      <dgm:spPr/>
      <dgm:t>
        <a:bodyPr/>
        <a:lstStyle/>
        <a:p>
          <a:endParaRPr lang="en-US"/>
        </a:p>
      </dgm:t>
    </dgm:pt>
    <dgm:pt modelId="{0E623ACB-719E-44E5-A342-9A6B2DAC76E7}" type="sibTrans" cxnId="{B159A526-1E22-4CF0-AFC3-3FF722131C1A}">
      <dgm:prSet/>
      <dgm:spPr/>
      <dgm:t>
        <a:bodyPr/>
        <a:lstStyle/>
        <a:p>
          <a:endParaRPr lang="en-US"/>
        </a:p>
      </dgm:t>
    </dgm:pt>
    <dgm:pt modelId="{CD1275AC-9201-458C-A94F-7EC1FB5AE310}">
      <dgm:prSet custT="1"/>
      <dgm:spPr/>
      <dgm:t>
        <a:bodyPr/>
        <a:lstStyle/>
        <a:p>
          <a:r>
            <a:rPr lang="en-US" sz="800" dirty="0"/>
            <a:t>Tony Butera</a:t>
          </a:r>
        </a:p>
        <a:p>
          <a:r>
            <a:rPr lang="en-US" sz="800" dirty="0"/>
            <a:t>Env. Engineer Tech </a:t>
          </a:r>
          <a:r>
            <a:rPr lang="en-US" sz="1000" dirty="0"/>
            <a:t>I</a:t>
          </a:r>
        </a:p>
      </dgm:t>
    </dgm:pt>
    <dgm:pt modelId="{B9D71D2E-66A9-405E-A74A-68874EEAD320}" type="parTrans" cxnId="{E37ABBEB-9E18-41EA-8DA0-55E40F89FEAE}">
      <dgm:prSet/>
      <dgm:spPr/>
      <dgm:t>
        <a:bodyPr/>
        <a:lstStyle/>
        <a:p>
          <a:endParaRPr lang="en-US"/>
        </a:p>
      </dgm:t>
    </dgm:pt>
    <dgm:pt modelId="{0A1A02AE-EFAD-4F8C-A0CD-0AA6795A3267}" type="sibTrans" cxnId="{E37ABBEB-9E18-41EA-8DA0-55E40F89FEAE}">
      <dgm:prSet/>
      <dgm:spPr/>
      <dgm:t>
        <a:bodyPr/>
        <a:lstStyle/>
        <a:p>
          <a:endParaRPr lang="en-US"/>
        </a:p>
      </dgm:t>
    </dgm:pt>
    <dgm:pt modelId="{40071876-106A-4D2A-B68E-F02BB08B845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Daniel Kulik</a:t>
          </a:r>
        </a:p>
        <a:p>
          <a:pPr>
            <a:spcAft>
              <a:spcPts val="0"/>
            </a:spcAft>
          </a:pPr>
          <a:r>
            <a:rPr lang="en-US" sz="800" dirty="0"/>
            <a:t>Env. Engineer II</a:t>
          </a:r>
        </a:p>
      </dgm:t>
    </dgm:pt>
    <dgm:pt modelId="{963AD450-D5AC-43C5-81C6-D2461C626C62}" type="parTrans" cxnId="{D915BCD6-8834-4ADC-95A7-1063E1EAE2A5}">
      <dgm:prSet/>
      <dgm:spPr/>
      <dgm:t>
        <a:bodyPr/>
        <a:lstStyle/>
        <a:p>
          <a:endParaRPr lang="en-US"/>
        </a:p>
      </dgm:t>
    </dgm:pt>
    <dgm:pt modelId="{6CD3BDAF-3E0E-46B2-A4B6-ABDACB75140A}" type="sibTrans" cxnId="{D915BCD6-8834-4ADC-95A7-1063E1EAE2A5}">
      <dgm:prSet/>
      <dgm:spPr/>
      <dgm:t>
        <a:bodyPr/>
        <a:lstStyle/>
        <a:p>
          <a:endParaRPr lang="en-US"/>
        </a:p>
      </dgm:t>
    </dgm:pt>
    <dgm:pt modelId="{F9518CC3-2C52-477D-A892-2A63BCF6C7B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Amanda Mikuski</a:t>
          </a:r>
        </a:p>
        <a:p>
          <a:pPr>
            <a:spcAft>
              <a:spcPts val="0"/>
            </a:spcAft>
          </a:pPr>
          <a:r>
            <a:rPr lang="en-US" sz="800" dirty="0"/>
            <a:t>Env. Engineer II</a:t>
          </a:r>
        </a:p>
      </dgm:t>
    </dgm:pt>
    <dgm:pt modelId="{AE25D56C-C1BD-400D-B51C-7C6EA61956B7}" type="parTrans" cxnId="{A21A3827-4353-44B6-9730-8E1796951C61}">
      <dgm:prSet/>
      <dgm:spPr/>
      <dgm:t>
        <a:bodyPr/>
        <a:lstStyle/>
        <a:p>
          <a:endParaRPr lang="en-US"/>
        </a:p>
      </dgm:t>
    </dgm:pt>
    <dgm:pt modelId="{3D8BC339-B8C7-4C31-8700-2C6E97DE50EC}" type="sibTrans" cxnId="{A21A3827-4353-44B6-9730-8E1796951C61}">
      <dgm:prSet/>
      <dgm:spPr/>
      <dgm:t>
        <a:bodyPr/>
        <a:lstStyle/>
        <a:p>
          <a:endParaRPr lang="en-US"/>
        </a:p>
      </dgm:t>
    </dgm:pt>
    <dgm:pt modelId="{6E62D756-30EB-4389-B8BA-6287BF2436A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Mark Rasche</a:t>
          </a:r>
        </a:p>
        <a:p>
          <a:pPr>
            <a:spcAft>
              <a:spcPts val="0"/>
            </a:spcAft>
          </a:pPr>
          <a:r>
            <a:rPr lang="en-US" sz="800" dirty="0"/>
            <a:t>Env. Engineer II</a:t>
          </a:r>
        </a:p>
      </dgm:t>
    </dgm:pt>
    <dgm:pt modelId="{169E39CA-DCEF-44FC-BBA2-DE50F3513A5F}" type="parTrans" cxnId="{86D6AFCE-61A3-454D-9566-0281141726CB}">
      <dgm:prSet/>
      <dgm:spPr/>
      <dgm:t>
        <a:bodyPr/>
        <a:lstStyle/>
        <a:p>
          <a:endParaRPr lang="en-US"/>
        </a:p>
      </dgm:t>
    </dgm:pt>
    <dgm:pt modelId="{69C084C1-E14E-4CC0-BB9A-45B416B7903E}" type="sibTrans" cxnId="{86D6AFCE-61A3-454D-9566-0281141726CB}">
      <dgm:prSet/>
      <dgm:spPr/>
      <dgm:t>
        <a:bodyPr/>
        <a:lstStyle/>
        <a:p>
          <a:endParaRPr lang="en-US"/>
        </a:p>
      </dgm:t>
    </dgm:pt>
    <dgm:pt modelId="{737EE18A-FC3C-46EC-B2E0-36BBF9899A5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John </a:t>
          </a:r>
          <a:r>
            <a:rPr lang="en-US" sz="800" dirty="0" err="1"/>
            <a:t>Berlejung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F2F3360A-2C79-4891-874C-42B013752D8E}" type="parTrans" cxnId="{517080ED-FC90-45C3-9F06-D5DDA46EFE86}">
      <dgm:prSet/>
      <dgm:spPr/>
      <dgm:t>
        <a:bodyPr/>
        <a:lstStyle/>
        <a:p>
          <a:endParaRPr lang="en-US"/>
        </a:p>
      </dgm:t>
    </dgm:pt>
    <dgm:pt modelId="{F1438898-95C8-4CFC-A941-56277F275926}" type="sibTrans" cxnId="{517080ED-FC90-45C3-9F06-D5DDA46EFE86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 val="init"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59963" custScaleY="264929" custLinFactNeighborY="4823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8E792587-E8DF-4C1C-8E81-71EC95AEC121}" type="pres">
      <dgm:prSet presAssocID="{3E9D28E2-EF7E-4490-840F-E5498646017C}" presName="Name37" presStyleLbl="parChTrans1D2" presStyleIdx="0" presStyleCnt="4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0" presStyleCnt="4" custScaleX="207086" custScaleY="188416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0" presStyleCnt="4"/>
      <dgm:spPr/>
    </dgm:pt>
    <dgm:pt modelId="{6C24B218-75CD-4AF4-89FE-A6D3334BB1BA}" type="pres">
      <dgm:prSet presAssocID="{661178FE-485E-4CA7-9D81-75A3C355D18F}" presName="hierChild4" presStyleCnt="0"/>
      <dgm:spPr/>
    </dgm:pt>
    <dgm:pt modelId="{E744D740-82A8-4E9B-95E8-79CE6140662B}" type="pres">
      <dgm:prSet presAssocID="{C9AD5E89-A2CC-4EFD-B2A3-3F456F3038F9}" presName="Name50" presStyleLbl="parChTrans1D3" presStyleIdx="0" presStyleCnt="16"/>
      <dgm:spPr/>
    </dgm:pt>
    <dgm:pt modelId="{FF6BB67F-FA4A-4AB5-B504-E90E0F8B0A91}" type="pres">
      <dgm:prSet presAssocID="{6D2755B7-CD12-406E-B686-A769C61DAE44}" presName="hierRoot2" presStyleCnt="0">
        <dgm:presLayoutVars>
          <dgm:hierBranch val="init"/>
        </dgm:presLayoutVars>
      </dgm:prSet>
      <dgm:spPr/>
    </dgm:pt>
    <dgm:pt modelId="{AB4C0763-F012-4181-9E48-B2671E177C3B}" type="pres">
      <dgm:prSet presAssocID="{6D2755B7-CD12-406E-B686-A769C61DAE44}" presName="rootComposite" presStyleCnt="0"/>
      <dgm:spPr/>
    </dgm:pt>
    <dgm:pt modelId="{7526FBEA-7D01-42A1-8CA8-9D78C070301A}" type="pres">
      <dgm:prSet presAssocID="{6D2755B7-CD12-406E-B686-A769C61DAE44}" presName="rootText" presStyleLbl="node3" presStyleIdx="0" presStyleCnt="16" custScaleX="131488" custLinFactNeighborX="-13170" custLinFactNeighborY="-22619">
        <dgm:presLayoutVars>
          <dgm:chPref val="3"/>
        </dgm:presLayoutVars>
      </dgm:prSet>
      <dgm:spPr>
        <a:prstGeom prst="roundRect">
          <a:avLst/>
        </a:prstGeom>
      </dgm:spPr>
    </dgm:pt>
    <dgm:pt modelId="{8E793BCA-1CC8-4356-85AF-86CBB62F9695}" type="pres">
      <dgm:prSet presAssocID="{6D2755B7-CD12-406E-B686-A769C61DAE44}" presName="rootConnector" presStyleLbl="node3" presStyleIdx="0" presStyleCnt="16"/>
      <dgm:spPr/>
    </dgm:pt>
    <dgm:pt modelId="{E1D1B3B7-CA0C-4F11-B021-2D36EBEE8ABC}" type="pres">
      <dgm:prSet presAssocID="{6D2755B7-CD12-406E-B686-A769C61DAE44}" presName="hierChild4" presStyleCnt="0"/>
      <dgm:spPr/>
    </dgm:pt>
    <dgm:pt modelId="{A6739B42-8958-4A5C-ACDC-60000466DCCA}" type="pres">
      <dgm:prSet presAssocID="{6D2755B7-CD12-406E-B686-A769C61DAE44}" presName="hierChild5" presStyleCnt="0"/>
      <dgm:spPr/>
    </dgm:pt>
    <dgm:pt modelId="{EAEDB732-DBB5-44EB-9E85-B6ACDD7F616A}" type="pres">
      <dgm:prSet presAssocID="{F68C0CFC-5AEA-430C-A1E4-DB7560F5C880}" presName="Name50" presStyleLbl="parChTrans1D3" presStyleIdx="1" presStyleCnt="16"/>
      <dgm:spPr/>
    </dgm:pt>
    <dgm:pt modelId="{22F06595-7A6F-477A-8399-9CCECC81A135}" type="pres">
      <dgm:prSet presAssocID="{684A9FA3-076E-48AF-8A6F-A1B5BC87ACFA}" presName="hierRoot2" presStyleCnt="0">
        <dgm:presLayoutVars>
          <dgm:hierBranch val="init"/>
        </dgm:presLayoutVars>
      </dgm:prSet>
      <dgm:spPr/>
    </dgm:pt>
    <dgm:pt modelId="{C5FBD061-38F6-4530-9E5B-FCB70CDBA718}" type="pres">
      <dgm:prSet presAssocID="{684A9FA3-076E-48AF-8A6F-A1B5BC87ACFA}" presName="rootComposite" presStyleCnt="0"/>
      <dgm:spPr/>
    </dgm:pt>
    <dgm:pt modelId="{C94FDA7D-6159-4D94-B96D-08A56D5C2C0E}" type="pres">
      <dgm:prSet presAssocID="{684A9FA3-076E-48AF-8A6F-A1B5BC87ACFA}" presName="rootText" presStyleLbl="node3" presStyleIdx="1" presStyleCnt="16" custScaleX="132074" custLinFactNeighborX="-9410" custLinFactNeighborY="-27544">
        <dgm:presLayoutVars>
          <dgm:chPref val="3"/>
        </dgm:presLayoutVars>
      </dgm:prSet>
      <dgm:spPr>
        <a:prstGeom prst="roundRect">
          <a:avLst/>
        </a:prstGeom>
      </dgm:spPr>
    </dgm:pt>
    <dgm:pt modelId="{557C8C50-92C3-40BA-BEB5-E426D2AD4E37}" type="pres">
      <dgm:prSet presAssocID="{684A9FA3-076E-48AF-8A6F-A1B5BC87ACFA}" presName="rootConnector" presStyleLbl="node3" presStyleIdx="1" presStyleCnt="16"/>
      <dgm:spPr/>
    </dgm:pt>
    <dgm:pt modelId="{C649CDFC-78AC-4937-9DA5-34156BE77BF0}" type="pres">
      <dgm:prSet presAssocID="{684A9FA3-076E-48AF-8A6F-A1B5BC87ACFA}" presName="hierChild4" presStyleCnt="0"/>
      <dgm:spPr/>
    </dgm:pt>
    <dgm:pt modelId="{A53E36F5-A68E-44D5-8040-466E896CA80B}" type="pres">
      <dgm:prSet presAssocID="{684A9FA3-076E-48AF-8A6F-A1B5BC87ACFA}" presName="hierChild5" presStyleCnt="0"/>
      <dgm:spPr/>
    </dgm:pt>
    <dgm:pt modelId="{A5A19CA7-4ECC-4ED9-8C1C-2383B5A9C8BD}" type="pres">
      <dgm:prSet presAssocID="{DEC9CEFC-4E0D-4826-AFE7-0ED2BAB59404}" presName="Name50" presStyleLbl="parChTrans1D3" presStyleIdx="2" presStyleCnt="16"/>
      <dgm:spPr/>
    </dgm:pt>
    <dgm:pt modelId="{9FE0CEED-3CBE-4C43-8930-5373416E65DE}" type="pres">
      <dgm:prSet presAssocID="{C99033AA-8080-4A39-98FB-A52F0A152703}" presName="hierRoot2" presStyleCnt="0">
        <dgm:presLayoutVars>
          <dgm:hierBranch val="init"/>
        </dgm:presLayoutVars>
      </dgm:prSet>
      <dgm:spPr/>
    </dgm:pt>
    <dgm:pt modelId="{69CD9514-27C5-4049-893A-0125B0A7D637}" type="pres">
      <dgm:prSet presAssocID="{C99033AA-8080-4A39-98FB-A52F0A152703}" presName="rootComposite" presStyleCnt="0"/>
      <dgm:spPr/>
    </dgm:pt>
    <dgm:pt modelId="{D2A549CF-3B36-4772-A02F-F3D118E956C6}" type="pres">
      <dgm:prSet presAssocID="{C99033AA-8080-4A39-98FB-A52F0A152703}" presName="rootText" presStyleLbl="node3" presStyleIdx="2" presStyleCnt="16" custScaleX="130895" custLinFactNeighborX="-9410" custLinFactNeighborY="-38553">
        <dgm:presLayoutVars>
          <dgm:chPref val="3"/>
        </dgm:presLayoutVars>
      </dgm:prSet>
      <dgm:spPr>
        <a:prstGeom prst="roundRect">
          <a:avLst/>
        </a:prstGeom>
      </dgm:spPr>
    </dgm:pt>
    <dgm:pt modelId="{809483F6-9264-4672-9FE7-7CEBE33E27D8}" type="pres">
      <dgm:prSet presAssocID="{C99033AA-8080-4A39-98FB-A52F0A152703}" presName="rootConnector" presStyleLbl="node3" presStyleIdx="2" presStyleCnt="16"/>
      <dgm:spPr/>
    </dgm:pt>
    <dgm:pt modelId="{E7BE844C-1B11-4B6A-BC7C-77BC2CE5FDB6}" type="pres">
      <dgm:prSet presAssocID="{C99033AA-8080-4A39-98FB-A52F0A152703}" presName="hierChild4" presStyleCnt="0"/>
      <dgm:spPr/>
    </dgm:pt>
    <dgm:pt modelId="{89589E4D-88D2-4A88-B12F-2C5E077537CE}" type="pres">
      <dgm:prSet presAssocID="{C99033AA-8080-4A39-98FB-A52F0A152703}" presName="hierChild5" presStyleCnt="0"/>
      <dgm:spPr/>
    </dgm:pt>
    <dgm:pt modelId="{2CBD7B1D-053D-4AFE-A6C2-D358B2A15427}" type="pres">
      <dgm:prSet presAssocID="{EE1AA663-C5F0-47E8-9DFF-0E73754BE59C}" presName="Name50" presStyleLbl="parChTrans1D3" presStyleIdx="3" presStyleCnt="16"/>
      <dgm:spPr/>
    </dgm:pt>
    <dgm:pt modelId="{205D5B07-0BBD-445E-8AFA-9E901E1526EF}" type="pres">
      <dgm:prSet presAssocID="{3007544B-8CD8-4F8C-B246-82C15CF724E0}" presName="hierRoot2" presStyleCnt="0">
        <dgm:presLayoutVars>
          <dgm:hierBranch val="init"/>
        </dgm:presLayoutVars>
      </dgm:prSet>
      <dgm:spPr/>
    </dgm:pt>
    <dgm:pt modelId="{90DC1468-D34D-4233-A305-615E6BDE8F34}" type="pres">
      <dgm:prSet presAssocID="{3007544B-8CD8-4F8C-B246-82C15CF724E0}" presName="rootComposite" presStyleCnt="0"/>
      <dgm:spPr/>
    </dgm:pt>
    <dgm:pt modelId="{0469FC76-FB3C-475A-BE0A-6F1B31B9CC2B}" type="pres">
      <dgm:prSet presAssocID="{3007544B-8CD8-4F8C-B246-82C15CF724E0}" presName="rootText" presStyleLbl="node3" presStyleIdx="3" presStyleCnt="16" custScaleX="131383" custLinFactNeighborX="-4050" custLinFactNeighborY="-50125">
        <dgm:presLayoutVars>
          <dgm:chPref val="3"/>
        </dgm:presLayoutVars>
      </dgm:prSet>
      <dgm:spPr>
        <a:prstGeom prst="roundRect">
          <a:avLst/>
        </a:prstGeom>
      </dgm:spPr>
    </dgm:pt>
    <dgm:pt modelId="{569CC4FB-A214-42FE-AB37-782CC5267EA2}" type="pres">
      <dgm:prSet presAssocID="{3007544B-8CD8-4F8C-B246-82C15CF724E0}" presName="rootConnector" presStyleLbl="node3" presStyleIdx="3" presStyleCnt="16"/>
      <dgm:spPr/>
    </dgm:pt>
    <dgm:pt modelId="{064CBDD3-A3B9-4CFC-B127-75D240A674CD}" type="pres">
      <dgm:prSet presAssocID="{3007544B-8CD8-4F8C-B246-82C15CF724E0}" presName="hierChild4" presStyleCnt="0"/>
      <dgm:spPr/>
    </dgm:pt>
    <dgm:pt modelId="{84DFEE97-5ACD-4F56-AB93-914E19B711C3}" type="pres">
      <dgm:prSet presAssocID="{3007544B-8CD8-4F8C-B246-82C15CF724E0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C24928ED-CE40-416A-B718-77E971369478}" type="pres">
      <dgm:prSet presAssocID="{EA69DF88-6403-43BE-8494-F343CF256E5C}" presName="Name37" presStyleLbl="parChTrans1D2" presStyleIdx="1" presStyleCnt="4"/>
      <dgm:spPr/>
    </dgm:pt>
    <dgm:pt modelId="{F19800D0-CE3E-4C82-A9C2-C66F5837DF67}" type="pres">
      <dgm:prSet presAssocID="{D26124D2-6B92-470C-88A2-76CD91CB041E}" presName="hierRoot2" presStyleCnt="0">
        <dgm:presLayoutVars>
          <dgm:hierBranch val="init"/>
        </dgm:presLayoutVars>
      </dgm:prSet>
      <dgm:spPr/>
    </dgm:pt>
    <dgm:pt modelId="{A9593EF9-BBEC-4BEF-AAC5-ADF94FD33C09}" type="pres">
      <dgm:prSet presAssocID="{D26124D2-6B92-470C-88A2-76CD91CB041E}" presName="rootComposite" presStyleCnt="0"/>
      <dgm:spPr/>
    </dgm:pt>
    <dgm:pt modelId="{BAC94B72-2313-41DF-9E24-9971259A65BD}" type="pres">
      <dgm:prSet presAssocID="{D26124D2-6B92-470C-88A2-76CD91CB041E}" presName="rootText" presStyleLbl="node2" presStyleIdx="1" presStyleCnt="4" custScaleX="207714" custScaleY="188416">
        <dgm:presLayoutVars>
          <dgm:chPref val="3"/>
        </dgm:presLayoutVars>
      </dgm:prSet>
      <dgm:spPr>
        <a:prstGeom prst="roundRect">
          <a:avLst/>
        </a:prstGeom>
      </dgm:spPr>
    </dgm:pt>
    <dgm:pt modelId="{CF5FA288-2C10-4887-8A07-5F5ADBF7FEEC}" type="pres">
      <dgm:prSet presAssocID="{D26124D2-6B92-470C-88A2-76CD91CB041E}" presName="rootConnector" presStyleLbl="node2" presStyleIdx="1" presStyleCnt="4"/>
      <dgm:spPr/>
    </dgm:pt>
    <dgm:pt modelId="{6C43C703-812F-43DA-B0D3-A93470DDED6C}" type="pres">
      <dgm:prSet presAssocID="{D26124D2-6B92-470C-88A2-76CD91CB041E}" presName="hierChild4" presStyleCnt="0"/>
      <dgm:spPr/>
    </dgm:pt>
    <dgm:pt modelId="{70377F12-389E-4F20-A97C-384962DC23F6}" type="pres">
      <dgm:prSet presAssocID="{F2F3360A-2C79-4891-874C-42B013752D8E}" presName="Name37" presStyleLbl="parChTrans1D3" presStyleIdx="4" presStyleCnt="16"/>
      <dgm:spPr/>
    </dgm:pt>
    <dgm:pt modelId="{A4D55B35-3844-47F4-B60C-2BFEECA283A2}" type="pres">
      <dgm:prSet presAssocID="{737EE18A-FC3C-46EC-B2E0-36BBF9899A53}" presName="hierRoot2" presStyleCnt="0">
        <dgm:presLayoutVars>
          <dgm:hierBranch val="init"/>
        </dgm:presLayoutVars>
      </dgm:prSet>
      <dgm:spPr/>
    </dgm:pt>
    <dgm:pt modelId="{4D7E480A-10A4-4836-A03A-0770478F5C00}" type="pres">
      <dgm:prSet presAssocID="{737EE18A-FC3C-46EC-B2E0-36BBF9899A53}" presName="rootComposite" presStyleCnt="0"/>
      <dgm:spPr/>
    </dgm:pt>
    <dgm:pt modelId="{8F7308DE-2783-42FE-ABAE-D94205811898}" type="pres">
      <dgm:prSet presAssocID="{737EE18A-FC3C-46EC-B2E0-36BBF9899A53}" presName="rootText" presStyleLbl="node3" presStyleIdx="4" presStyleCnt="16" custScaleX="139463" custScaleY="106909">
        <dgm:presLayoutVars>
          <dgm:chPref val="3"/>
        </dgm:presLayoutVars>
      </dgm:prSet>
      <dgm:spPr>
        <a:prstGeom prst="roundRect">
          <a:avLst/>
        </a:prstGeom>
      </dgm:spPr>
    </dgm:pt>
    <dgm:pt modelId="{8FD4D399-89BA-4954-BEAF-F174FAFA2CD5}" type="pres">
      <dgm:prSet presAssocID="{737EE18A-FC3C-46EC-B2E0-36BBF9899A53}" presName="rootConnector" presStyleLbl="node3" presStyleIdx="4" presStyleCnt="16"/>
      <dgm:spPr/>
    </dgm:pt>
    <dgm:pt modelId="{7075F88B-3D1D-477D-A09C-909B713FB694}" type="pres">
      <dgm:prSet presAssocID="{737EE18A-FC3C-46EC-B2E0-36BBF9899A53}" presName="hierChild4" presStyleCnt="0"/>
      <dgm:spPr/>
    </dgm:pt>
    <dgm:pt modelId="{A3CABDDE-E2D1-4239-86B6-12DFE8C6F13D}" type="pres">
      <dgm:prSet presAssocID="{737EE18A-FC3C-46EC-B2E0-36BBF9899A53}" presName="hierChild5" presStyleCnt="0"/>
      <dgm:spPr/>
    </dgm:pt>
    <dgm:pt modelId="{E59365F2-B103-45D8-9EDB-1F992EAC9E12}" type="pres">
      <dgm:prSet presAssocID="{1BD6EF5F-E058-4C7E-8B3C-2CBB14724965}" presName="Name37" presStyleLbl="parChTrans1D3" presStyleIdx="5" presStyleCnt="16"/>
      <dgm:spPr/>
    </dgm:pt>
    <dgm:pt modelId="{38F67E45-E053-4056-BADE-C27A232608C3}" type="pres">
      <dgm:prSet presAssocID="{0D3D6944-38A3-40C9-919B-391942DD5BA2}" presName="hierRoot2" presStyleCnt="0">
        <dgm:presLayoutVars>
          <dgm:hierBranch val="init"/>
        </dgm:presLayoutVars>
      </dgm:prSet>
      <dgm:spPr/>
    </dgm:pt>
    <dgm:pt modelId="{35561B32-F8A4-48E7-9B7B-CDE3FDB4227F}" type="pres">
      <dgm:prSet presAssocID="{0D3D6944-38A3-40C9-919B-391942DD5BA2}" presName="rootComposite" presStyleCnt="0"/>
      <dgm:spPr/>
    </dgm:pt>
    <dgm:pt modelId="{A3744C0E-BF5D-4D73-9A85-7623D699F272}" type="pres">
      <dgm:prSet presAssocID="{0D3D6944-38A3-40C9-919B-391942DD5BA2}" presName="rootText" presStyleLbl="node3" presStyleIdx="5" presStyleCnt="16" custScaleX="130580" custScaleY="101093" custLinFactNeighborX="-183" custLinFactNeighborY="-20396">
        <dgm:presLayoutVars>
          <dgm:chPref val="3"/>
        </dgm:presLayoutVars>
      </dgm:prSet>
      <dgm:spPr>
        <a:prstGeom prst="roundRect">
          <a:avLst/>
        </a:prstGeom>
      </dgm:spPr>
    </dgm:pt>
    <dgm:pt modelId="{941D836A-6EC9-4166-B60F-CDBA88158CA2}" type="pres">
      <dgm:prSet presAssocID="{0D3D6944-38A3-40C9-919B-391942DD5BA2}" presName="rootConnector" presStyleLbl="node3" presStyleIdx="5" presStyleCnt="16"/>
      <dgm:spPr/>
    </dgm:pt>
    <dgm:pt modelId="{5E97C4AF-C225-47C6-A053-AC946E9C0699}" type="pres">
      <dgm:prSet presAssocID="{0D3D6944-38A3-40C9-919B-391942DD5BA2}" presName="hierChild4" presStyleCnt="0"/>
      <dgm:spPr/>
    </dgm:pt>
    <dgm:pt modelId="{F2800C55-9C1E-459C-93C4-9E60604D882B}" type="pres">
      <dgm:prSet presAssocID="{0D3D6944-38A3-40C9-919B-391942DD5BA2}" presName="hierChild5" presStyleCnt="0"/>
      <dgm:spPr/>
    </dgm:pt>
    <dgm:pt modelId="{6A07B82F-20AA-416B-8470-B5A2EDE370B5}" type="pres">
      <dgm:prSet presAssocID="{E81EC7BE-5B63-492C-BA25-6A3CEB5C98F2}" presName="Name37" presStyleLbl="parChTrans1D3" presStyleIdx="6" presStyleCnt="16"/>
      <dgm:spPr/>
    </dgm:pt>
    <dgm:pt modelId="{491942F9-626D-46B6-A1C1-6B15E125C609}" type="pres">
      <dgm:prSet presAssocID="{F36BB2CD-AD7F-4BC0-B59C-461A4683C41C}" presName="hierRoot2" presStyleCnt="0">
        <dgm:presLayoutVars>
          <dgm:hierBranch val="init"/>
        </dgm:presLayoutVars>
      </dgm:prSet>
      <dgm:spPr/>
    </dgm:pt>
    <dgm:pt modelId="{3ED83FA4-3FEE-4E5F-8D33-D082F16ED883}" type="pres">
      <dgm:prSet presAssocID="{F36BB2CD-AD7F-4BC0-B59C-461A4683C41C}" presName="rootComposite" presStyleCnt="0"/>
      <dgm:spPr/>
    </dgm:pt>
    <dgm:pt modelId="{8855A3D4-EC07-426F-A3C5-A7B78935C7CC}" type="pres">
      <dgm:prSet presAssocID="{F36BB2CD-AD7F-4BC0-B59C-461A4683C41C}" presName="rootText" presStyleLbl="node3" presStyleIdx="6" presStyleCnt="16" custScaleX="130165" custScaleY="100611" custLinFactNeighborX="-296" custLinFactNeighborY="-43605">
        <dgm:presLayoutVars>
          <dgm:chPref val="3"/>
        </dgm:presLayoutVars>
      </dgm:prSet>
      <dgm:spPr>
        <a:prstGeom prst="roundRect">
          <a:avLst/>
        </a:prstGeom>
      </dgm:spPr>
    </dgm:pt>
    <dgm:pt modelId="{CA68665A-E8E0-4CFC-8105-79D66515C3FA}" type="pres">
      <dgm:prSet presAssocID="{F36BB2CD-AD7F-4BC0-B59C-461A4683C41C}" presName="rootConnector" presStyleLbl="node3" presStyleIdx="6" presStyleCnt="16"/>
      <dgm:spPr/>
    </dgm:pt>
    <dgm:pt modelId="{3C076750-DF53-40C1-9FD6-8BF94FA2347D}" type="pres">
      <dgm:prSet presAssocID="{F36BB2CD-AD7F-4BC0-B59C-461A4683C41C}" presName="hierChild4" presStyleCnt="0"/>
      <dgm:spPr/>
    </dgm:pt>
    <dgm:pt modelId="{56F8602F-2020-4893-B509-DCFDEC3A099D}" type="pres">
      <dgm:prSet presAssocID="{F36BB2CD-AD7F-4BC0-B59C-461A4683C41C}" presName="hierChild5" presStyleCnt="0"/>
      <dgm:spPr/>
    </dgm:pt>
    <dgm:pt modelId="{30DAC24C-6542-439F-AFE5-07AFD3E50DF7}" type="pres">
      <dgm:prSet presAssocID="{AEFD10BC-FDD3-45A0-878E-5B79F54572E6}" presName="Name37" presStyleLbl="parChTrans1D3" presStyleIdx="7" presStyleCnt="16"/>
      <dgm:spPr/>
    </dgm:pt>
    <dgm:pt modelId="{A49AF598-0E6B-4FD6-989F-ABEF558B1215}" type="pres">
      <dgm:prSet presAssocID="{53847FC9-B802-4DF8-9C7D-23379A5F4926}" presName="hierRoot2" presStyleCnt="0">
        <dgm:presLayoutVars>
          <dgm:hierBranch val="init"/>
        </dgm:presLayoutVars>
      </dgm:prSet>
      <dgm:spPr/>
    </dgm:pt>
    <dgm:pt modelId="{1D36E6DE-D7C8-46FE-A4DA-35E4ADC2C66A}" type="pres">
      <dgm:prSet presAssocID="{53847FC9-B802-4DF8-9C7D-23379A5F4926}" presName="rootComposite" presStyleCnt="0"/>
      <dgm:spPr/>
    </dgm:pt>
    <dgm:pt modelId="{CE5B17CC-7408-4875-9D00-5F72BC0EBDB7}" type="pres">
      <dgm:prSet presAssocID="{53847FC9-B802-4DF8-9C7D-23379A5F4926}" presName="rootText" presStyleLbl="node3" presStyleIdx="7" presStyleCnt="16" custScaleX="129548" custScaleY="100291" custLinFactNeighborX="-183" custLinFactNeighborY="-58421">
        <dgm:presLayoutVars>
          <dgm:chPref val="3"/>
        </dgm:presLayoutVars>
      </dgm:prSet>
      <dgm:spPr>
        <a:prstGeom prst="roundRect">
          <a:avLst/>
        </a:prstGeom>
      </dgm:spPr>
    </dgm:pt>
    <dgm:pt modelId="{A9C99ED9-49CE-407A-A894-2D6DB337FCCE}" type="pres">
      <dgm:prSet presAssocID="{53847FC9-B802-4DF8-9C7D-23379A5F4926}" presName="rootConnector" presStyleLbl="node3" presStyleIdx="7" presStyleCnt="16"/>
      <dgm:spPr/>
    </dgm:pt>
    <dgm:pt modelId="{E43CCF12-23B0-4DDB-9145-B1EF1375B963}" type="pres">
      <dgm:prSet presAssocID="{53847FC9-B802-4DF8-9C7D-23379A5F4926}" presName="hierChild4" presStyleCnt="0"/>
      <dgm:spPr/>
    </dgm:pt>
    <dgm:pt modelId="{C7DE10B9-3131-4D2D-B5A6-A692787AF5E7}" type="pres">
      <dgm:prSet presAssocID="{53847FC9-B802-4DF8-9C7D-23379A5F4926}" presName="hierChild5" presStyleCnt="0"/>
      <dgm:spPr/>
    </dgm:pt>
    <dgm:pt modelId="{505DD1F2-B741-4B1A-A839-386798F190E5}" type="pres">
      <dgm:prSet presAssocID="{FF4D3BD5-8C9E-42CB-9CD5-1FD7838C3161}" presName="Name37" presStyleLbl="parChTrans1D3" presStyleIdx="8" presStyleCnt="16"/>
      <dgm:spPr/>
    </dgm:pt>
    <dgm:pt modelId="{78EE2E8E-C334-4F62-9AEB-09B294E7A7B3}" type="pres">
      <dgm:prSet presAssocID="{14BEF59C-2468-4B9C-A576-26E19624A1C9}" presName="hierRoot2" presStyleCnt="0">
        <dgm:presLayoutVars>
          <dgm:hierBranch val="init"/>
        </dgm:presLayoutVars>
      </dgm:prSet>
      <dgm:spPr/>
    </dgm:pt>
    <dgm:pt modelId="{4D4C4755-8EEB-4A8F-BE30-A9A95D5A2755}" type="pres">
      <dgm:prSet presAssocID="{14BEF59C-2468-4B9C-A576-26E19624A1C9}" presName="rootComposite" presStyleCnt="0"/>
      <dgm:spPr/>
    </dgm:pt>
    <dgm:pt modelId="{2D66E8A7-CD62-4DB4-A4CC-86D424D935E8}" type="pres">
      <dgm:prSet presAssocID="{14BEF59C-2468-4B9C-A576-26E19624A1C9}" presName="rootText" presStyleLbl="node3" presStyleIdx="8" presStyleCnt="16" custScaleX="128332" custScaleY="99345" custLinFactNeighborX="-183" custLinFactNeighborY="-75796">
        <dgm:presLayoutVars>
          <dgm:chPref val="3"/>
        </dgm:presLayoutVars>
      </dgm:prSet>
      <dgm:spPr>
        <a:prstGeom prst="roundRect">
          <a:avLst/>
        </a:prstGeom>
      </dgm:spPr>
    </dgm:pt>
    <dgm:pt modelId="{600DDD24-46F1-4809-81F2-D9530512C86D}" type="pres">
      <dgm:prSet presAssocID="{14BEF59C-2468-4B9C-A576-26E19624A1C9}" presName="rootConnector" presStyleLbl="node3" presStyleIdx="8" presStyleCnt="16"/>
      <dgm:spPr/>
    </dgm:pt>
    <dgm:pt modelId="{B31842D0-E136-44D7-BC18-5EF25E5F54B6}" type="pres">
      <dgm:prSet presAssocID="{14BEF59C-2468-4B9C-A576-26E19624A1C9}" presName="hierChild4" presStyleCnt="0"/>
      <dgm:spPr/>
    </dgm:pt>
    <dgm:pt modelId="{3D9406C5-91A1-4E72-AA4B-A69DB72047A9}" type="pres">
      <dgm:prSet presAssocID="{14BEF59C-2468-4B9C-A576-26E19624A1C9}" presName="hierChild5" presStyleCnt="0"/>
      <dgm:spPr/>
    </dgm:pt>
    <dgm:pt modelId="{65CD20D7-7C7B-48CC-B583-912F6F097B74}" type="pres">
      <dgm:prSet presAssocID="{C35141D9-FA02-4852-9A27-36841EA7B318}" presName="Name37" presStyleLbl="parChTrans1D3" presStyleIdx="9" presStyleCnt="16"/>
      <dgm:spPr/>
    </dgm:pt>
    <dgm:pt modelId="{F8EB9937-0EDF-4A74-98E6-A33C0A54B94A}" type="pres">
      <dgm:prSet presAssocID="{874A9BFB-BDC7-4FEF-A12C-71DEC03FCC9D}" presName="hierRoot2" presStyleCnt="0">
        <dgm:presLayoutVars>
          <dgm:hierBranch val="init"/>
        </dgm:presLayoutVars>
      </dgm:prSet>
      <dgm:spPr/>
    </dgm:pt>
    <dgm:pt modelId="{EC6E7993-84C4-4C5F-8FD9-B46E08160A1F}" type="pres">
      <dgm:prSet presAssocID="{874A9BFB-BDC7-4FEF-A12C-71DEC03FCC9D}" presName="rootComposite" presStyleCnt="0"/>
      <dgm:spPr/>
    </dgm:pt>
    <dgm:pt modelId="{C5F9B776-C5A3-49E6-AA59-4B7D186E0CA7}" type="pres">
      <dgm:prSet presAssocID="{874A9BFB-BDC7-4FEF-A12C-71DEC03FCC9D}" presName="rootText" presStyleLbl="node3" presStyleIdx="9" presStyleCnt="16" custScaleX="127533" custScaleY="98879" custLinFactNeighborX="-183" custLinFactNeighborY="-83775">
        <dgm:presLayoutVars>
          <dgm:chPref val="3"/>
        </dgm:presLayoutVars>
      </dgm:prSet>
      <dgm:spPr>
        <a:prstGeom prst="roundRect">
          <a:avLst/>
        </a:prstGeom>
      </dgm:spPr>
    </dgm:pt>
    <dgm:pt modelId="{1EA940BD-1F94-4E86-B4B9-E574309465B4}" type="pres">
      <dgm:prSet presAssocID="{874A9BFB-BDC7-4FEF-A12C-71DEC03FCC9D}" presName="rootConnector" presStyleLbl="node3" presStyleIdx="9" presStyleCnt="16"/>
      <dgm:spPr/>
    </dgm:pt>
    <dgm:pt modelId="{48AA907F-DCFB-4D81-B860-00B726C8A6A0}" type="pres">
      <dgm:prSet presAssocID="{874A9BFB-BDC7-4FEF-A12C-71DEC03FCC9D}" presName="hierChild4" presStyleCnt="0"/>
      <dgm:spPr/>
    </dgm:pt>
    <dgm:pt modelId="{0E54B86C-6D7B-4017-BB6E-491E295C63E6}" type="pres">
      <dgm:prSet presAssocID="{874A9BFB-BDC7-4FEF-A12C-71DEC03FCC9D}" presName="hierChild5" presStyleCnt="0"/>
      <dgm:spPr/>
    </dgm:pt>
    <dgm:pt modelId="{AB0BBD27-B8AE-484F-9394-021058815686}" type="pres">
      <dgm:prSet presAssocID="{6DC398E1-516B-4098-B564-B4AACFEC2FFB}" presName="Name37" presStyleLbl="parChTrans1D3" presStyleIdx="10" presStyleCnt="16"/>
      <dgm:spPr/>
    </dgm:pt>
    <dgm:pt modelId="{27A2B546-CD5C-449A-BDE7-E248BACD8135}" type="pres">
      <dgm:prSet presAssocID="{3437472E-FBC6-44A6-99A7-870D254619F9}" presName="hierRoot2" presStyleCnt="0">
        <dgm:presLayoutVars>
          <dgm:hierBranch val="init"/>
        </dgm:presLayoutVars>
      </dgm:prSet>
      <dgm:spPr/>
    </dgm:pt>
    <dgm:pt modelId="{516E91FB-DFEF-4039-9D3E-1F72A6041BEB}" type="pres">
      <dgm:prSet presAssocID="{3437472E-FBC6-44A6-99A7-870D254619F9}" presName="rootComposite" presStyleCnt="0"/>
      <dgm:spPr/>
    </dgm:pt>
    <dgm:pt modelId="{F40BA3F2-3847-403A-9C3F-44B4A23F069F}" type="pres">
      <dgm:prSet presAssocID="{3437472E-FBC6-44A6-99A7-870D254619F9}" presName="rootText" presStyleLbl="node3" presStyleIdx="10" presStyleCnt="16" custScaleX="126745" custScaleY="98263" custLinFactNeighborX="-183" custLinFactNeighborY="-91288">
        <dgm:presLayoutVars>
          <dgm:chPref val="3"/>
        </dgm:presLayoutVars>
      </dgm:prSet>
      <dgm:spPr>
        <a:prstGeom prst="roundRect">
          <a:avLst/>
        </a:prstGeom>
      </dgm:spPr>
    </dgm:pt>
    <dgm:pt modelId="{3E9BDBCE-5396-4F91-8353-FD7F97E95621}" type="pres">
      <dgm:prSet presAssocID="{3437472E-FBC6-44A6-99A7-870D254619F9}" presName="rootConnector" presStyleLbl="node3" presStyleIdx="10" presStyleCnt="16"/>
      <dgm:spPr/>
    </dgm:pt>
    <dgm:pt modelId="{A788F0B7-9F2D-463E-BB08-13231CED05A6}" type="pres">
      <dgm:prSet presAssocID="{3437472E-FBC6-44A6-99A7-870D254619F9}" presName="hierChild4" presStyleCnt="0"/>
      <dgm:spPr/>
    </dgm:pt>
    <dgm:pt modelId="{D0A2393C-B3DB-40E2-82EA-43C0E1B12572}" type="pres">
      <dgm:prSet presAssocID="{3437472E-FBC6-44A6-99A7-870D254619F9}" presName="hierChild5" presStyleCnt="0"/>
      <dgm:spPr/>
    </dgm:pt>
    <dgm:pt modelId="{95D5DA65-F8ED-44E7-99DA-9DFCF3DF5C9D}" type="pres">
      <dgm:prSet presAssocID="{D26124D2-6B92-470C-88A2-76CD91CB041E}" presName="hierChild5" presStyleCnt="0"/>
      <dgm:spPr/>
    </dgm:pt>
    <dgm:pt modelId="{4F4EA6F2-6F42-4010-B81B-574839A04C67}" type="pres">
      <dgm:prSet presAssocID="{92941400-3844-4FC5-A6F9-E7DBE04C1E46}" presName="Name37" presStyleLbl="parChTrans1D2" presStyleIdx="2" presStyleCnt="4"/>
      <dgm:spPr/>
    </dgm:pt>
    <dgm:pt modelId="{61BEE77E-1F43-4457-8596-BFE1930B634A}" type="pres">
      <dgm:prSet presAssocID="{27A37161-7FBF-4650-90BE-7763CC70049C}" presName="hierRoot2" presStyleCnt="0">
        <dgm:presLayoutVars>
          <dgm:hierBranch val="init"/>
        </dgm:presLayoutVars>
      </dgm:prSet>
      <dgm:spPr/>
    </dgm:pt>
    <dgm:pt modelId="{4792F65C-2641-4904-8D23-9931A5C262DF}" type="pres">
      <dgm:prSet presAssocID="{27A37161-7FBF-4650-90BE-7763CC70049C}" presName="rootComposite" presStyleCnt="0"/>
      <dgm:spPr/>
    </dgm:pt>
    <dgm:pt modelId="{67BFD1EC-12CA-48E2-922F-D69B0164C363}" type="pres">
      <dgm:prSet presAssocID="{27A37161-7FBF-4650-90BE-7763CC70049C}" presName="rootText" presStyleLbl="node2" presStyleIdx="2" presStyleCnt="4" custScaleX="207714" custScaleY="188988" custLinFactNeighborX="6489" custLinFactNeighborY="-2800">
        <dgm:presLayoutVars>
          <dgm:chPref val="3"/>
        </dgm:presLayoutVars>
      </dgm:prSet>
      <dgm:spPr>
        <a:prstGeom prst="roundRect">
          <a:avLst/>
        </a:prstGeom>
      </dgm:spPr>
    </dgm:pt>
    <dgm:pt modelId="{ADADE7AA-5A21-4CFB-919B-E9A8435E7CBD}" type="pres">
      <dgm:prSet presAssocID="{27A37161-7FBF-4650-90BE-7763CC70049C}" presName="rootConnector" presStyleLbl="node2" presStyleIdx="2" presStyleCnt="4"/>
      <dgm:spPr/>
    </dgm:pt>
    <dgm:pt modelId="{ED82FE89-503D-45A3-BF49-A59538CAA01E}" type="pres">
      <dgm:prSet presAssocID="{27A37161-7FBF-4650-90BE-7763CC70049C}" presName="hierChild4" presStyleCnt="0"/>
      <dgm:spPr/>
    </dgm:pt>
    <dgm:pt modelId="{CFB12032-1FE0-4BFF-8F19-F3092AAFD3CB}" type="pres">
      <dgm:prSet presAssocID="{4A990C72-7466-4216-BF06-FCEB7D56C614}" presName="Name37" presStyleLbl="parChTrans1D3" presStyleIdx="11" presStyleCnt="16"/>
      <dgm:spPr/>
    </dgm:pt>
    <dgm:pt modelId="{80B1BD1C-9CF3-4EA2-84B6-FE0395F83B17}" type="pres">
      <dgm:prSet presAssocID="{6CA95AB8-CF31-4DEA-9F15-1EA9D5E2463E}" presName="hierRoot2" presStyleCnt="0">
        <dgm:presLayoutVars>
          <dgm:hierBranch val="init"/>
        </dgm:presLayoutVars>
      </dgm:prSet>
      <dgm:spPr/>
    </dgm:pt>
    <dgm:pt modelId="{F17758AB-55B7-43ED-9D12-0A35DDB2C992}" type="pres">
      <dgm:prSet presAssocID="{6CA95AB8-CF31-4DEA-9F15-1EA9D5E2463E}" presName="rootComposite" presStyleCnt="0"/>
      <dgm:spPr/>
    </dgm:pt>
    <dgm:pt modelId="{3C698F54-4F85-40A9-94E5-D04904155379}" type="pres">
      <dgm:prSet presAssocID="{6CA95AB8-CF31-4DEA-9F15-1EA9D5E2463E}" presName="rootText" presStyleLbl="node3" presStyleIdx="11" presStyleCnt="16" custScaleX="141000" custScaleY="106233">
        <dgm:presLayoutVars>
          <dgm:chPref val="3"/>
        </dgm:presLayoutVars>
      </dgm:prSet>
      <dgm:spPr>
        <a:prstGeom prst="roundRect">
          <a:avLst/>
        </a:prstGeom>
      </dgm:spPr>
    </dgm:pt>
    <dgm:pt modelId="{026D685B-770B-4C6A-BD7F-20D88BBF7DE1}" type="pres">
      <dgm:prSet presAssocID="{6CA95AB8-CF31-4DEA-9F15-1EA9D5E2463E}" presName="rootConnector" presStyleLbl="node3" presStyleIdx="11" presStyleCnt="16"/>
      <dgm:spPr/>
    </dgm:pt>
    <dgm:pt modelId="{F442B3BF-69C7-4F6A-8422-E28F18F83FFB}" type="pres">
      <dgm:prSet presAssocID="{6CA95AB8-CF31-4DEA-9F15-1EA9D5E2463E}" presName="hierChild4" presStyleCnt="0"/>
      <dgm:spPr/>
    </dgm:pt>
    <dgm:pt modelId="{AF8CA237-FE56-4B8F-9185-23F3CD278CA2}" type="pres">
      <dgm:prSet presAssocID="{6CA95AB8-CF31-4DEA-9F15-1EA9D5E2463E}" presName="hierChild5" presStyleCnt="0"/>
      <dgm:spPr/>
    </dgm:pt>
    <dgm:pt modelId="{6122D1B2-B6DB-4455-82B9-AC8B415FDB57}" type="pres">
      <dgm:prSet presAssocID="{27A37161-7FBF-4650-90BE-7763CC70049C}" presName="hierChild5" presStyleCnt="0"/>
      <dgm:spPr/>
    </dgm:pt>
    <dgm:pt modelId="{52E38ED9-3F3C-42CF-AE4E-174977D67CA0}" type="pres">
      <dgm:prSet presAssocID="{18997EBB-E460-4601-90BA-C3EBB4C90F1A}" presName="Name37" presStyleLbl="parChTrans1D2" presStyleIdx="3" presStyleCnt="4"/>
      <dgm:spPr/>
    </dgm:pt>
    <dgm:pt modelId="{D023F1A0-E1A5-401A-A5FF-B1A3206ABC9D}" type="pres">
      <dgm:prSet presAssocID="{10D9D9DC-6D4E-4E7F-AD1F-AA42FC80B950}" presName="hierRoot2" presStyleCnt="0">
        <dgm:presLayoutVars>
          <dgm:hierBranch val="init"/>
        </dgm:presLayoutVars>
      </dgm:prSet>
      <dgm:spPr/>
    </dgm:pt>
    <dgm:pt modelId="{EA3F1576-D5B1-4944-84C1-7750D13503BF}" type="pres">
      <dgm:prSet presAssocID="{10D9D9DC-6D4E-4E7F-AD1F-AA42FC80B950}" presName="rootComposite" presStyleCnt="0"/>
      <dgm:spPr/>
    </dgm:pt>
    <dgm:pt modelId="{F9834CD8-4C02-4822-8C5F-B57A793527D4}" type="pres">
      <dgm:prSet presAssocID="{10D9D9DC-6D4E-4E7F-AD1F-AA42FC80B950}" presName="rootText" presStyleLbl="node2" presStyleIdx="3" presStyleCnt="4" custScaleX="207564" custScaleY="189281">
        <dgm:presLayoutVars>
          <dgm:chPref val="3"/>
        </dgm:presLayoutVars>
      </dgm:prSet>
      <dgm:spPr>
        <a:prstGeom prst="roundRect">
          <a:avLst/>
        </a:prstGeom>
      </dgm:spPr>
    </dgm:pt>
    <dgm:pt modelId="{B388F7DC-9E36-4717-B6C2-40F9E59D5E35}" type="pres">
      <dgm:prSet presAssocID="{10D9D9DC-6D4E-4E7F-AD1F-AA42FC80B950}" presName="rootConnector" presStyleLbl="node2" presStyleIdx="3" presStyleCnt="4"/>
      <dgm:spPr/>
    </dgm:pt>
    <dgm:pt modelId="{956A1D96-BBBF-4DAF-9399-58BE48C0A756}" type="pres">
      <dgm:prSet presAssocID="{10D9D9DC-6D4E-4E7F-AD1F-AA42FC80B950}" presName="hierChild4" presStyleCnt="0"/>
      <dgm:spPr/>
    </dgm:pt>
    <dgm:pt modelId="{8BA1E391-5262-48B8-BB4B-6259D3639070}" type="pres">
      <dgm:prSet presAssocID="{B9D71D2E-66A9-405E-A74A-68874EEAD320}" presName="Name37" presStyleLbl="parChTrans1D3" presStyleIdx="12" presStyleCnt="16"/>
      <dgm:spPr/>
    </dgm:pt>
    <dgm:pt modelId="{FA077688-400D-4C7B-8C0E-985DFEBA2C11}" type="pres">
      <dgm:prSet presAssocID="{CD1275AC-9201-458C-A94F-7EC1FB5AE310}" presName="hierRoot2" presStyleCnt="0">
        <dgm:presLayoutVars>
          <dgm:hierBranch val="init"/>
        </dgm:presLayoutVars>
      </dgm:prSet>
      <dgm:spPr/>
    </dgm:pt>
    <dgm:pt modelId="{3EE4C354-F627-4D93-AE4A-68040B9C8841}" type="pres">
      <dgm:prSet presAssocID="{CD1275AC-9201-458C-A94F-7EC1FB5AE310}" presName="rootComposite" presStyleCnt="0"/>
      <dgm:spPr/>
    </dgm:pt>
    <dgm:pt modelId="{5999064A-2C57-4107-93DB-7BEF52E69AAF}" type="pres">
      <dgm:prSet presAssocID="{CD1275AC-9201-458C-A94F-7EC1FB5AE310}" presName="rootText" presStyleLbl="node3" presStyleIdx="12" presStyleCnt="16" custScaleX="130997" custLinFactNeighborX="-10320" custLinFactNeighborY="-832">
        <dgm:presLayoutVars>
          <dgm:chPref val="3"/>
        </dgm:presLayoutVars>
      </dgm:prSet>
      <dgm:spPr>
        <a:prstGeom prst="roundRect">
          <a:avLst/>
        </a:prstGeom>
      </dgm:spPr>
    </dgm:pt>
    <dgm:pt modelId="{B9912A03-822F-4439-810F-5B86899C4631}" type="pres">
      <dgm:prSet presAssocID="{CD1275AC-9201-458C-A94F-7EC1FB5AE310}" presName="rootConnector" presStyleLbl="node3" presStyleIdx="12" presStyleCnt="16"/>
      <dgm:spPr/>
    </dgm:pt>
    <dgm:pt modelId="{C091A039-AF84-4BF0-8851-6AFADD8B9D0F}" type="pres">
      <dgm:prSet presAssocID="{CD1275AC-9201-458C-A94F-7EC1FB5AE310}" presName="hierChild4" presStyleCnt="0"/>
      <dgm:spPr/>
    </dgm:pt>
    <dgm:pt modelId="{98611D72-C4C0-4923-867E-1F106E1EE0C1}" type="pres">
      <dgm:prSet presAssocID="{CD1275AC-9201-458C-A94F-7EC1FB5AE310}" presName="hierChild5" presStyleCnt="0"/>
      <dgm:spPr/>
    </dgm:pt>
    <dgm:pt modelId="{0EB3C5E1-595D-404F-A59F-BEE5A5286CE4}" type="pres">
      <dgm:prSet presAssocID="{963AD450-D5AC-43C5-81C6-D2461C626C62}" presName="Name37" presStyleLbl="parChTrans1D3" presStyleIdx="13" presStyleCnt="16"/>
      <dgm:spPr/>
    </dgm:pt>
    <dgm:pt modelId="{CF0C77A6-B2C1-4219-9B8B-B85F5A4D15D9}" type="pres">
      <dgm:prSet presAssocID="{40071876-106A-4D2A-B68E-F02BB08B8453}" presName="hierRoot2" presStyleCnt="0">
        <dgm:presLayoutVars>
          <dgm:hierBranch val="init"/>
        </dgm:presLayoutVars>
      </dgm:prSet>
      <dgm:spPr/>
    </dgm:pt>
    <dgm:pt modelId="{7DDFC765-E828-4E7E-8157-831B7C6AD246}" type="pres">
      <dgm:prSet presAssocID="{40071876-106A-4D2A-B68E-F02BB08B8453}" presName="rootComposite" presStyleCnt="0"/>
      <dgm:spPr/>
    </dgm:pt>
    <dgm:pt modelId="{40B445F5-F158-436C-B5F5-98D19DE3C2EF}" type="pres">
      <dgm:prSet presAssocID="{40071876-106A-4D2A-B68E-F02BB08B8453}" presName="rootText" presStyleLbl="node3" presStyleIdx="13" presStyleCnt="16" custScaleX="131207" custLinFactNeighborX="-9845" custLinFactNeighborY="4700">
        <dgm:presLayoutVars>
          <dgm:chPref val="3"/>
        </dgm:presLayoutVars>
      </dgm:prSet>
      <dgm:spPr>
        <a:prstGeom prst="roundRect">
          <a:avLst/>
        </a:prstGeom>
      </dgm:spPr>
    </dgm:pt>
    <dgm:pt modelId="{E7EC4816-8497-4127-AB2B-488497A997D7}" type="pres">
      <dgm:prSet presAssocID="{40071876-106A-4D2A-B68E-F02BB08B8453}" presName="rootConnector" presStyleLbl="node3" presStyleIdx="13" presStyleCnt="16"/>
      <dgm:spPr/>
    </dgm:pt>
    <dgm:pt modelId="{277E639B-6AF7-415A-AE32-852003E1B541}" type="pres">
      <dgm:prSet presAssocID="{40071876-106A-4D2A-B68E-F02BB08B8453}" presName="hierChild4" presStyleCnt="0"/>
      <dgm:spPr/>
    </dgm:pt>
    <dgm:pt modelId="{9F514706-8CC7-4605-8528-F76F861E81AC}" type="pres">
      <dgm:prSet presAssocID="{40071876-106A-4D2A-B68E-F02BB08B8453}" presName="hierChild5" presStyleCnt="0"/>
      <dgm:spPr/>
    </dgm:pt>
    <dgm:pt modelId="{A2D35BCF-3F48-4DD0-B7C3-A2457357847A}" type="pres">
      <dgm:prSet presAssocID="{AE25D56C-C1BD-400D-B51C-7C6EA61956B7}" presName="Name37" presStyleLbl="parChTrans1D3" presStyleIdx="14" presStyleCnt="16"/>
      <dgm:spPr/>
    </dgm:pt>
    <dgm:pt modelId="{AE2FCBF7-4D3F-474D-9943-A04B354CF9B0}" type="pres">
      <dgm:prSet presAssocID="{F9518CC3-2C52-477D-A892-2A63BCF6C7B5}" presName="hierRoot2" presStyleCnt="0">
        <dgm:presLayoutVars>
          <dgm:hierBranch val="init"/>
        </dgm:presLayoutVars>
      </dgm:prSet>
      <dgm:spPr/>
    </dgm:pt>
    <dgm:pt modelId="{EF5B9F1C-1D14-44AF-A1BC-D327A3D737AF}" type="pres">
      <dgm:prSet presAssocID="{F9518CC3-2C52-477D-A892-2A63BCF6C7B5}" presName="rootComposite" presStyleCnt="0"/>
      <dgm:spPr/>
    </dgm:pt>
    <dgm:pt modelId="{3F308988-7067-4032-88CD-0C6C63DDFF42}" type="pres">
      <dgm:prSet presAssocID="{F9518CC3-2C52-477D-A892-2A63BCF6C7B5}" presName="rootText" presStyleLbl="node3" presStyleIdx="14" presStyleCnt="16" custScaleX="131207" custLinFactNeighborX="-9845" custLinFactNeighborY="-3934">
        <dgm:presLayoutVars>
          <dgm:chPref val="3"/>
        </dgm:presLayoutVars>
      </dgm:prSet>
      <dgm:spPr>
        <a:prstGeom prst="roundRect">
          <a:avLst/>
        </a:prstGeom>
      </dgm:spPr>
    </dgm:pt>
    <dgm:pt modelId="{3A8939E4-8A58-4AA0-A31E-16B803A34032}" type="pres">
      <dgm:prSet presAssocID="{F9518CC3-2C52-477D-A892-2A63BCF6C7B5}" presName="rootConnector" presStyleLbl="node3" presStyleIdx="14" presStyleCnt="16"/>
      <dgm:spPr/>
    </dgm:pt>
    <dgm:pt modelId="{44C13530-D234-404B-A350-BAEC0B9BCEE5}" type="pres">
      <dgm:prSet presAssocID="{F9518CC3-2C52-477D-A892-2A63BCF6C7B5}" presName="hierChild4" presStyleCnt="0"/>
      <dgm:spPr/>
    </dgm:pt>
    <dgm:pt modelId="{092B4FF3-ECDD-4193-B021-D860E15AC17C}" type="pres">
      <dgm:prSet presAssocID="{F9518CC3-2C52-477D-A892-2A63BCF6C7B5}" presName="hierChild5" presStyleCnt="0"/>
      <dgm:spPr/>
    </dgm:pt>
    <dgm:pt modelId="{48AF146A-6440-4547-BC0D-9C0E1BC8036F}" type="pres">
      <dgm:prSet presAssocID="{169E39CA-DCEF-44FC-BBA2-DE50F3513A5F}" presName="Name37" presStyleLbl="parChTrans1D3" presStyleIdx="15" presStyleCnt="16"/>
      <dgm:spPr/>
    </dgm:pt>
    <dgm:pt modelId="{C5782753-573B-4E58-BDC1-7F7B1B2A44FE}" type="pres">
      <dgm:prSet presAssocID="{6E62D756-30EB-4389-B8BA-6287BF2436AE}" presName="hierRoot2" presStyleCnt="0">
        <dgm:presLayoutVars>
          <dgm:hierBranch val="init"/>
        </dgm:presLayoutVars>
      </dgm:prSet>
      <dgm:spPr/>
    </dgm:pt>
    <dgm:pt modelId="{4DEF4AA9-A93C-48F9-A8ED-2E33988A4CE1}" type="pres">
      <dgm:prSet presAssocID="{6E62D756-30EB-4389-B8BA-6287BF2436AE}" presName="rootComposite" presStyleCnt="0"/>
      <dgm:spPr/>
    </dgm:pt>
    <dgm:pt modelId="{B079D916-2C61-491D-915B-6A33FC0BE0F8}" type="pres">
      <dgm:prSet presAssocID="{6E62D756-30EB-4389-B8BA-6287BF2436AE}" presName="rootText" presStyleLbl="node3" presStyleIdx="15" presStyleCnt="16" custScaleX="131207" custLinFactNeighborX="-9845" custLinFactNeighborY="-12568">
        <dgm:presLayoutVars>
          <dgm:chPref val="3"/>
        </dgm:presLayoutVars>
      </dgm:prSet>
      <dgm:spPr>
        <a:prstGeom prst="roundRect">
          <a:avLst/>
        </a:prstGeom>
      </dgm:spPr>
    </dgm:pt>
    <dgm:pt modelId="{D4A58E64-4DE6-4088-9424-A9284D8A1B6A}" type="pres">
      <dgm:prSet presAssocID="{6E62D756-30EB-4389-B8BA-6287BF2436AE}" presName="rootConnector" presStyleLbl="node3" presStyleIdx="15" presStyleCnt="16"/>
      <dgm:spPr/>
    </dgm:pt>
    <dgm:pt modelId="{CBE1C056-A376-4B85-BCA3-BA87633AAEE3}" type="pres">
      <dgm:prSet presAssocID="{6E62D756-30EB-4389-B8BA-6287BF2436AE}" presName="hierChild4" presStyleCnt="0"/>
      <dgm:spPr/>
    </dgm:pt>
    <dgm:pt modelId="{9009E1D3-6E90-4C20-A553-74699E32BB61}" type="pres">
      <dgm:prSet presAssocID="{6E62D756-30EB-4389-B8BA-6287BF2436AE}" presName="hierChild5" presStyleCnt="0"/>
      <dgm:spPr/>
    </dgm:pt>
    <dgm:pt modelId="{BF2B3FCD-B6CA-4EDC-9176-65ADED5B37AC}" type="pres">
      <dgm:prSet presAssocID="{10D9D9DC-6D4E-4E7F-AD1F-AA42FC80B950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37A2FE05-049D-41AF-99CF-25655DBA023D}" type="presOf" srcId="{6D2755B7-CD12-406E-B686-A769C61DAE44}" destId="{8E793BCA-1CC8-4356-85AF-86CBB62F9695}" srcOrd="1" destOrd="0" presId="urn:microsoft.com/office/officeart/2005/8/layout/orgChart1"/>
    <dgm:cxn modelId="{96456F08-F77E-406A-9F9E-612CC78093FF}" type="presOf" srcId="{D26124D2-6B92-470C-88A2-76CD91CB041E}" destId="{CF5FA288-2C10-4887-8A07-5F5ADBF7FEEC}" srcOrd="1" destOrd="0" presId="urn:microsoft.com/office/officeart/2005/8/layout/orgChart1"/>
    <dgm:cxn modelId="{7E37B30C-A39E-4D27-A248-510C14CA7131}" type="presOf" srcId="{684A9FA3-076E-48AF-8A6F-A1B5BC87ACFA}" destId="{557C8C50-92C3-40BA-BEB5-E426D2AD4E37}" srcOrd="1" destOrd="0" presId="urn:microsoft.com/office/officeart/2005/8/layout/orgChart1"/>
    <dgm:cxn modelId="{B5321B10-B627-4C89-8E56-E6F9C6D3244A}" type="presOf" srcId="{737EE18A-FC3C-46EC-B2E0-36BBF9899A53}" destId="{8F7308DE-2783-42FE-ABAE-D94205811898}" srcOrd="0" destOrd="0" presId="urn:microsoft.com/office/officeart/2005/8/layout/orgChart1"/>
    <dgm:cxn modelId="{2BB6A510-C7A3-4CA1-A2C3-1858F114FEC4}" type="presOf" srcId="{6CA95AB8-CF31-4DEA-9F15-1EA9D5E2463E}" destId="{026D685B-770B-4C6A-BD7F-20D88BBF7DE1}" srcOrd="1" destOrd="0" presId="urn:microsoft.com/office/officeart/2005/8/layout/orgChart1"/>
    <dgm:cxn modelId="{8BA3FA11-7B47-4B3F-94E7-3E7E390208F4}" type="presOf" srcId="{0D3D6944-38A3-40C9-919B-391942DD5BA2}" destId="{941D836A-6EC9-4166-B60F-CDBA88158CA2}" srcOrd="1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931D131B-0DD3-473D-9E93-D866F5F3EB27}" type="presOf" srcId="{18997EBB-E460-4601-90BA-C3EBB4C90F1A}" destId="{52E38ED9-3F3C-42CF-AE4E-174977D67CA0}" srcOrd="0" destOrd="0" presId="urn:microsoft.com/office/officeart/2005/8/layout/orgChart1"/>
    <dgm:cxn modelId="{2E1E061D-85DB-475C-BA8F-A294A4D4210B}" type="presOf" srcId="{F2F3360A-2C79-4891-874C-42B013752D8E}" destId="{70377F12-389E-4F20-A97C-384962DC23F6}" srcOrd="0" destOrd="0" presId="urn:microsoft.com/office/officeart/2005/8/layout/orgChart1"/>
    <dgm:cxn modelId="{5795111E-784F-44E5-AD00-91B0A739F3D1}" type="presOf" srcId="{01D7F48E-F4EF-4FEF-986A-F7D5A910C537}" destId="{AF555A22-6B4C-4A24-9D49-1E88131CF7A7}" srcOrd="1" destOrd="0" presId="urn:microsoft.com/office/officeart/2005/8/layout/orgChart1"/>
    <dgm:cxn modelId="{B159A526-1E22-4CF0-AFC3-3FF722131C1A}" srcId="{01D7F48E-F4EF-4FEF-986A-F7D5A910C537}" destId="{10D9D9DC-6D4E-4E7F-AD1F-AA42FC80B950}" srcOrd="3" destOrd="0" parTransId="{18997EBB-E460-4601-90BA-C3EBB4C90F1A}" sibTransId="{0E623ACB-719E-44E5-A342-9A6B2DAC76E7}"/>
    <dgm:cxn modelId="{A21A3827-4353-44B6-9730-8E1796951C61}" srcId="{10D9D9DC-6D4E-4E7F-AD1F-AA42FC80B950}" destId="{F9518CC3-2C52-477D-A892-2A63BCF6C7B5}" srcOrd="2" destOrd="0" parTransId="{AE25D56C-C1BD-400D-B51C-7C6EA61956B7}" sibTransId="{3D8BC339-B8C7-4C31-8700-2C6E97DE50EC}"/>
    <dgm:cxn modelId="{214FCC27-DBB1-4002-A5FD-5BEB573A5407}" srcId="{D26124D2-6B92-470C-88A2-76CD91CB041E}" destId="{14BEF59C-2468-4B9C-A576-26E19624A1C9}" srcOrd="4" destOrd="0" parTransId="{FF4D3BD5-8C9E-42CB-9CD5-1FD7838C3161}" sibTransId="{B5BAAD69-A4F5-4F1D-A4C8-C1DAD125E4CE}"/>
    <dgm:cxn modelId="{C10A0829-AEC3-4C6D-ABAE-4036B2E2C5FE}" type="presOf" srcId="{DEC9CEFC-4E0D-4826-AFE7-0ED2BAB59404}" destId="{A5A19CA7-4ECC-4ED9-8C1C-2383B5A9C8BD}" srcOrd="0" destOrd="0" presId="urn:microsoft.com/office/officeart/2005/8/layout/orgChart1"/>
    <dgm:cxn modelId="{CA2DDE2C-C1DF-43CC-A20F-EC4EDFBA8342}" type="presOf" srcId="{B9D71D2E-66A9-405E-A74A-68874EEAD320}" destId="{8BA1E391-5262-48B8-BB4B-6259D3639070}" srcOrd="0" destOrd="0" presId="urn:microsoft.com/office/officeart/2005/8/layout/orgChart1"/>
    <dgm:cxn modelId="{55CA5431-FA6E-4A92-9540-A228CB19C61F}" type="presOf" srcId="{53847FC9-B802-4DF8-9C7D-23379A5F4926}" destId="{A9C99ED9-49CE-407A-A894-2D6DB337FCCE}" srcOrd="1" destOrd="0" presId="urn:microsoft.com/office/officeart/2005/8/layout/orgChart1"/>
    <dgm:cxn modelId="{6531A236-0095-4EEB-BBB3-DB9579FDDA55}" type="presOf" srcId="{169E39CA-DCEF-44FC-BBA2-DE50F3513A5F}" destId="{48AF146A-6440-4547-BC0D-9C0E1BC8036F}" srcOrd="0" destOrd="0" presId="urn:microsoft.com/office/officeart/2005/8/layout/orgChart1"/>
    <dgm:cxn modelId="{239F8C3B-841F-456F-870C-0237FB9C2ACD}" type="presOf" srcId="{3007544B-8CD8-4F8C-B246-82C15CF724E0}" destId="{569CC4FB-A214-42FE-AB37-782CC5267EA2}" srcOrd="1" destOrd="0" presId="urn:microsoft.com/office/officeart/2005/8/layout/orgChart1"/>
    <dgm:cxn modelId="{D8AF7B5C-338F-4A8F-9A6A-4B44526DE8CB}" type="presOf" srcId="{6D2755B7-CD12-406E-B686-A769C61DAE44}" destId="{7526FBEA-7D01-42A1-8CA8-9D78C070301A}" srcOrd="0" destOrd="0" presId="urn:microsoft.com/office/officeart/2005/8/layout/orgChart1"/>
    <dgm:cxn modelId="{2091D543-C4BE-430C-86B6-334DB3AEC358}" type="presOf" srcId="{AEFD10BC-FDD3-45A0-878E-5B79F54572E6}" destId="{30DAC24C-6542-439F-AFE5-07AFD3E50DF7}" srcOrd="0" destOrd="0" presId="urn:microsoft.com/office/officeart/2005/8/layout/orgChart1"/>
    <dgm:cxn modelId="{59503144-3D92-4232-AAE4-E88CC31BC080}" type="presOf" srcId="{CD1275AC-9201-458C-A94F-7EC1FB5AE310}" destId="{B9912A03-822F-4439-810F-5B86899C4631}" srcOrd="1" destOrd="0" presId="urn:microsoft.com/office/officeart/2005/8/layout/orgChart1"/>
    <dgm:cxn modelId="{FD08FC67-5D89-40DA-8DCD-6B48A7C04442}" type="presOf" srcId="{3E9D28E2-EF7E-4490-840F-E5498646017C}" destId="{8E792587-E8DF-4C1C-8E81-71EC95AEC121}" srcOrd="0" destOrd="0" presId="urn:microsoft.com/office/officeart/2005/8/layout/orgChart1"/>
    <dgm:cxn modelId="{A037BE70-F32E-493F-9E5C-24754326E781}" srcId="{D26124D2-6B92-470C-88A2-76CD91CB041E}" destId="{0D3D6944-38A3-40C9-919B-391942DD5BA2}" srcOrd="1" destOrd="0" parTransId="{1BD6EF5F-E058-4C7E-8B3C-2CBB14724965}" sibTransId="{537A9807-626B-4B50-A0E7-E3C7A8157705}"/>
    <dgm:cxn modelId="{DB6B6A53-D6A1-4B44-80D1-091BA3BE59CA}" srcId="{27A37161-7FBF-4650-90BE-7763CC70049C}" destId="{6CA95AB8-CF31-4DEA-9F15-1EA9D5E2463E}" srcOrd="0" destOrd="0" parTransId="{4A990C72-7466-4216-BF06-FCEB7D56C614}" sibTransId="{299D3770-17A1-4E08-9165-6C35884C3EB3}"/>
    <dgm:cxn modelId="{DDABB273-F0FC-4612-8C6C-F90C66DB504E}" type="presOf" srcId="{14BEF59C-2468-4B9C-A576-26E19624A1C9}" destId="{2D66E8A7-CD62-4DB4-A4CC-86D424D935E8}" srcOrd="0" destOrd="0" presId="urn:microsoft.com/office/officeart/2005/8/layout/orgChart1"/>
    <dgm:cxn modelId="{25F51A74-4CDA-43DC-A4B7-3A7878A4AA78}" type="presOf" srcId="{27A37161-7FBF-4650-90BE-7763CC70049C}" destId="{ADADE7AA-5A21-4CFB-919B-E9A8435E7CBD}" srcOrd="1" destOrd="0" presId="urn:microsoft.com/office/officeart/2005/8/layout/orgChart1"/>
    <dgm:cxn modelId="{D7FBA675-D163-4F85-9416-A686663C6989}" type="presOf" srcId="{FF4D3BD5-8C9E-42CB-9CD5-1FD7838C3161}" destId="{505DD1F2-B741-4B1A-A839-386798F190E5}" srcOrd="0" destOrd="0" presId="urn:microsoft.com/office/officeart/2005/8/layout/orgChart1"/>
    <dgm:cxn modelId="{F972CC76-2643-40D9-A53C-EF6044AE405F}" type="presOf" srcId="{40071876-106A-4D2A-B68E-F02BB08B8453}" destId="{E7EC4816-8497-4127-AB2B-488497A997D7}" srcOrd="1" destOrd="0" presId="urn:microsoft.com/office/officeart/2005/8/layout/orgChart1"/>
    <dgm:cxn modelId="{C1D5B959-2AC0-4AC7-8385-4AD9F631E39F}" type="presOf" srcId="{53847FC9-B802-4DF8-9C7D-23379A5F4926}" destId="{CE5B17CC-7408-4875-9D00-5F72BC0EBDB7}" srcOrd="0" destOrd="0" presId="urn:microsoft.com/office/officeart/2005/8/layout/orgChart1"/>
    <dgm:cxn modelId="{2ACA255A-82EF-409E-84BF-26E9B8EAABDA}" type="presOf" srcId="{F9518CC3-2C52-477D-A892-2A63BCF6C7B5}" destId="{3F308988-7067-4032-88CD-0C6C63DDFF42}" srcOrd="0" destOrd="0" presId="urn:microsoft.com/office/officeart/2005/8/layout/orgChart1"/>
    <dgm:cxn modelId="{48C43A7D-1BF2-40C8-A231-FB1252C88386}" type="presOf" srcId="{1BD6EF5F-E058-4C7E-8B3C-2CBB14724965}" destId="{E59365F2-B103-45D8-9EDB-1F992EAC9E12}" srcOrd="0" destOrd="0" presId="urn:microsoft.com/office/officeart/2005/8/layout/orgChart1"/>
    <dgm:cxn modelId="{155CE07E-6327-4435-9D99-AC36F4AEA5BB}" type="presOf" srcId="{F36BB2CD-AD7F-4BC0-B59C-461A4683C41C}" destId="{8855A3D4-EC07-426F-A3C5-A7B78935C7CC}" srcOrd="0" destOrd="0" presId="urn:microsoft.com/office/officeart/2005/8/layout/orgChart1"/>
    <dgm:cxn modelId="{E0C97181-009B-42A3-9705-0895DB1E0622}" type="presOf" srcId="{E81EC7BE-5B63-492C-BA25-6A3CEB5C98F2}" destId="{6A07B82F-20AA-416B-8470-B5A2EDE370B5}" srcOrd="0" destOrd="0" presId="urn:microsoft.com/office/officeart/2005/8/layout/orgChart1"/>
    <dgm:cxn modelId="{C89FFB81-2E5B-4FA1-B9A2-E47C4509D433}" type="presOf" srcId="{EA69DF88-6403-43BE-8494-F343CF256E5C}" destId="{C24928ED-CE40-416A-B718-77E971369478}" srcOrd="0" destOrd="0" presId="urn:microsoft.com/office/officeart/2005/8/layout/orgChart1"/>
    <dgm:cxn modelId="{60837382-BEE4-4A41-8697-F47842235A0D}" srcId="{661178FE-485E-4CA7-9D81-75A3C355D18F}" destId="{C99033AA-8080-4A39-98FB-A52F0A152703}" srcOrd="2" destOrd="0" parTransId="{DEC9CEFC-4E0D-4826-AFE7-0ED2BAB59404}" sibTransId="{22D927AD-3AEB-42A2-9791-FE922E02AF7E}"/>
    <dgm:cxn modelId="{2CBF2083-69A0-43DE-94CB-D9E7E50BBD1A}" type="presOf" srcId="{684A9FA3-076E-48AF-8A6F-A1B5BC87ACFA}" destId="{C94FDA7D-6159-4D94-B96D-08A56D5C2C0E}" srcOrd="0" destOrd="0" presId="urn:microsoft.com/office/officeart/2005/8/layout/orgChart1"/>
    <dgm:cxn modelId="{FC901484-939D-4990-B6BE-F713E632AC00}" type="presOf" srcId="{737EE18A-FC3C-46EC-B2E0-36BBF9899A53}" destId="{8FD4D399-89BA-4954-BEAF-F174FAFA2CD5}" srcOrd="1" destOrd="0" presId="urn:microsoft.com/office/officeart/2005/8/layout/orgChart1"/>
    <dgm:cxn modelId="{C63DB187-3D3A-4BF7-BC8D-9016900374F0}" type="presOf" srcId="{C99033AA-8080-4A39-98FB-A52F0A152703}" destId="{809483F6-9264-4672-9FE7-7CEBE33E27D8}" srcOrd="1" destOrd="0" presId="urn:microsoft.com/office/officeart/2005/8/layout/orgChart1"/>
    <dgm:cxn modelId="{0485898B-EA48-4C51-8852-47969C5AD0D8}" srcId="{661178FE-485E-4CA7-9D81-75A3C355D18F}" destId="{684A9FA3-076E-48AF-8A6F-A1B5BC87ACFA}" srcOrd="1" destOrd="0" parTransId="{F68C0CFC-5AEA-430C-A1E4-DB7560F5C880}" sibTransId="{EBC8EC0C-0B35-4BD0-BD6D-FD59A5978914}"/>
    <dgm:cxn modelId="{E9300A8E-6A5A-4E3B-A9E5-49D6AD2D08FC}" type="presOf" srcId="{F68C0CFC-5AEA-430C-A1E4-DB7560F5C880}" destId="{EAEDB732-DBB5-44EB-9E85-B6ACDD7F616A}" srcOrd="0" destOrd="0" presId="urn:microsoft.com/office/officeart/2005/8/layout/orgChart1"/>
    <dgm:cxn modelId="{3FBD598F-0FA3-4DE7-94DB-2413540D5C05}" type="presOf" srcId="{92941400-3844-4FC5-A6F9-E7DBE04C1E46}" destId="{4F4EA6F2-6F42-4010-B81B-574839A04C67}" srcOrd="0" destOrd="0" presId="urn:microsoft.com/office/officeart/2005/8/layout/orgChart1"/>
    <dgm:cxn modelId="{ADC7BA8F-6006-4A62-A181-5389B74C519A}" type="presOf" srcId="{C99033AA-8080-4A39-98FB-A52F0A152703}" destId="{D2A549CF-3B36-4772-A02F-F3D118E956C6}" srcOrd="0" destOrd="0" presId="urn:microsoft.com/office/officeart/2005/8/layout/orgChart1"/>
    <dgm:cxn modelId="{2B9E8F93-32F0-4F4B-85F1-623E4088B110}" type="presOf" srcId="{CC0822ED-77A0-4172-9884-5187A03BC287}" destId="{7F008859-511D-4B5E-A9A1-39786FE5F763}" srcOrd="0" destOrd="0" presId="urn:microsoft.com/office/officeart/2005/8/layout/orgChart1"/>
    <dgm:cxn modelId="{29A4CDA3-A051-4A7E-B713-C6F2F76371C7}" srcId="{D26124D2-6B92-470C-88A2-76CD91CB041E}" destId="{3437472E-FBC6-44A6-99A7-870D254619F9}" srcOrd="6" destOrd="0" parTransId="{6DC398E1-516B-4098-B564-B4AACFEC2FFB}" sibTransId="{DE7CF4E0-0BB6-4658-934B-547DD7474B1F}"/>
    <dgm:cxn modelId="{1D334BA4-49D5-469B-B125-4FB1A4206FC3}" srcId="{D26124D2-6B92-470C-88A2-76CD91CB041E}" destId="{874A9BFB-BDC7-4FEF-A12C-71DEC03FCC9D}" srcOrd="5" destOrd="0" parTransId="{C35141D9-FA02-4852-9A27-36841EA7B318}" sibTransId="{A5616618-ED8B-4C99-B0D6-BF6B021D6080}"/>
    <dgm:cxn modelId="{D6D807A5-7D3D-4DDB-9620-5F045F3CDF2B}" srcId="{D26124D2-6B92-470C-88A2-76CD91CB041E}" destId="{F36BB2CD-AD7F-4BC0-B59C-461A4683C41C}" srcOrd="2" destOrd="0" parTransId="{E81EC7BE-5B63-492C-BA25-6A3CEB5C98F2}" sibTransId="{F7FAA3D9-8E96-4F8D-B953-853479EFECD1}"/>
    <dgm:cxn modelId="{2A779CA5-A9B5-483A-B0A9-AC44E033525A}" type="presOf" srcId="{874A9BFB-BDC7-4FEF-A12C-71DEC03FCC9D}" destId="{C5F9B776-C5A3-49E6-AA59-4B7D186E0CA7}" srcOrd="0" destOrd="0" presId="urn:microsoft.com/office/officeart/2005/8/layout/orgChart1"/>
    <dgm:cxn modelId="{637929A7-43E0-428C-AECF-871935D91B65}" type="presOf" srcId="{F9518CC3-2C52-477D-A892-2A63BCF6C7B5}" destId="{3A8939E4-8A58-4AA0-A31E-16B803A34032}" srcOrd="1" destOrd="0" presId="urn:microsoft.com/office/officeart/2005/8/layout/orgChart1"/>
    <dgm:cxn modelId="{5AC7DBAC-EC38-4E4E-8FE3-9195C783762E}" srcId="{01D7F48E-F4EF-4FEF-986A-F7D5A910C537}" destId="{D26124D2-6B92-470C-88A2-76CD91CB041E}" srcOrd="1" destOrd="0" parTransId="{EA69DF88-6403-43BE-8494-F343CF256E5C}" sibTransId="{D29CDB35-9EC2-45D3-A170-DA0E498DD455}"/>
    <dgm:cxn modelId="{9B2537AE-D38D-49AF-AD96-75ED9384DB60}" type="presOf" srcId="{6DC398E1-516B-4098-B564-B4AACFEC2FFB}" destId="{AB0BBD27-B8AE-484F-9394-021058815686}" srcOrd="0" destOrd="0" presId="urn:microsoft.com/office/officeart/2005/8/layout/orgChart1"/>
    <dgm:cxn modelId="{FA5014B0-E05E-42E7-BA29-680F52A90C1B}" type="presOf" srcId="{6E62D756-30EB-4389-B8BA-6287BF2436AE}" destId="{D4A58E64-4DE6-4088-9424-A9284D8A1B6A}" srcOrd="1" destOrd="0" presId="urn:microsoft.com/office/officeart/2005/8/layout/orgChart1"/>
    <dgm:cxn modelId="{45E0ACB1-77E9-4527-A942-6E5763C898A9}" type="presOf" srcId="{10D9D9DC-6D4E-4E7F-AD1F-AA42FC80B950}" destId="{B388F7DC-9E36-4717-B6C2-40F9E59D5E35}" srcOrd="1" destOrd="0" presId="urn:microsoft.com/office/officeart/2005/8/layout/orgChart1"/>
    <dgm:cxn modelId="{E8F8C1B4-4F48-4F70-89A0-13A4ADF6AF43}" type="presOf" srcId="{CD1275AC-9201-458C-A94F-7EC1FB5AE310}" destId="{5999064A-2C57-4107-93DB-7BEF52E69AAF}" srcOrd="0" destOrd="0" presId="urn:microsoft.com/office/officeart/2005/8/layout/orgChart1"/>
    <dgm:cxn modelId="{4403B3B5-6781-4CE4-BDDB-688BE29F6977}" srcId="{D26124D2-6B92-470C-88A2-76CD91CB041E}" destId="{53847FC9-B802-4DF8-9C7D-23379A5F4926}" srcOrd="3" destOrd="0" parTransId="{AEFD10BC-FDD3-45A0-878E-5B79F54572E6}" sibTransId="{31CAC3FA-B8ED-496E-BF48-D40E3B4EBE4C}"/>
    <dgm:cxn modelId="{A00459B6-5C52-407F-9620-F48CAE85FA08}" type="presOf" srcId="{D26124D2-6B92-470C-88A2-76CD91CB041E}" destId="{BAC94B72-2313-41DF-9E24-9971259A65BD}" srcOrd="0" destOrd="0" presId="urn:microsoft.com/office/officeart/2005/8/layout/orgChart1"/>
    <dgm:cxn modelId="{254F27BE-A35E-4791-B0BD-190288A379D7}" type="presOf" srcId="{C35141D9-FA02-4852-9A27-36841EA7B318}" destId="{65CD20D7-7C7B-48CC-B583-912F6F097B74}" srcOrd="0" destOrd="0" presId="urn:microsoft.com/office/officeart/2005/8/layout/orgChart1"/>
    <dgm:cxn modelId="{AD236BBF-5BB1-42D8-9D0D-264E74F7FE2B}" type="presOf" srcId="{3437472E-FBC6-44A6-99A7-870D254619F9}" destId="{3E9BDBCE-5396-4F91-8353-FD7F97E95621}" srcOrd="1" destOrd="0" presId="urn:microsoft.com/office/officeart/2005/8/layout/orgChart1"/>
    <dgm:cxn modelId="{5668FEBF-C3F2-4E44-93ED-92C50376B3B2}" type="presOf" srcId="{3437472E-FBC6-44A6-99A7-870D254619F9}" destId="{F40BA3F2-3847-403A-9C3F-44B4A23F069F}" srcOrd="0" destOrd="0" presId="urn:microsoft.com/office/officeart/2005/8/layout/orgChart1"/>
    <dgm:cxn modelId="{84E0A8C1-02B5-4CCD-A073-F8E1E63DDA03}" type="presOf" srcId="{661178FE-485E-4CA7-9D81-75A3C355D18F}" destId="{B7B1B8D2-3B9C-43D2-BDBD-7DB5BD93CA7B}" srcOrd="1" destOrd="0" presId="urn:microsoft.com/office/officeart/2005/8/layout/orgChart1"/>
    <dgm:cxn modelId="{577D61C9-B654-42EC-AF97-C96B4757AE4A}" srcId="{661178FE-485E-4CA7-9D81-75A3C355D18F}" destId="{6D2755B7-CD12-406E-B686-A769C61DAE44}" srcOrd="0" destOrd="0" parTransId="{C9AD5E89-A2CC-4EFD-B2A3-3F456F3038F9}" sibTransId="{0D88B367-ACB7-4695-A577-BF2DDD3B191A}"/>
    <dgm:cxn modelId="{31D3A9C9-A938-417F-8405-6E39863E1DA1}" type="presOf" srcId="{40071876-106A-4D2A-B68E-F02BB08B8453}" destId="{40B445F5-F158-436C-B5F5-98D19DE3C2EF}" srcOrd="0" destOrd="0" presId="urn:microsoft.com/office/officeart/2005/8/layout/orgChart1"/>
    <dgm:cxn modelId="{86D6AFCE-61A3-454D-9566-0281141726CB}" srcId="{10D9D9DC-6D4E-4E7F-AD1F-AA42FC80B950}" destId="{6E62D756-30EB-4389-B8BA-6287BF2436AE}" srcOrd="3" destOrd="0" parTransId="{169E39CA-DCEF-44FC-BBA2-DE50F3513A5F}" sibTransId="{69C084C1-E14E-4CC0-BB9A-45B416B7903E}"/>
    <dgm:cxn modelId="{4A25F0CF-4C39-4CCA-83AF-7110BC00688F}" type="presOf" srcId="{14BEF59C-2468-4B9C-A576-26E19624A1C9}" destId="{600DDD24-46F1-4809-81F2-D9530512C86D}" srcOrd="1" destOrd="0" presId="urn:microsoft.com/office/officeart/2005/8/layout/orgChart1"/>
    <dgm:cxn modelId="{32EACFD0-9FCF-4503-B45C-81675BD262F7}" type="presOf" srcId="{4A990C72-7466-4216-BF06-FCEB7D56C614}" destId="{CFB12032-1FE0-4BFF-8F19-F3092AAFD3CB}" srcOrd="0" destOrd="0" presId="urn:microsoft.com/office/officeart/2005/8/layout/orgChart1"/>
    <dgm:cxn modelId="{1E7A15D2-B0F9-472D-8A80-B00236035DC5}" type="presOf" srcId="{EE1AA663-C5F0-47E8-9DFF-0E73754BE59C}" destId="{2CBD7B1D-053D-4AFE-A6C2-D358B2A15427}" srcOrd="0" destOrd="0" presId="urn:microsoft.com/office/officeart/2005/8/layout/orgChart1"/>
    <dgm:cxn modelId="{618DEDD2-7BED-4B12-893A-F6CCE5210F57}" type="presOf" srcId="{3007544B-8CD8-4F8C-B246-82C15CF724E0}" destId="{0469FC76-FB3C-475A-BE0A-6F1B31B9CC2B}" srcOrd="0" destOrd="0" presId="urn:microsoft.com/office/officeart/2005/8/layout/orgChart1"/>
    <dgm:cxn modelId="{D915BCD6-8834-4ADC-95A7-1063E1EAE2A5}" srcId="{10D9D9DC-6D4E-4E7F-AD1F-AA42FC80B950}" destId="{40071876-106A-4D2A-B68E-F02BB08B8453}" srcOrd="1" destOrd="0" parTransId="{963AD450-D5AC-43C5-81C6-D2461C626C62}" sibTransId="{6CD3BDAF-3E0E-46B2-A4B6-ABDACB75140A}"/>
    <dgm:cxn modelId="{800646D9-B374-45E0-870A-80C6264DF09B}" type="presOf" srcId="{F36BB2CD-AD7F-4BC0-B59C-461A4683C41C}" destId="{CA68665A-E8E0-4CFC-8105-79D66515C3FA}" srcOrd="1" destOrd="0" presId="urn:microsoft.com/office/officeart/2005/8/layout/orgChart1"/>
    <dgm:cxn modelId="{F8A6DFDD-3EFE-4643-8D74-E15C3D515E95}" type="presOf" srcId="{10D9D9DC-6D4E-4E7F-AD1F-AA42FC80B950}" destId="{F9834CD8-4C02-4822-8C5F-B57A793527D4}" srcOrd="0" destOrd="0" presId="urn:microsoft.com/office/officeart/2005/8/layout/orgChart1"/>
    <dgm:cxn modelId="{AFF33EE9-323F-4E9A-912F-272E5753B9B0}" type="presOf" srcId="{6CA95AB8-CF31-4DEA-9F15-1EA9D5E2463E}" destId="{3C698F54-4F85-40A9-94E5-D04904155379}" srcOrd="0" destOrd="0" presId="urn:microsoft.com/office/officeart/2005/8/layout/orgChart1"/>
    <dgm:cxn modelId="{45D1B6E9-C0FC-404D-8445-C5E7341DD4B0}" type="presOf" srcId="{661178FE-485E-4CA7-9D81-75A3C355D18F}" destId="{908BE094-5538-44FF-B722-9F055DBFBCD2}" srcOrd="0" destOrd="0" presId="urn:microsoft.com/office/officeart/2005/8/layout/orgChart1"/>
    <dgm:cxn modelId="{E37ABBEB-9E18-41EA-8DA0-55E40F89FEAE}" srcId="{10D9D9DC-6D4E-4E7F-AD1F-AA42FC80B950}" destId="{CD1275AC-9201-458C-A94F-7EC1FB5AE310}" srcOrd="0" destOrd="0" parTransId="{B9D71D2E-66A9-405E-A74A-68874EEAD320}" sibTransId="{0A1A02AE-EFAD-4F8C-A0CD-0AA6795A3267}"/>
    <dgm:cxn modelId="{517080ED-FC90-45C3-9F06-D5DDA46EFE86}" srcId="{D26124D2-6B92-470C-88A2-76CD91CB041E}" destId="{737EE18A-FC3C-46EC-B2E0-36BBF9899A53}" srcOrd="0" destOrd="0" parTransId="{F2F3360A-2C79-4891-874C-42B013752D8E}" sibTransId="{F1438898-95C8-4CFC-A941-56277F275926}"/>
    <dgm:cxn modelId="{B3E133EF-A2C4-4395-9A21-10A8EC385BC3}" srcId="{01D7F48E-F4EF-4FEF-986A-F7D5A910C537}" destId="{661178FE-485E-4CA7-9D81-75A3C355D18F}" srcOrd="0" destOrd="0" parTransId="{3E9D28E2-EF7E-4490-840F-E5498646017C}" sibTransId="{03012880-E39E-4E4B-B963-3368F3CF1964}"/>
    <dgm:cxn modelId="{996D3AEF-C1AD-42C8-90FA-72542C8D69D3}" type="presOf" srcId="{6E62D756-30EB-4389-B8BA-6287BF2436AE}" destId="{B079D916-2C61-491D-915B-6A33FC0BE0F8}" srcOrd="0" destOrd="0" presId="urn:microsoft.com/office/officeart/2005/8/layout/orgChart1"/>
    <dgm:cxn modelId="{97FE5AF3-CE38-49EB-8800-CE7647FD3788}" type="presOf" srcId="{AE25D56C-C1BD-400D-B51C-7C6EA61956B7}" destId="{A2D35BCF-3F48-4DD0-B7C3-A2457357847A}" srcOrd="0" destOrd="0" presId="urn:microsoft.com/office/officeart/2005/8/layout/orgChart1"/>
    <dgm:cxn modelId="{334CA7F3-8BD9-4463-AC73-F67AC38E05B3}" type="presOf" srcId="{C9AD5E89-A2CC-4EFD-B2A3-3F456F3038F9}" destId="{E744D740-82A8-4E9B-95E8-79CE6140662B}" srcOrd="0" destOrd="0" presId="urn:microsoft.com/office/officeart/2005/8/layout/orgChart1"/>
    <dgm:cxn modelId="{A643BCF3-7112-43DC-A643-9258FF61ECD7}" srcId="{661178FE-485E-4CA7-9D81-75A3C355D18F}" destId="{3007544B-8CD8-4F8C-B246-82C15CF724E0}" srcOrd="3" destOrd="0" parTransId="{EE1AA663-C5F0-47E8-9DFF-0E73754BE59C}" sibTransId="{309284CD-D342-4850-A2B2-32F57898393C}"/>
    <dgm:cxn modelId="{AEA546F7-1BCE-4344-A2A7-DC8829D11CB3}" type="presOf" srcId="{963AD450-D5AC-43C5-81C6-D2461C626C62}" destId="{0EB3C5E1-595D-404F-A59F-BEE5A5286CE4}" srcOrd="0" destOrd="0" presId="urn:microsoft.com/office/officeart/2005/8/layout/orgChart1"/>
    <dgm:cxn modelId="{656059F8-2748-4C52-BD97-1031057D0948}" type="presOf" srcId="{27A37161-7FBF-4650-90BE-7763CC70049C}" destId="{67BFD1EC-12CA-48E2-922F-D69B0164C363}" srcOrd="0" destOrd="0" presId="urn:microsoft.com/office/officeart/2005/8/layout/orgChart1"/>
    <dgm:cxn modelId="{2B9D23FA-28C9-4005-9D00-BDD187478FB7}" type="presOf" srcId="{874A9BFB-BDC7-4FEF-A12C-71DEC03FCC9D}" destId="{1EA940BD-1F94-4E86-B4B9-E574309465B4}" srcOrd="1" destOrd="0" presId="urn:microsoft.com/office/officeart/2005/8/layout/orgChart1"/>
    <dgm:cxn modelId="{47DD9AFC-001E-4B06-981F-CC730B455847}" type="presOf" srcId="{0D3D6944-38A3-40C9-919B-391942DD5BA2}" destId="{A3744C0E-BF5D-4D73-9A85-7623D699F272}" srcOrd="0" destOrd="0" presId="urn:microsoft.com/office/officeart/2005/8/layout/orgChart1"/>
    <dgm:cxn modelId="{5E4200FD-0125-4D8A-9BDC-BD2F080DD186}" srcId="{01D7F48E-F4EF-4FEF-986A-F7D5A910C537}" destId="{27A37161-7FBF-4650-90BE-7763CC70049C}" srcOrd="2" destOrd="0" parTransId="{92941400-3844-4FC5-A6F9-E7DBE04C1E46}" sibTransId="{05AC1564-5132-453E-A6A6-4C7A8A57AC66}"/>
    <dgm:cxn modelId="{A467B4FF-7C71-444C-9037-0FC1474B0392}" type="presOf" srcId="{01D7F48E-F4EF-4FEF-986A-F7D5A910C537}" destId="{B05BD84C-786C-4866-8243-C5177477CE81}" srcOrd="0" destOrd="0" presId="urn:microsoft.com/office/officeart/2005/8/layout/orgChart1"/>
    <dgm:cxn modelId="{8A58C553-D0A5-4FDF-B896-75020A5FF6D0}" type="presParOf" srcId="{7F008859-511D-4B5E-A9A1-39786FE5F763}" destId="{3111F168-E21C-47FD-8483-C621BBB9AC46}" srcOrd="0" destOrd="0" presId="urn:microsoft.com/office/officeart/2005/8/layout/orgChart1"/>
    <dgm:cxn modelId="{7842CD13-5F53-4C3A-95D7-59FA73CA2D3E}" type="presParOf" srcId="{3111F168-E21C-47FD-8483-C621BBB9AC46}" destId="{D2CA97EE-D1C5-4AA0-8BB5-664113A970FC}" srcOrd="0" destOrd="0" presId="urn:microsoft.com/office/officeart/2005/8/layout/orgChart1"/>
    <dgm:cxn modelId="{E3C00F8D-D4C4-4046-9533-546B79F1987B}" type="presParOf" srcId="{D2CA97EE-D1C5-4AA0-8BB5-664113A970FC}" destId="{B05BD84C-786C-4866-8243-C5177477CE81}" srcOrd="0" destOrd="0" presId="urn:microsoft.com/office/officeart/2005/8/layout/orgChart1"/>
    <dgm:cxn modelId="{200767F3-6C58-4125-A0CA-3B4B313A31C1}" type="presParOf" srcId="{D2CA97EE-D1C5-4AA0-8BB5-664113A970FC}" destId="{AF555A22-6B4C-4A24-9D49-1E88131CF7A7}" srcOrd="1" destOrd="0" presId="urn:microsoft.com/office/officeart/2005/8/layout/orgChart1"/>
    <dgm:cxn modelId="{4C422A7A-35FF-4C88-9F9C-6A9EC61DA663}" type="presParOf" srcId="{3111F168-E21C-47FD-8483-C621BBB9AC46}" destId="{140A5476-57A7-4FF6-8228-F1BB8A23B01F}" srcOrd="1" destOrd="0" presId="urn:microsoft.com/office/officeart/2005/8/layout/orgChart1"/>
    <dgm:cxn modelId="{8DA98C8D-0CBD-447E-92D0-A34D0D4A75B9}" type="presParOf" srcId="{140A5476-57A7-4FF6-8228-F1BB8A23B01F}" destId="{8E792587-E8DF-4C1C-8E81-71EC95AEC121}" srcOrd="0" destOrd="0" presId="urn:microsoft.com/office/officeart/2005/8/layout/orgChart1"/>
    <dgm:cxn modelId="{E3C0D4E6-EBFD-4164-90AA-F57B724856FC}" type="presParOf" srcId="{140A5476-57A7-4FF6-8228-F1BB8A23B01F}" destId="{A322FCA1-4553-41B7-BAE8-692F065F6190}" srcOrd="1" destOrd="0" presId="urn:microsoft.com/office/officeart/2005/8/layout/orgChart1"/>
    <dgm:cxn modelId="{8A5C2DBB-B1EA-441F-AA71-177E8707089E}" type="presParOf" srcId="{A322FCA1-4553-41B7-BAE8-692F065F6190}" destId="{D7611BE6-F814-4A4B-B367-82B4932FD6F6}" srcOrd="0" destOrd="0" presId="urn:microsoft.com/office/officeart/2005/8/layout/orgChart1"/>
    <dgm:cxn modelId="{2374B349-8168-46E3-BEEF-A494EF1E1BB0}" type="presParOf" srcId="{D7611BE6-F814-4A4B-B367-82B4932FD6F6}" destId="{908BE094-5538-44FF-B722-9F055DBFBCD2}" srcOrd="0" destOrd="0" presId="urn:microsoft.com/office/officeart/2005/8/layout/orgChart1"/>
    <dgm:cxn modelId="{2E27EBD6-B672-4AF2-90C6-15AC5FDE231E}" type="presParOf" srcId="{D7611BE6-F814-4A4B-B367-82B4932FD6F6}" destId="{B7B1B8D2-3B9C-43D2-BDBD-7DB5BD93CA7B}" srcOrd="1" destOrd="0" presId="urn:microsoft.com/office/officeart/2005/8/layout/orgChart1"/>
    <dgm:cxn modelId="{FB05B7B9-F953-4A5F-98D1-7FD16AD3DA41}" type="presParOf" srcId="{A322FCA1-4553-41B7-BAE8-692F065F6190}" destId="{6C24B218-75CD-4AF4-89FE-A6D3334BB1BA}" srcOrd="1" destOrd="0" presId="urn:microsoft.com/office/officeart/2005/8/layout/orgChart1"/>
    <dgm:cxn modelId="{A61AC731-0F5C-448A-BF79-DA3339C64CF4}" type="presParOf" srcId="{6C24B218-75CD-4AF4-89FE-A6D3334BB1BA}" destId="{E744D740-82A8-4E9B-95E8-79CE6140662B}" srcOrd="0" destOrd="0" presId="urn:microsoft.com/office/officeart/2005/8/layout/orgChart1"/>
    <dgm:cxn modelId="{5E7D5469-90AD-4810-932F-08B6FABCFC10}" type="presParOf" srcId="{6C24B218-75CD-4AF4-89FE-A6D3334BB1BA}" destId="{FF6BB67F-FA4A-4AB5-B504-E90E0F8B0A91}" srcOrd="1" destOrd="0" presId="urn:microsoft.com/office/officeart/2005/8/layout/orgChart1"/>
    <dgm:cxn modelId="{B103D306-724F-474D-843B-36068F3DD099}" type="presParOf" srcId="{FF6BB67F-FA4A-4AB5-B504-E90E0F8B0A91}" destId="{AB4C0763-F012-4181-9E48-B2671E177C3B}" srcOrd="0" destOrd="0" presId="urn:microsoft.com/office/officeart/2005/8/layout/orgChart1"/>
    <dgm:cxn modelId="{0423F0B1-B968-452E-8715-D0E0E2B98016}" type="presParOf" srcId="{AB4C0763-F012-4181-9E48-B2671E177C3B}" destId="{7526FBEA-7D01-42A1-8CA8-9D78C070301A}" srcOrd="0" destOrd="0" presId="urn:microsoft.com/office/officeart/2005/8/layout/orgChart1"/>
    <dgm:cxn modelId="{80B941A6-87B5-4F8C-B175-C71384ADE70C}" type="presParOf" srcId="{AB4C0763-F012-4181-9E48-B2671E177C3B}" destId="{8E793BCA-1CC8-4356-85AF-86CBB62F9695}" srcOrd="1" destOrd="0" presId="urn:microsoft.com/office/officeart/2005/8/layout/orgChart1"/>
    <dgm:cxn modelId="{F0A36901-94F4-456F-BD86-CF27821F9914}" type="presParOf" srcId="{FF6BB67F-FA4A-4AB5-B504-E90E0F8B0A91}" destId="{E1D1B3B7-CA0C-4F11-B021-2D36EBEE8ABC}" srcOrd="1" destOrd="0" presId="urn:microsoft.com/office/officeart/2005/8/layout/orgChart1"/>
    <dgm:cxn modelId="{207B9E9E-87F6-4E1F-B681-C080B0097490}" type="presParOf" srcId="{FF6BB67F-FA4A-4AB5-B504-E90E0F8B0A91}" destId="{A6739B42-8958-4A5C-ACDC-60000466DCCA}" srcOrd="2" destOrd="0" presId="urn:microsoft.com/office/officeart/2005/8/layout/orgChart1"/>
    <dgm:cxn modelId="{0958B0B0-FDC5-43A7-87BF-B027F86AE7A8}" type="presParOf" srcId="{6C24B218-75CD-4AF4-89FE-A6D3334BB1BA}" destId="{EAEDB732-DBB5-44EB-9E85-B6ACDD7F616A}" srcOrd="2" destOrd="0" presId="urn:microsoft.com/office/officeart/2005/8/layout/orgChart1"/>
    <dgm:cxn modelId="{8726E0AB-EE10-492A-BDE0-AC4505DA904A}" type="presParOf" srcId="{6C24B218-75CD-4AF4-89FE-A6D3334BB1BA}" destId="{22F06595-7A6F-477A-8399-9CCECC81A135}" srcOrd="3" destOrd="0" presId="urn:microsoft.com/office/officeart/2005/8/layout/orgChart1"/>
    <dgm:cxn modelId="{775B401C-D58D-4F8A-B817-55EDD7E702B6}" type="presParOf" srcId="{22F06595-7A6F-477A-8399-9CCECC81A135}" destId="{C5FBD061-38F6-4530-9E5B-FCB70CDBA718}" srcOrd="0" destOrd="0" presId="urn:microsoft.com/office/officeart/2005/8/layout/orgChart1"/>
    <dgm:cxn modelId="{C7B9C6A1-68E6-4B11-8099-2B78BD20B3E0}" type="presParOf" srcId="{C5FBD061-38F6-4530-9E5B-FCB70CDBA718}" destId="{C94FDA7D-6159-4D94-B96D-08A56D5C2C0E}" srcOrd="0" destOrd="0" presId="urn:microsoft.com/office/officeart/2005/8/layout/orgChart1"/>
    <dgm:cxn modelId="{CC6F55DF-5963-4A53-8C52-79E589A19459}" type="presParOf" srcId="{C5FBD061-38F6-4530-9E5B-FCB70CDBA718}" destId="{557C8C50-92C3-40BA-BEB5-E426D2AD4E37}" srcOrd="1" destOrd="0" presId="urn:microsoft.com/office/officeart/2005/8/layout/orgChart1"/>
    <dgm:cxn modelId="{E4BCAD65-680B-4FBE-9B6F-FDAC480BE721}" type="presParOf" srcId="{22F06595-7A6F-477A-8399-9CCECC81A135}" destId="{C649CDFC-78AC-4937-9DA5-34156BE77BF0}" srcOrd="1" destOrd="0" presId="urn:microsoft.com/office/officeart/2005/8/layout/orgChart1"/>
    <dgm:cxn modelId="{204F2E29-B1AD-4FDF-8CC6-2621CBCA4F6A}" type="presParOf" srcId="{22F06595-7A6F-477A-8399-9CCECC81A135}" destId="{A53E36F5-A68E-44D5-8040-466E896CA80B}" srcOrd="2" destOrd="0" presId="urn:microsoft.com/office/officeart/2005/8/layout/orgChart1"/>
    <dgm:cxn modelId="{ED6F4811-5096-410E-BC44-A63612E513E8}" type="presParOf" srcId="{6C24B218-75CD-4AF4-89FE-A6D3334BB1BA}" destId="{A5A19CA7-4ECC-4ED9-8C1C-2383B5A9C8BD}" srcOrd="4" destOrd="0" presId="urn:microsoft.com/office/officeart/2005/8/layout/orgChart1"/>
    <dgm:cxn modelId="{4EF18BC0-D9D4-4159-BDE0-C685A0C3654A}" type="presParOf" srcId="{6C24B218-75CD-4AF4-89FE-A6D3334BB1BA}" destId="{9FE0CEED-3CBE-4C43-8930-5373416E65DE}" srcOrd="5" destOrd="0" presId="urn:microsoft.com/office/officeart/2005/8/layout/orgChart1"/>
    <dgm:cxn modelId="{E9A6120E-57D2-46D1-90D7-31FE7FCE780C}" type="presParOf" srcId="{9FE0CEED-3CBE-4C43-8930-5373416E65DE}" destId="{69CD9514-27C5-4049-893A-0125B0A7D637}" srcOrd="0" destOrd="0" presId="urn:microsoft.com/office/officeart/2005/8/layout/orgChart1"/>
    <dgm:cxn modelId="{9D035D70-97A2-4391-9820-48B8669E25B2}" type="presParOf" srcId="{69CD9514-27C5-4049-893A-0125B0A7D637}" destId="{D2A549CF-3B36-4772-A02F-F3D118E956C6}" srcOrd="0" destOrd="0" presId="urn:microsoft.com/office/officeart/2005/8/layout/orgChart1"/>
    <dgm:cxn modelId="{71524A44-65FB-4602-85C2-59E93E3A5B3E}" type="presParOf" srcId="{69CD9514-27C5-4049-893A-0125B0A7D637}" destId="{809483F6-9264-4672-9FE7-7CEBE33E27D8}" srcOrd="1" destOrd="0" presId="urn:microsoft.com/office/officeart/2005/8/layout/orgChart1"/>
    <dgm:cxn modelId="{49989361-F39F-488D-8CFD-F541E147E16B}" type="presParOf" srcId="{9FE0CEED-3CBE-4C43-8930-5373416E65DE}" destId="{E7BE844C-1B11-4B6A-BC7C-77BC2CE5FDB6}" srcOrd="1" destOrd="0" presId="urn:microsoft.com/office/officeart/2005/8/layout/orgChart1"/>
    <dgm:cxn modelId="{2D77B81D-01DD-4599-8790-95198E0A1EA7}" type="presParOf" srcId="{9FE0CEED-3CBE-4C43-8930-5373416E65DE}" destId="{89589E4D-88D2-4A88-B12F-2C5E077537CE}" srcOrd="2" destOrd="0" presId="urn:microsoft.com/office/officeart/2005/8/layout/orgChart1"/>
    <dgm:cxn modelId="{71E14A97-7E34-45DE-93B8-C903FD85FFC0}" type="presParOf" srcId="{6C24B218-75CD-4AF4-89FE-A6D3334BB1BA}" destId="{2CBD7B1D-053D-4AFE-A6C2-D358B2A15427}" srcOrd="6" destOrd="0" presId="urn:microsoft.com/office/officeart/2005/8/layout/orgChart1"/>
    <dgm:cxn modelId="{E6EDDD99-08D3-4686-8F36-C6A3A93EE34D}" type="presParOf" srcId="{6C24B218-75CD-4AF4-89FE-A6D3334BB1BA}" destId="{205D5B07-0BBD-445E-8AFA-9E901E1526EF}" srcOrd="7" destOrd="0" presId="urn:microsoft.com/office/officeart/2005/8/layout/orgChart1"/>
    <dgm:cxn modelId="{8CEAAB7A-30CC-4DC0-8B50-F6201F8D52E3}" type="presParOf" srcId="{205D5B07-0BBD-445E-8AFA-9E901E1526EF}" destId="{90DC1468-D34D-4233-A305-615E6BDE8F34}" srcOrd="0" destOrd="0" presId="urn:microsoft.com/office/officeart/2005/8/layout/orgChart1"/>
    <dgm:cxn modelId="{FFEF1CF7-0B8D-43B3-A114-53E124AC7BD1}" type="presParOf" srcId="{90DC1468-D34D-4233-A305-615E6BDE8F34}" destId="{0469FC76-FB3C-475A-BE0A-6F1B31B9CC2B}" srcOrd="0" destOrd="0" presId="urn:microsoft.com/office/officeart/2005/8/layout/orgChart1"/>
    <dgm:cxn modelId="{165621FF-3B48-4F87-922D-61AD29FA58F7}" type="presParOf" srcId="{90DC1468-D34D-4233-A305-615E6BDE8F34}" destId="{569CC4FB-A214-42FE-AB37-782CC5267EA2}" srcOrd="1" destOrd="0" presId="urn:microsoft.com/office/officeart/2005/8/layout/orgChart1"/>
    <dgm:cxn modelId="{6379FE29-3D3C-4B42-AB29-D79B5F252C81}" type="presParOf" srcId="{205D5B07-0BBD-445E-8AFA-9E901E1526EF}" destId="{064CBDD3-A3B9-4CFC-B127-75D240A674CD}" srcOrd="1" destOrd="0" presId="urn:microsoft.com/office/officeart/2005/8/layout/orgChart1"/>
    <dgm:cxn modelId="{BE84D151-58AD-4A52-9E33-6E6A78C79220}" type="presParOf" srcId="{205D5B07-0BBD-445E-8AFA-9E901E1526EF}" destId="{84DFEE97-5ACD-4F56-AB93-914E19B711C3}" srcOrd="2" destOrd="0" presId="urn:microsoft.com/office/officeart/2005/8/layout/orgChart1"/>
    <dgm:cxn modelId="{585B76CD-949D-498D-BC5B-2948CEE0D3D3}" type="presParOf" srcId="{A322FCA1-4553-41B7-BAE8-692F065F6190}" destId="{ED13E87B-5AB7-4E83-A3B5-866EF4DC0835}" srcOrd="2" destOrd="0" presId="urn:microsoft.com/office/officeart/2005/8/layout/orgChart1"/>
    <dgm:cxn modelId="{F1CF2B45-DB25-4547-B855-4B945838517F}" type="presParOf" srcId="{140A5476-57A7-4FF6-8228-F1BB8A23B01F}" destId="{C24928ED-CE40-416A-B718-77E971369478}" srcOrd="2" destOrd="0" presId="urn:microsoft.com/office/officeart/2005/8/layout/orgChart1"/>
    <dgm:cxn modelId="{33C803F7-9E94-4DCE-9521-ACA2FEA8BA4E}" type="presParOf" srcId="{140A5476-57A7-4FF6-8228-F1BB8A23B01F}" destId="{F19800D0-CE3E-4C82-A9C2-C66F5837DF67}" srcOrd="3" destOrd="0" presId="urn:microsoft.com/office/officeart/2005/8/layout/orgChart1"/>
    <dgm:cxn modelId="{05FDC497-7B4E-4744-9659-BAB492EB6EA1}" type="presParOf" srcId="{F19800D0-CE3E-4C82-A9C2-C66F5837DF67}" destId="{A9593EF9-BBEC-4BEF-AAC5-ADF94FD33C09}" srcOrd="0" destOrd="0" presId="urn:microsoft.com/office/officeart/2005/8/layout/orgChart1"/>
    <dgm:cxn modelId="{7C700302-F116-40B9-A3E1-1894969280F3}" type="presParOf" srcId="{A9593EF9-BBEC-4BEF-AAC5-ADF94FD33C09}" destId="{BAC94B72-2313-41DF-9E24-9971259A65BD}" srcOrd="0" destOrd="0" presId="urn:microsoft.com/office/officeart/2005/8/layout/orgChart1"/>
    <dgm:cxn modelId="{D903438A-64DE-40C2-B7E9-879BDB4B852E}" type="presParOf" srcId="{A9593EF9-BBEC-4BEF-AAC5-ADF94FD33C09}" destId="{CF5FA288-2C10-4887-8A07-5F5ADBF7FEEC}" srcOrd="1" destOrd="0" presId="urn:microsoft.com/office/officeart/2005/8/layout/orgChart1"/>
    <dgm:cxn modelId="{33D8219A-2878-4F9B-9945-573EA4EDBF40}" type="presParOf" srcId="{F19800D0-CE3E-4C82-A9C2-C66F5837DF67}" destId="{6C43C703-812F-43DA-B0D3-A93470DDED6C}" srcOrd="1" destOrd="0" presId="urn:microsoft.com/office/officeart/2005/8/layout/orgChart1"/>
    <dgm:cxn modelId="{19DEECA2-ECA6-4CCB-98C2-45B98BBFCA6F}" type="presParOf" srcId="{6C43C703-812F-43DA-B0D3-A93470DDED6C}" destId="{70377F12-389E-4F20-A97C-384962DC23F6}" srcOrd="0" destOrd="0" presId="urn:microsoft.com/office/officeart/2005/8/layout/orgChart1"/>
    <dgm:cxn modelId="{5AC4830A-BCE2-43AA-8687-6F28DBB79497}" type="presParOf" srcId="{6C43C703-812F-43DA-B0D3-A93470DDED6C}" destId="{A4D55B35-3844-47F4-B60C-2BFEECA283A2}" srcOrd="1" destOrd="0" presId="urn:microsoft.com/office/officeart/2005/8/layout/orgChart1"/>
    <dgm:cxn modelId="{C2F0EE0F-5228-415C-A6BA-30283C0D1BE9}" type="presParOf" srcId="{A4D55B35-3844-47F4-B60C-2BFEECA283A2}" destId="{4D7E480A-10A4-4836-A03A-0770478F5C00}" srcOrd="0" destOrd="0" presId="urn:microsoft.com/office/officeart/2005/8/layout/orgChart1"/>
    <dgm:cxn modelId="{2A85406B-8FD8-4E9C-A018-D40EC09D4969}" type="presParOf" srcId="{4D7E480A-10A4-4836-A03A-0770478F5C00}" destId="{8F7308DE-2783-42FE-ABAE-D94205811898}" srcOrd="0" destOrd="0" presId="urn:microsoft.com/office/officeart/2005/8/layout/orgChart1"/>
    <dgm:cxn modelId="{8BC65385-DE52-41E1-903E-E4CBCF8C0235}" type="presParOf" srcId="{4D7E480A-10A4-4836-A03A-0770478F5C00}" destId="{8FD4D399-89BA-4954-BEAF-F174FAFA2CD5}" srcOrd="1" destOrd="0" presId="urn:microsoft.com/office/officeart/2005/8/layout/orgChart1"/>
    <dgm:cxn modelId="{ABB81C2F-9F98-4688-81C9-6C8F373A57CF}" type="presParOf" srcId="{A4D55B35-3844-47F4-B60C-2BFEECA283A2}" destId="{7075F88B-3D1D-477D-A09C-909B713FB694}" srcOrd="1" destOrd="0" presId="urn:microsoft.com/office/officeart/2005/8/layout/orgChart1"/>
    <dgm:cxn modelId="{20BA4755-4FA5-4F9C-823A-8765255F4872}" type="presParOf" srcId="{A4D55B35-3844-47F4-B60C-2BFEECA283A2}" destId="{A3CABDDE-E2D1-4239-86B6-12DFE8C6F13D}" srcOrd="2" destOrd="0" presId="urn:microsoft.com/office/officeart/2005/8/layout/orgChart1"/>
    <dgm:cxn modelId="{4A0585D5-BB5C-42BA-BD3B-6AE885285846}" type="presParOf" srcId="{6C43C703-812F-43DA-B0D3-A93470DDED6C}" destId="{E59365F2-B103-45D8-9EDB-1F992EAC9E12}" srcOrd="2" destOrd="0" presId="urn:microsoft.com/office/officeart/2005/8/layout/orgChart1"/>
    <dgm:cxn modelId="{6B99E687-5443-4FC5-A1A6-88F6B07F6A44}" type="presParOf" srcId="{6C43C703-812F-43DA-B0D3-A93470DDED6C}" destId="{38F67E45-E053-4056-BADE-C27A232608C3}" srcOrd="3" destOrd="0" presId="urn:microsoft.com/office/officeart/2005/8/layout/orgChart1"/>
    <dgm:cxn modelId="{B38C612E-CE39-43D9-B38C-DE866E7ACDA7}" type="presParOf" srcId="{38F67E45-E053-4056-BADE-C27A232608C3}" destId="{35561B32-F8A4-48E7-9B7B-CDE3FDB4227F}" srcOrd="0" destOrd="0" presId="urn:microsoft.com/office/officeart/2005/8/layout/orgChart1"/>
    <dgm:cxn modelId="{C5C5B5AC-FCFD-49E6-9B8E-47AF6F801D12}" type="presParOf" srcId="{35561B32-F8A4-48E7-9B7B-CDE3FDB4227F}" destId="{A3744C0E-BF5D-4D73-9A85-7623D699F272}" srcOrd="0" destOrd="0" presId="urn:microsoft.com/office/officeart/2005/8/layout/orgChart1"/>
    <dgm:cxn modelId="{535A4C5E-4206-4527-8A0D-841BF11213E2}" type="presParOf" srcId="{35561B32-F8A4-48E7-9B7B-CDE3FDB4227F}" destId="{941D836A-6EC9-4166-B60F-CDBA88158CA2}" srcOrd="1" destOrd="0" presId="urn:microsoft.com/office/officeart/2005/8/layout/orgChart1"/>
    <dgm:cxn modelId="{C98D11FD-A146-4B6E-8423-D991E4F382ED}" type="presParOf" srcId="{38F67E45-E053-4056-BADE-C27A232608C3}" destId="{5E97C4AF-C225-47C6-A053-AC946E9C0699}" srcOrd="1" destOrd="0" presId="urn:microsoft.com/office/officeart/2005/8/layout/orgChart1"/>
    <dgm:cxn modelId="{24AF3A95-699B-4672-B114-EE418B5E6A41}" type="presParOf" srcId="{38F67E45-E053-4056-BADE-C27A232608C3}" destId="{F2800C55-9C1E-459C-93C4-9E60604D882B}" srcOrd="2" destOrd="0" presId="urn:microsoft.com/office/officeart/2005/8/layout/orgChart1"/>
    <dgm:cxn modelId="{C54E5846-4855-4AB9-A778-DE89AB6AE8EF}" type="presParOf" srcId="{6C43C703-812F-43DA-B0D3-A93470DDED6C}" destId="{6A07B82F-20AA-416B-8470-B5A2EDE370B5}" srcOrd="4" destOrd="0" presId="urn:microsoft.com/office/officeart/2005/8/layout/orgChart1"/>
    <dgm:cxn modelId="{532F9871-A240-4558-9642-571B1AA02162}" type="presParOf" srcId="{6C43C703-812F-43DA-B0D3-A93470DDED6C}" destId="{491942F9-626D-46B6-A1C1-6B15E125C609}" srcOrd="5" destOrd="0" presId="urn:microsoft.com/office/officeart/2005/8/layout/orgChart1"/>
    <dgm:cxn modelId="{7F894124-34DB-4116-BCC2-519E2F9E168F}" type="presParOf" srcId="{491942F9-626D-46B6-A1C1-6B15E125C609}" destId="{3ED83FA4-3FEE-4E5F-8D33-D082F16ED883}" srcOrd="0" destOrd="0" presId="urn:microsoft.com/office/officeart/2005/8/layout/orgChart1"/>
    <dgm:cxn modelId="{ADF30E59-56A0-4B02-B4BD-90B9790A6D3D}" type="presParOf" srcId="{3ED83FA4-3FEE-4E5F-8D33-D082F16ED883}" destId="{8855A3D4-EC07-426F-A3C5-A7B78935C7CC}" srcOrd="0" destOrd="0" presId="urn:microsoft.com/office/officeart/2005/8/layout/orgChart1"/>
    <dgm:cxn modelId="{6F3F362F-EA02-4C72-A482-B00F83E72C16}" type="presParOf" srcId="{3ED83FA4-3FEE-4E5F-8D33-D082F16ED883}" destId="{CA68665A-E8E0-4CFC-8105-79D66515C3FA}" srcOrd="1" destOrd="0" presId="urn:microsoft.com/office/officeart/2005/8/layout/orgChart1"/>
    <dgm:cxn modelId="{951BB34F-9076-448F-AABE-F8299939C653}" type="presParOf" srcId="{491942F9-626D-46B6-A1C1-6B15E125C609}" destId="{3C076750-DF53-40C1-9FD6-8BF94FA2347D}" srcOrd="1" destOrd="0" presId="urn:microsoft.com/office/officeart/2005/8/layout/orgChart1"/>
    <dgm:cxn modelId="{D19CD43C-4D09-4F09-A5AB-8B3CDD7BCF7C}" type="presParOf" srcId="{491942F9-626D-46B6-A1C1-6B15E125C609}" destId="{56F8602F-2020-4893-B509-DCFDEC3A099D}" srcOrd="2" destOrd="0" presId="urn:microsoft.com/office/officeart/2005/8/layout/orgChart1"/>
    <dgm:cxn modelId="{AC5F2EAF-E7F4-4C21-92EE-CAD818528339}" type="presParOf" srcId="{6C43C703-812F-43DA-B0D3-A93470DDED6C}" destId="{30DAC24C-6542-439F-AFE5-07AFD3E50DF7}" srcOrd="6" destOrd="0" presId="urn:microsoft.com/office/officeart/2005/8/layout/orgChart1"/>
    <dgm:cxn modelId="{069BF2BC-EF06-40CB-B4FC-C71D54B3CF31}" type="presParOf" srcId="{6C43C703-812F-43DA-B0D3-A93470DDED6C}" destId="{A49AF598-0E6B-4FD6-989F-ABEF558B1215}" srcOrd="7" destOrd="0" presId="urn:microsoft.com/office/officeart/2005/8/layout/orgChart1"/>
    <dgm:cxn modelId="{C0F0C937-4831-4504-998A-C877A10D4454}" type="presParOf" srcId="{A49AF598-0E6B-4FD6-989F-ABEF558B1215}" destId="{1D36E6DE-D7C8-46FE-A4DA-35E4ADC2C66A}" srcOrd="0" destOrd="0" presId="urn:microsoft.com/office/officeart/2005/8/layout/orgChart1"/>
    <dgm:cxn modelId="{02D6A429-699A-4F5D-A451-0D3060DDCD95}" type="presParOf" srcId="{1D36E6DE-D7C8-46FE-A4DA-35E4ADC2C66A}" destId="{CE5B17CC-7408-4875-9D00-5F72BC0EBDB7}" srcOrd="0" destOrd="0" presId="urn:microsoft.com/office/officeart/2005/8/layout/orgChart1"/>
    <dgm:cxn modelId="{E9C384F9-0E86-4F48-9299-EA6D9110EF00}" type="presParOf" srcId="{1D36E6DE-D7C8-46FE-A4DA-35E4ADC2C66A}" destId="{A9C99ED9-49CE-407A-A894-2D6DB337FCCE}" srcOrd="1" destOrd="0" presId="urn:microsoft.com/office/officeart/2005/8/layout/orgChart1"/>
    <dgm:cxn modelId="{3B7F8361-81CA-4EAF-9446-F8BD09A9BD47}" type="presParOf" srcId="{A49AF598-0E6B-4FD6-989F-ABEF558B1215}" destId="{E43CCF12-23B0-4DDB-9145-B1EF1375B963}" srcOrd="1" destOrd="0" presId="urn:microsoft.com/office/officeart/2005/8/layout/orgChart1"/>
    <dgm:cxn modelId="{D34D1584-1228-40E3-8C8A-517D2BB4A9A2}" type="presParOf" srcId="{A49AF598-0E6B-4FD6-989F-ABEF558B1215}" destId="{C7DE10B9-3131-4D2D-B5A6-A692787AF5E7}" srcOrd="2" destOrd="0" presId="urn:microsoft.com/office/officeart/2005/8/layout/orgChart1"/>
    <dgm:cxn modelId="{1E92E53B-0058-416F-9817-10E022AE8B5D}" type="presParOf" srcId="{6C43C703-812F-43DA-B0D3-A93470DDED6C}" destId="{505DD1F2-B741-4B1A-A839-386798F190E5}" srcOrd="8" destOrd="0" presId="urn:microsoft.com/office/officeart/2005/8/layout/orgChart1"/>
    <dgm:cxn modelId="{B58E09EB-C573-4AEC-A29C-67517BA8130D}" type="presParOf" srcId="{6C43C703-812F-43DA-B0D3-A93470DDED6C}" destId="{78EE2E8E-C334-4F62-9AEB-09B294E7A7B3}" srcOrd="9" destOrd="0" presId="urn:microsoft.com/office/officeart/2005/8/layout/orgChart1"/>
    <dgm:cxn modelId="{BDDDB942-CFC3-4095-AD0C-07B0F6E50A61}" type="presParOf" srcId="{78EE2E8E-C334-4F62-9AEB-09B294E7A7B3}" destId="{4D4C4755-8EEB-4A8F-BE30-A9A95D5A2755}" srcOrd="0" destOrd="0" presId="urn:microsoft.com/office/officeart/2005/8/layout/orgChart1"/>
    <dgm:cxn modelId="{BB99C365-EA21-45B7-ADC2-9799B4E681E9}" type="presParOf" srcId="{4D4C4755-8EEB-4A8F-BE30-A9A95D5A2755}" destId="{2D66E8A7-CD62-4DB4-A4CC-86D424D935E8}" srcOrd="0" destOrd="0" presId="urn:microsoft.com/office/officeart/2005/8/layout/orgChart1"/>
    <dgm:cxn modelId="{8A89B357-13FE-4F09-9F21-6081C1E1B664}" type="presParOf" srcId="{4D4C4755-8EEB-4A8F-BE30-A9A95D5A2755}" destId="{600DDD24-46F1-4809-81F2-D9530512C86D}" srcOrd="1" destOrd="0" presId="urn:microsoft.com/office/officeart/2005/8/layout/orgChart1"/>
    <dgm:cxn modelId="{AA734DFE-5CFB-41B4-A09F-A9643F6382AB}" type="presParOf" srcId="{78EE2E8E-C334-4F62-9AEB-09B294E7A7B3}" destId="{B31842D0-E136-44D7-BC18-5EF25E5F54B6}" srcOrd="1" destOrd="0" presId="urn:microsoft.com/office/officeart/2005/8/layout/orgChart1"/>
    <dgm:cxn modelId="{D1B265EB-C684-4DF4-A402-158FCDAB8B8C}" type="presParOf" srcId="{78EE2E8E-C334-4F62-9AEB-09B294E7A7B3}" destId="{3D9406C5-91A1-4E72-AA4B-A69DB72047A9}" srcOrd="2" destOrd="0" presId="urn:microsoft.com/office/officeart/2005/8/layout/orgChart1"/>
    <dgm:cxn modelId="{7BDB4B11-6683-486D-826F-E6191E5C7D9E}" type="presParOf" srcId="{6C43C703-812F-43DA-B0D3-A93470DDED6C}" destId="{65CD20D7-7C7B-48CC-B583-912F6F097B74}" srcOrd="10" destOrd="0" presId="urn:microsoft.com/office/officeart/2005/8/layout/orgChart1"/>
    <dgm:cxn modelId="{5374A86C-C902-4B9E-B7B8-A3CBC5E067CC}" type="presParOf" srcId="{6C43C703-812F-43DA-B0D3-A93470DDED6C}" destId="{F8EB9937-0EDF-4A74-98E6-A33C0A54B94A}" srcOrd="11" destOrd="0" presId="urn:microsoft.com/office/officeart/2005/8/layout/orgChart1"/>
    <dgm:cxn modelId="{26932655-829D-4E68-878D-5075AD4F4B8B}" type="presParOf" srcId="{F8EB9937-0EDF-4A74-98E6-A33C0A54B94A}" destId="{EC6E7993-84C4-4C5F-8FD9-B46E08160A1F}" srcOrd="0" destOrd="0" presId="urn:microsoft.com/office/officeart/2005/8/layout/orgChart1"/>
    <dgm:cxn modelId="{B64D3439-158E-41FB-9DA1-5D5D8AA83061}" type="presParOf" srcId="{EC6E7993-84C4-4C5F-8FD9-B46E08160A1F}" destId="{C5F9B776-C5A3-49E6-AA59-4B7D186E0CA7}" srcOrd="0" destOrd="0" presId="urn:microsoft.com/office/officeart/2005/8/layout/orgChart1"/>
    <dgm:cxn modelId="{E3C76AEB-D27B-444A-B90B-FA33C95ECD2B}" type="presParOf" srcId="{EC6E7993-84C4-4C5F-8FD9-B46E08160A1F}" destId="{1EA940BD-1F94-4E86-B4B9-E574309465B4}" srcOrd="1" destOrd="0" presId="urn:microsoft.com/office/officeart/2005/8/layout/orgChart1"/>
    <dgm:cxn modelId="{E09D26DD-5BE7-4B80-921B-3C44E9CCB79F}" type="presParOf" srcId="{F8EB9937-0EDF-4A74-98E6-A33C0A54B94A}" destId="{48AA907F-DCFB-4D81-B860-00B726C8A6A0}" srcOrd="1" destOrd="0" presId="urn:microsoft.com/office/officeart/2005/8/layout/orgChart1"/>
    <dgm:cxn modelId="{3BD1D02B-0850-4176-8415-5F3CFF9F3032}" type="presParOf" srcId="{F8EB9937-0EDF-4A74-98E6-A33C0A54B94A}" destId="{0E54B86C-6D7B-4017-BB6E-491E295C63E6}" srcOrd="2" destOrd="0" presId="urn:microsoft.com/office/officeart/2005/8/layout/orgChart1"/>
    <dgm:cxn modelId="{A27B6A7C-312D-45B8-B477-A147CD5BB7F0}" type="presParOf" srcId="{6C43C703-812F-43DA-B0D3-A93470DDED6C}" destId="{AB0BBD27-B8AE-484F-9394-021058815686}" srcOrd="12" destOrd="0" presId="urn:microsoft.com/office/officeart/2005/8/layout/orgChart1"/>
    <dgm:cxn modelId="{7D836C13-472A-4800-9BAF-31D082C9CC36}" type="presParOf" srcId="{6C43C703-812F-43DA-B0D3-A93470DDED6C}" destId="{27A2B546-CD5C-449A-BDE7-E248BACD8135}" srcOrd="13" destOrd="0" presId="urn:microsoft.com/office/officeart/2005/8/layout/orgChart1"/>
    <dgm:cxn modelId="{BDFD5DC7-AC96-4508-8F56-6187A0A2DF5F}" type="presParOf" srcId="{27A2B546-CD5C-449A-BDE7-E248BACD8135}" destId="{516E91FB-DFEF-4039-9D3E-1F72A6041BEB}" srcOrd="0" destOrd="0" presId="urn:microsoft.com/office/officeart/2005/8/layout/orgChart1"/>
    <dgm:cxn modelId="{14670FFF-9383-43A7-9DF0-7D11094F448D}" type="presParOf" srcId="{516E91FB-DFEF-4039-9D3E-1F72A6041BEB}" destId="{F40BA3F2-3847-403A-9C3F-44B4A23F069F}" srcOrd="0" destOrd="0" presId="urn:microsoft.com/office/officeart/2005/8/layout/orgChart1"/>
    <dgm:cxn modelId="{DC0AC9A2-40BB-4966-B567-7B8286F7ECEC}" type="presParOf" srcId="{516E91FB-DFEF-4039-9D3E-1F72A6041BEB}" destId="{3E9BDBCE-5396-4F91-8353-FD7F97E95621}" srcOrd="1" destOrd="0" presId="urn:microsoft.com/office/officeart/2005/8/layout/orgChart1"/>
    <dgm:cxn modelId="{40AD6108-87DA-4239-AF77-356798E2E70F}" type="presParOf" srcId="{27A2B546-CD5C-449A-BDE7-E248BACD8135}" destId="{A788F0B7-9F2D-463E-BB08-13231CED05A6}" srcOrd="1" destOrd="0" presId="urn:microsoft.com/office/officeart/2005/8/layout/orgChart1"/>
    <dgm:cxn modelId="{F5C34FE9-5785-4BF5-BC52-B27916F080D6}" type="presParOf" srcId="{27A2B546-CD5C-449A-BDE7-E248BACD8135}" destId="{D0A2393C-B3DB-40E2-82EA-43C0E1B12572}" srcOrd="2" destOrd="0" presId="urn:microsoft.com/office/officeart/2005/8/layout/orgChart1"/>
    <dgm:cxn modelId="{8ECC00E0-D497-45AB-8520-EC1DEF7F19EB}" type="presParOf" srcId="{F19800D0-CE3E-4C82-A9C2-C66F5837DF67}" destId="{95D5DA65-F8ED-44E7-99DA-9DFCF3DF5C9D}" srcOrd="2" destOrd="0" presId="urn:microsoft.com/office/officeart/2005/8/layout/orgChart1"/>
    <dgm:cxn modelId="{D108EB28-049D-460D-B1D0-49B896607BED}" type="presParOf" srcId="{140A5476-57A7-4FF6-8228-F1BB8A23B01F}" destId="{4F4EA6F2-6F42-4010-B81B-574839A04C67}" srcOrd="4" destOrd="0" presId="urn:microsoft.com/office/officeart/2005/8/layout/orgChart1"/>
    <dgm:cxn modelId="{B3B76FC2-E669-4431-8206-529A2FB7EF37}" type="presParOf" srcId="{140A5476-57A7-4FF6-8228-F1BB8A23B01F}" destId="{61BEE77E-1F43-4457-8596-BFE1930B634A}" srcOrd="5" destOrd="0" presId="urn:microsoft.com/office/officeart/2005/8/layout/orgChart1"/>
    <dgm:cxn modelId="{BB84CFDF-F994-4961-8BC3-4BA9536CEDA1}" type="presParOf" srcId="{61BEE77E-1F43-4457-8596-BFE1930B634A}" destId="{4792F65C-2641-4904-8D23-9931A5C262DF}" srcOrd="0" destOrd="0" presId="urn:microsoft.com/office/officeart/2005/8/layout/orgChart1"/>
    <dgm:cxn modelId="{57DE3BB7-D6EB-403C-9D5C-9DCAAFC0A03D}" type="presParOf" srcId="{4792F65C-2641-4904-8D23-9931A5C262DF}" destId="{67BFD1EC-12CA-48E2-922F-D69B0164C363}" srcOrd="0" destOrd="0" presId="urn:microsoft.com/office/officeart/2005/8/layout/orgChart1"/>
    <dgm:cxn modelId="{75BEEBE7-30D4-4EDB-A6B7-1968522CC389}" type="presParOf" srcId="{4792F65C-2641-4904-8D23-9931A5C262DF}" destId="{ADADE7AA-5A21-4CFB-919B-E9A8435E7CBD}" srcOrd="1" destOrd="0" presId="urn:microsoft.com/office/officeart/2005/8/layout/orgChart1"/>
    <dgm:cxn modelId="{42DF627E-54ED-4C4C-AC8A-49B86A916855}" type="presParOf" srcId="{61BEE77E-1F43-4457-8596-BFE1930B634A}" destId="{ED82FE89-503D-45A3-BF49-A59538CAA01E}" srcOrd="1" destOrd="0" presId="urn:microsoft.com/office/officeart/2005/8/layout/orgChart1"/>
    <dgm:cxn modelId="{A56C8179-7C24-40A7-A661-62EC51913973}" type="presParOf" srcId="{ED82FE89-503D-45A3-BF49-A59538CAA01E}" destId="{CFB12032-1FE0-4BFF-8F19-F3092AAFD3CB}" srcOrd="0" destOrd="0" presId="urn:microsoft.com/office/officeart/2005/8/layout/orgChart1"/>
    <dgm:cxn modelId="{6A592DAB-83C9-4B5A-94CB-CB8D20077285}" type="presParOf" srcId="{ED82FE89-503D-45A3-BF49-A59538CAA01E}" destId="{80B1BD1C-9CF3-4EA2-84B6-FE0395F83B17}" srcOrd="1" destOrd="0" presId="urn:microsoft.com/office/officeart/2005/8/layout/orgChart1"/>
    <dgm:cxn modelId="{92A080A9-FD9A-4C29-A84A-79EA3722A936}" type="presParOf" srcId="{80B1BD1C-9CF3-4EA2-84B6-FE0395F83B17}" destId="{F17758AB-55B7-43ED-9D12-0A35DDB2C992}" srcOrd="0" destOrd="0" presId="urn:microsoft.com/office/officeart/2005/8/layout/orgChart1"/>
    <dgm:cxn modelId="{4F97463D-5009-4B94-880E-32C601FBA0AC}" type="presParOf" srcId="{F17758AB-55B7-43ED-9D12-0A35DDB2C992}" destId="{3C698F54-4F85-40A9-94E5-D04904155379}" srcOrd="0" destOrd="0" presId="urn:microsoft.com/office/officeart/2005/8/layout/orgChart1"/>
    <dgm:cxn modelId="{D6970E71-6632-4889-B441-E8F4B1931F6A}" type="presParOf" srcId="{F17758AB-55B7-43ED-9D12-0A35DDB2C992}" destId="{026D685B-770B-4C6A-BD7F-20D88BBF7DE1}" srcOrd="1" destOrd="0" presId="urn:microsoft.com/office/officeart/2005/8/layout/orgChart1"/>
    <dgm:cxn modelId="{3757F70C-7D0D-45DC-9332-485D2E34DBD0}" type="presParOf" srcId="{80B1BD1C-9CF3-4EA2-84B6-FE0395F83B17}" destId="{F442B3BF-69C7-4F6A-8422-E28F18F83FFB}" srcOrd="1" destOrd="0" presId="urn:microsoft.com/office/officeart/2005/8/layout/orgChart1"/>
    <dgm:cxn modelId="{21DBFBFE-F30A-4D96-B5E6-F6B480A074D7}" type="presParOf" srcId="{80B1BD1C-9CF3-4EA2-84B6-FE0395F83B17}" destId="{AF8CA237-FE56-4B8F-9185-23F3CD278CA2}" srcOrd="2" destOrd="0" presId="urn:microsoft.com/office/officeart/2005/8/layout/orgChart1"/>
    <dgm:cxn modelId="{33A94914-B737-4FD5-BD73-8E691EA43A3C}" type="presParOf" srcId="{61BEE77E-1F43-4457-8596-BFE1930B634A}" destId="{6122D1B2-B6DB-4455-82B9-AC8B415FDB57}" srcOrd="2" destOrd="0" presId="urn:microsoft.com/office/officeart/2005/8/layout/orgChart1"/>
    <dgm:cxn modelId="{3477C7B3-AB11-4A76-9613-3040540AD2B5}" type="presParOf" srcId="{140A5476-57A7-4FF6-8228-F1BB8A23B01F}" destId="{52E38ED9-3F3C-42CF-AE4E-174977D67CA0}" srcOrd="6" destOrd="0" presId="urn:microsoft.com/office/officeart/2005/8/layout/orgChart1"/>
    <dgm:cxn modelId="{191A3EEC-62B4-4562-9BBB-2C1DCEEEB3FE}" type="presParOf" srcId="{140A5476-57A7-4FF6-8228-F1BB8A23B01F}" destId="{D023F1A0-E1A5-401A-A5FF-B1A3206ABC9D}" srcOrd="7" destOrd="0" presId="urn:microsoft.com/office/officeart/2005/8/layout/orgChart1"/>
    <dgm:cxn modelId="{3865E711-2E02-4818-A986-E3EB9545B109}" type="presParOf" srcId="{D023F1A0-E1A5-401A-A5FF-B1A3206ABC9D}" destId="{EA3F1576-D5B1-4944-84C1-7750D13503BF}" srcOrd="0" destOrd="0" presId="urn:microsoft.com/office/officeart/2005/8/layout/orgChart1"/>
    <dgm:cxn modelId="{F0F5B24F-DE56-4137-9FDF-8A732B2D1AB3}" type="presParOf" srcId="{EA3F1576-D5B1-4944-84C1-7750D13503BF}" destId="{F9834CD8-4C02-4822-8C5F-B57A793527D4}" srcOrd="0" destOrd="0" presId="urn:microsoft.com/office/officeart/2005/8/layout/orgChart1"/>
    <dgm:cxn modelId="{B27AE97E-F89D-43EE-88DA-E3BBE07D335A}" type="presParOf" srcId="{EA3F1576-D5B1-4944-84C1-7750D13503BF}" destId="{B388F7DC-9E36-4717-B6C2-40F9E59D5E35}" srcOrd="1" destOrd="0" presId="urn:microsoft.com/office/officeart/2005/8/layout/orgChart1"/>
    <dgm:cxn modelId="{8CC54E8C-88B5-4D7E-B569-4509ECE771E5}" type="presParOf" srcId="{D023F1A0-E1A5-401A-A5FF-B1A3206ABC9D}" destId="{956A1D96-BBBF-4DAF-9399-58BE48C0A756}" srcOrd="1" destOrd="0" presId="urn:microsoft.com/office/officeart/2005/8/layout/orgChart1"/>
    <dgm:cxn modelId="{59A6DDFC-F102-4548-99AD-C234EA6E865B}" type="presParOf" srcId="{956A1D96-BBBF-4DAF-9399-58BE48C0A756}" destId="{8BA1E391-5262-48B8-BB4B-6259D3639070}" srcOrd="0" destOrd="0" presId="urn:microsoft.com/office/officeart/2005/8/layout/orgChart1"/>
    <dgm:cxn modelId="{5FC8D3E1-753C-45F3-9544-0C3E48ED9E76}" type="presParOf" srcId="{956A1D96-BBBF-4DAF-9399-58BE48C0A756}" destId="{FA077688-400D-4C7B-8C0E-985DFEBA2C11}" srcOrd="1" destOrd="0" presId="urn:microsoft.com/office/officeart/2005/8/layout/orgChart1"/>
    <dgm:cxn modelId="{7CAE0983-4B31-424A-97A0-0B1E421D41A6}" type="presParOf" srcId="{FA077688-400D-4C7B-8C0E-985DFEBA2C11}" destId="{3EE4C354-F627-4D93-AE4A-68040B9C8841}" srcOrd="0" destOrd="0" presId="urn:microsoft.com/office/officeart/2005/8/layout/orgChart1"/>
    <dgm:cxn modelId="{6ABDF2E1-9FDC-4BCF-BFAD-9C16E41B3829}" type="presParOf" srcId="{3EE4C354-F627-4D93-AE4A-68040B9C8841}" destId="{5999064A-2C57-4107-93DB-7BEF52E69AAF}" srcOrd="0" destOrd="0" presId="urn:microsoft.com/office/officeart/2005/8/layout/orgChart1"/>
    <dgm:cxn modelId="{E5953E1A-D6EC-431B-B01F-1DE93A831377}" type="presParOf" srcId="{3EE4C354-F627-4D93-AE4A-68040B9C8841}" destId="{B9912A03-822F-4439-810F-5B86899C4631}" srcOrd="1" destOrd="0" presId="urn:microsoft.com/office/officeart/2005/8/layout/orgChart1"/>
    <dgm:cxn modelId="{4FBEDCFB-CE1C-4473-8000-60BFCF98D97A}" type="presParOf" srcId="{FA077688-400D-4C7B-8C0E-985DFEBA2C11}" destId="{C091A039-AF84-4BF0-8851-6AFADD8B9D0F}" srcOrd="1" destOrd="0" presId="urn:microsoft.com/office/officeart/2005/8/layout/orgChart1"/>
    <dgm:cxn modelId="{C2ECF191-6777-42DD-A93F-78AB83A4766D}" type="presParOf" srcId="{FA077688-400D-4C7B-8C0E-985DFEBA2C11}" destId="{98611D72-C4C0-4923-867E-1F106E1EE0C1}" srcOrd="2" destOrd="0" presId="urn:microsoft.com/office/officeart/2005/8/layout/orgChart1"/>
    <dgm:cxn modelId="{C944C29E-4472-4361-BB41-53867E8F45DF}" type="presParOf" srcId="{956A1D96-BBBF-4DAF-9399-58BE48C0A756}" destId="{0EB3C5E1-595D-404F-A59F-BEE5A5286CE4}" srcOrd="2" destOrd="0" presId="urn:microsoft.com/office/officeart/2005/8/layout/orgChart1"/>
    <dgm:cxn modelId="{DA89758A-8F4B-45CA-8F26-53B8D00C92C9}" type="presParOf" srcId="{956A1D96-BBBF-4DAF-9399-58BE48C0A756}" destId="{CF0C77A6-B2C1-4219-9B8B-B85F5A4D15D9}" srcOrd="3" destOrd="0" presId="urn:microsoft.com/office/officeart/2005/8/layout/orgChart1"/>
    <dgm:cxn modelId="{8C15EA0E-E54A-4CE7-A76D-62D3265280EB}" type="presParOf" srcId="{CF0C77A6-B2C1-4219-9B8B-B85F5A4D15D9}" destId="{7DDFC765-E828-4E7E-8157-831B7C6AD246}" srcOrd="0" destOrd="0" presId="urn:microsoft.com/office/officeart/2005/8/layout/orgChart1"/>
    <dgm:cxn modelId="{5E40A872-7FAC-45D9-B7F2-006292FA4B53}" type="presParOf" srcId="{7DDFC765-E828-4E7E-8157-831B7C6AD246}" destId="{40B445F5-F158-436C-B5F5-98D19DE3C2EF}" srcOrd="0" destOrd="0" presId="urn:microsoft.com/office/officeart/2005/8/layout/orgChart1"/>
    <dgm:cxn modelId="{F7D1F1D5-46A1-4F81-B740-6C78D900AB35}" type="presParOf" srcId="{7DDFC765-E828-4E7E-8157-831B7C6AD246}" destId="{E7EC4816-8497-4127-AB2B-488497A997D7}" srcOrd="1" destOrd="0" presId="urn:microsoft.com/office/officeart/2005/8/layout/orgChart1"/>
    <dgm:cxn modelId="{7CDF5CD3-2FB6-4F2D-B0C0-8E1D2BC7B17B}" type="presParOf" srcId="{CF0C77A6-B2C1-4219-9B8B-B85F5A4D15D9}" destId="{277E639B-6AF7-415A-AE32-852003E1B541}" srcOrd="1" destOrd="0" presId="urn:microsoft.com/office/officeart/2005/8/layout/orgChart1"/>
    <dgm:cxn modelId="{8987B6E3-CE50-46B7-BC45-3FE4A73B5A1D}" type="presParOf" srcId="{CF0C77A6-B2C1-4219-9B8B-B85F5A4D15D9}" destId="{9F514706-8CC7-4605-8528-F76F861E81AC}" srcOrd="2" destOrd="0" presId="urn:microsoft.com/office/officeart/2005/8/layout/orgChart1"/>
    <dgm:cxn modelId="{C4706C94-E275-4169-8A1A-5CF1902E9A4D}" type="presParOf" srcId="{956A1D96-BBBF-4DAF-9399-58BE48C0A756}" destId="{A2D35BCF-3F48-4DD0-B7C3-A2457357847A}" srcOrd="4" destOrd="0" presId="urn:microsoft.com/office/officeart/2005/8/layout/orgChart1"/>
    <dgm:cxn modelId="{DA17947A-1EFB-4154-9FF7-04718E40519A}" type="presParOf" srcId="{956A1D96-BBBF-4DAF-9399-58BE48C0A756}" destId="{AE2FCBF7-4D3F-474D-9943-A04B354CF9B0}" srcOrd="5" destOrd="0" presId="urn:microsoft.com/office/officeart/2005/8/layout/orgChart1"/>
    <dgm:cxn modelId="{635D1A1B-884C-4E94-AF6E-2EBF009A5055}" type="presParOf" srcId="{AE2FCBF7-4D3F-474D-9943-A04B354CF9B0}" destId="{EF5B9F1C-1D14-44AF-A1BC-D327A3D737AF}" srcOrd="0" destOrd="0" presId="urn:microsoft.com/office/officeart/2005/8/layout/orgChart1"/>
    <dgm:cxn modelId="{AABFB035-8AF4-489E-BFF1-AE86CB748899}" type="presParOf" srcId="{EF5B9F1C-1D14-44AF-A1BC-D327A3D737AF}" destId="{3F308988-7067-4032-88CD-0C6C63DDFF42}" srcOrd="0" destOrd="0" presId="urn:microsoft.com/office/officeart/2005/8/layout/orgChart1"/>
    <dgm:cxn modelId="{FAA5B551-BCE5-42A4-84E9-3D6664B081AB}" type="presParOf" srcId="{EF5B9F1C-1D14-44AF-A1BC-D327A3D737AF}" destId="{3A8939E4-8A58-4AA0-A31E-16B803A34032}" srcOrd="1" destOrd="0" presId="urn:microsoft.com/office/officeart/2005/8/layout/orgChart1"/>
    <dgm:cxn modelId="{F7F97576-EF59-4911-881A-BD4ADBAA1BA1}" type="presParOf" srcId="{AE2FCBF7-4D3F-474D-9943-A04B354CF9B0}" destId="{44C13530-D234-404B-A350-BAEC0B9BCEE5}" srcOrd="1" destOrd="0" presId="urn:microsoft.com/office/officeart/2005/8/layout/orgChart1"/>
    <dgm:cxn modelId="{6E3811CB-1DD9-437B-A097-5F8F5359B56A}" type="presParOf" srcId="{AE2FCBF7-4D3F-474D-9943-A04B354CF9B0}" destId="{092B4FF3-ECDD-4193-B021-D860E15AC17C}" srcOrd="2" destOrd="0" presId="urn:microsoft.com/office/officeart/2005/8/layout/orgChart1"/>
    <dgm:cxn modelId="{EC8237AD-E0D8-4959-802D-9DCEEA934995}" type="presParOf" srcId="{956A1D96-BBBF-4DAF-9399-58BE48C0A756}" destId="{48AF146A-6440-4547-BC0D-9C0E1BC8036F}" srcOrd="6" destOrd="0" presId="urn:microsoft.com/office/officeart/2005/8/layout/orgChart1"/>
    <dgm:cxn modelId="{2E2732BE-1BD8-46A8-9EF1-12554F86D2BE}" type="presParOf" srcId="{956A1D96-BBBF-4DAF-9399-58BE48C0A756}" destId="{C5782753-573B-4E58-BDC1-7F7B1B2A44FE}" srcOrd="7" destOrd="0" presId="urn:microsoft.com/office/officeart/2005/8/layout/orgChart1"/>
    <dgm:cxn modelId="{EBC039D9-C017-4CD0-A227-65A405D238C1}" type="presParOf" srcId="{C5782753-573B-4E58-BDC1-7F7B1B2A44FE}" destId="{4DEF4AA9-A93C-48F9-A8ED-2E33988A4CE1}" srcOrd="0" destOrd="0" presId="urn:microsoft.com/office/officeart/2005/8/layout/orgChart1"/>
    <dgm:cxn modelId="{57ABBF8F-608F-47A6-878C-D07A39AC0790}" type="presParOf" srcId="{4DEF4AA9-A93C-48F9-A8ED-2E33988A4CE1}" destId="{B079D916-2C61-491D-915B-6A33FC0BE0F8}" srcOrd="0" destOrd="0" presId="urn:microsoft.com/office/officeart/2005/8/layout/orgChart1"/>
    <dgm:cxn modelId="{90C4989E-A8E0-4CA9-BD6B-5B88784A99D8}" type="presParOf" srcId="{4DEF4AA9-A93C-48F9-A8ED-2E33988A4CE1}" destId="{D4A58E64-4DE6-4088-9424-A9284D8A1B6A}" srcOrd="1" destOrd="0" presId="urn:microsoft.com/office/officeart/2005/8/layout/orgChart1"/>
    <dgm:cxn modelId="{9600F6C6-48F5-4042-B62B-803BE16AC016}" type="presParOf" srcId="{C5782753-573B-4E58-BDC1-7F7B1B2A44FE}" destId="{CBE1C056-A376-4B85-BCA3-BA87633AAEE3}" srcOrd="1" destOrd="0" presId="urn:microsoft.com/office/officeart/2005/8/layout/orgChart1"/>
    <dgm:cxn modelId="{B0E29BDE-65B8-4A35-82A1-524FCFA38681}" type="presParOf" srcId="{C5782753-573B-4E58-BDC1-7F7B1B2A44FE}" destId="{9009E1D3-6E90-4C20-A553-74699E32BB61}" srcOrd="2" destOrd="0" presId="urn:microsoft.com/office/officeart/2005/8/layout/orgChart1"/>
    <dgm:cxn modelId="{A0E5E2F5-FF1B-47A7-B9AC-E214D2D9C701}" type="presParOf" srcId="{D023F1A0-E1A5-401A-A5FF-B1A3206ABC9D}" destId="{BF2B3FCD-B6CA-4EDC-9176-65ADED5B37AC}" srcOrd="2" destOrd="0" presId="urn:microsoft.com/office/officeart/2005/8/layout/orgChart1"/>
    <dgm:cxn modelId="{7D1F74FB-1BED-432A-81E9-C4998134467C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9C8C966-E0B9-44D9-B2B9-CA1B1704A4B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Keith Bowlin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F644FD8C-EBC4-4EFD-A3D8-7C8B11889F8B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Monitoring 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Jacob Culp </a:t>
          </a:r>
          <a:br>
            <a:rPr lang="en-US" sz="900" b="0" i="0" dirty="0">
              <a:solidFill>
                <a:schemeClr val="tx1"/>
              </a:solidFill>
            </a:rPr>
          </a:br>
          <a:r>
            <a:rPr lang="en-US" sz="900" b="0" i="0" dirty="0">
              <a:solidFill>
                <a:schemeClr val="tx1"/>
              </a:solidFill>
            </a:rPr>
            <a:t>Supervisor</a:t>
          </a:r>
        </a:p>
      </dgm:t>
    </dgm:pt>
    <dgm:pt modelId="{D593B549-F1F1-430A-B038-08A16533E7A1}" type="sibTrans" cxnId="{988C76FD-4D35-4059-B19D-CB2CF301093F}">
      <dgm:prSet/>
      <dgm:spPr/>
      <dgm:t>
        <a:bodyPr/>
        <a:lstStyle/>
        <a:p>
          <a:endParaRPr lang="en-US"/>
        </a:p>
      </dgm:t>
    </dgm:pt>
    <dgm:pt modelId="{D1845A61-76CD-48A8-BA96-70D44373CD68}" type="parTrans" cxnId="{988C76FD-4D35-4059-B19D-CB2CF301093F}">
      <dgm:prSet/>
      <dgm:spPr/>
      <dgm:t>
        <a:bodyPr/>
        <a:lstStyle/>
        <a:p>
          <a:endParaRPr lang="en-US"/>
        </a:p>
      </dgm:t>
    </dgm:pt>
    <dgm:pt modelId="{01D7F48E-F4EF-4FEF-986A-F7D5A910C537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000" b="1" i="0" dirty="0">
              <a:latin typeface="+mn-lt"/>
            </a:rPr>
            <a:t>Water Quality Branch</a:t>
          </a:r>
        </a:p>
        <a:p>
          <a:pPr>
            <a:spcAft>
              <a:spcPts val="0"/>
            </a:spcAft>
          </a:pPr>
          <a:r>
            <a:rPr lang="en-US" sz="1000" b="1" i="0" dirty="0">
              <a:latin typeface="+mn-lt"/>
            </a:rPr>
            <a:t>Nick Reif, Branch Manager</a:t>
          </a:r>
        </a:p>
        <a:p>
          <a:pPr>
            <a:spcAft>
              <a:spcPts val="0"/>
            </a:spcAft>
          </a:pPr>
          <a:endParaRPr lang="en-US" sz="1000" i="0" dirty="0"/>
        </a:p>
        <a:p>
          <a:pPr>
            <a:spcAft>
              <a:spcPts val="0"/>
            </a:spcAft>
          </a:pPr>
          <a:r>
            <a:rPr lang="en-US" sz="1000" i="0" dirty="0"/>
            <a:t>Andrea Fredenburg, Env. Scientist Consultant I</a:t>
          </a:r>
        </a:p>
        <a:p>
          <a:pPr>
            <a:spcAft>
              <a:spcPts val="0"/>
            </a:spcAft>
          </a:pPr>
          <a:r>
            <a:rPr lang="en-US" sz="1000" i="0" dirty="0"/>
            <a:t>Katie McKone, Env. Scientist Consultant I</a:t>
          </a:r>
          <a:endParaRPr lang="en-US" sz="1000" b="0" i="0" dirty="0">
            <a:latin typeface="+mn-lt"/>
          </a:endParaRP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/>
        </a:p>
      </dgm:t>
    </dgm:pt>
    <dgm:pt modelId="{03660FF0-F727-48B6-922D-0573EF1BFE02}" type="sibTrans" cxnId="{91EA40B8-2B12-4D64-BFC8-E74B1C6295ED}">
      <dgm:prSet/>
      <dgm:spPr/>
      <dgm:t>
        <a:bodyPr/>
        <a:lstStyle/>
        <a:p>
          <a:endParaRPr lang="en-US"/>
        </a:p>
      </dgm:t>
    </dgm:pt>
    <dgm:pt modelId="{D23DD27E-7909-4823-A4FE-369B0CFFCE50}" type="parTrans" cxnId="{91EA40B8-2B12-4D64-BFC8-E74B1C6295ED}">
      <dgm:prSet/>
      <dgm:spPr/>
      <dgm:t>
        <a:bodyPr/>
        <a:lstStyle/>
        <a:p>
          <a:endParaRPr lang="en-US"/>
        </a:p>
      </dgm:t>
    </dgm:pt>
    <dgm:pt modelId="{661178FE-485E-4CA7-9D81-75A3C355D18F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Intensive Surveys &amp; Wetlands</a:t>
          </a:r>
        </a:p>
        <a:p>
          <a:pPr>
            <a:spcAft>
              <a:spcPts val="0"/>
            </a:spcAft>
          </a:pPr>
          <a:r>
            <a:rPr lang="en-US" sz="900" b="1" i="0" dirty="0"/>
            <a:t>(TMDL &amp; Assessments Section)</a:t>
          </a:r>
        </a:p>
        <a:p>
          <a:pPr>
            <a:spcAft>
              <a:spcPts val="0"/>
            </a:spcAft>
          </a:pPr>
          <a:r>
            <a:rPr lang="en-US" sz="900" i="0" dirty="0"/>
            <a:t>Jessica Schuster</a:t>
          </a:r>
          <a:br>
            <a:rPr lang="en-US" sz="900" i="0" dirty="0"/>
          </a:br>
          <a:r>
            <a:rPr lang="en-US" sz="900" b="0" i="0" dirty="0">
              <a:solidFill>
                <a:schemeClr val="tx1"/>
              </a:solidFill>
            </a:rPr>
            <a:t>Supervisor</a:t>
          </a:r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/>
        </a:p>
      </dgm:t>
    </dgm:pt>
    <dgm:pt modelId="{9E8E2B44-1920-4504-B322-C703D016A227}">
      <dgm:prSet phldrT="[Text]" custT="1"/>
      <dgm:spPr>
        <a:ln>
          <a:solidFill>
            <a:schemeClr val="tx2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>
              <a:solidFill>
                <a:schemeClr val="tx1"/>
              </a:solidFill>
            </a:rPr>
            <a:t>TMDL and Program Support Section</a:t>
          </a:r>
        </a:p>
        <a:p>
          <a:pPr>
            <a:spcAft>
              <a:spcPts val="0"/>
            </a:spcAft>
          </a:pPr>
          <a:r>
            <a:rPr lang="en-US" sz="900" b="1" i="0" dirty="0">
              <a:solidFill>
                <a:schemeClr val="tx1"/>
              </a:solidFill>
            </a:rPr>
            <a:t>(Standards and Data Management Section)</a:t>
          </a:r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Lara Panayotoff</a:t>
          </a:r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 Supervisor</a:t>
          </a:r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endParaRPr lang="en-US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endParaRPr lang="en-US"/>
        </a:p>
      </dgm:t>
    </dgm:pt>
    <dgm:pt modelId="{37A50173-FEE8-421D-8962-94D5A86D5D0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Michele Cook</a:t>
          </a:r>
        </a:p>
        <a:p>
          <a:pPr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C168C66E-B8CD-4BDD-835A-F06A702E0B0C}" type="parTrans" cxnId="{11A3A682-22D8-44EA-A194-B490B1DD5692}">
      <dgm:prSet/>
      <dgm:spPr/>
      <dgm:t>
        <a:bodyPr/>
        <a:lstStyle/>
        <a:p>
          <a:endParaRPr lang="en-US"/>
        </a:p>
      </dgm:t>
    </dgm:pt>
    <dgm:pt modelId="{F32F8580-3CBC-4263-A5D3-34ADC34EE57E}" type="sibTrans" cxnId="{11A3A682-22D8-44EA-A194-B490B1DD5692}">
      <dgm:prSet/>
      <dgm:spPr/>
      <dgm:t>
        <a:bodyPr/>
        <a:lstStyle/>
        <a:p>
          <a:endParaRPr lang="en-US"/>
        </a:p>
      </dgm:t>
    </dgm:pt>
    <dgm:pt modelId="{86007A14-71D1-4DBA-BB7C-96D27F8BE156}">
      <dgm:prSet custT="1"/>
      <dgm:spPr/>
      <dgm:t>
        <a:bodyPr/>
        <a:lstStyle/>
        <a:p>
          <a:pPr algn="ctr">
            <a:spcAft>
              <a:spcPts val="0"/>
            </a:spcAft>
          </a:pPr>
          <a:r>
            <a:rPr lang="en-US" sz="800" i="0" dirty="0"/>
            <a:t>Lauren McDonald</a:t>
          </a:r>
        </a:p>
        <a:p>
          <a:pPr algn="ctr">
            <a:spcAft>
              <a:spcPts val="0"/>
            </a:spcAft>
          </a:pPr>
          <a:r>
            <a:rPr lang="en-US" sz="800" i="0" dirty="0"/>
            <a:t>Env. Scientist Advisor</a:t>
          </a:r>
        </a:p>
      </dgm:t>
    </dgm:pt>
    <dgm:pt modelId="{A0D02B8C-DA18-4BE5-873F-B2E3220634BA}" type="parTrans" cxnId="{B9239EC5-B133-4006-A061-569D12EC4365}">
      <dgm:prSet/>
      <dgm:spPr/>
      <dgm:t>
        <a:bodyPr/>
        <a:lstStyle/>
        <a:p>
          <a:endParaRPr lang="en-US"/>
        </a:p>
      </dgm:t>
    </dgm:pt>
    <dgm:pt modelId="{0060EB74-2F0D-4B52-B10F-5DAFEB54A544}" type="sibTrans" cxnId="{B9239EC5-B133-4006-A061-569D12EC4365}">
      <dgm:prSet/>
      <dgm:spPr/>
      <dgm:t>
        <a:bodyPr/>
        <a:lstStyle/>
        <a:p>
          <a:endParaRPr lang="en-US"/>
        </a:p>
      </dgm:t>
    </dgm:pt>
    <dgm:pt modelId="{EDCBE3D6-4B82-4F10-A37F-D8D889001118}">
      <dgm:prSet custT="1"/>
      <dgm:spPr/>
      <dgm:t>
        <a:bodyPr/>
        <a:lstStyle/>
        <a:p>
          <a:pPr algn="ctr">
            <a:spcAft>
              <a:spcPts val="0"/>
            </a:spcAft>
          </a:pPr>
          <a:r>
            <a:rPr lang="en-US" sz="800" i="0" dirty="0"/>
            <a:t>Patrick Hoban</a:t>
          </a:r>
        </a:p>
        <a:p>
          <a:pPr algn="ctr">
            <a:spcAft>
              <a:spcPts val="0"/>
            </a:spcAft>
          </a:pPr>
          <a:r>
            <a:rPr lang="en-US" sz="800" i="0" dirty="0"/>
            <a:t>Env. Biologist II</a:t>
          </a:r>
        </a:p>
      </dgm:t>
    </dgm:pt>
    <dgm:pt modelId="{976EC0CA-94D8-4F05-9116-9F2224752AA1}" type="parTrans" cxnId="{31101853-4E26-4121-9344-D687EF418E98}">
      <dgm:prSet/>
      <dgm:spPr/>
      <dgm:t>
        <a:bodyPr/>
        <a:lstStyle/>
        <a:p>
          <a:endParaRPr lang="en-US"/>
        </a:p>
      </dgm:t>
    </dgm:pt>
    <dgm:pt modelId="{55C74137-CB54-413B-9EAC-8A2C7C5833AB}" type="sibTrans" cxnId="{31101853-4E26-4121-9344-D687EF418E98}">
      <dgm:prSet/>
      <dgm:spPr/>
      <dgm:t>
        <a:bodyPr/>
        <a:lstStyle/>
        <a:p>
          <a:endParaRPr lang="en-US"/>
        </a:p>
      </dgm:t>
    </dgm:pt>
    <dgm:pt modelId="{1D30D1A6-CA94-4EC4-AEFD-BF82C19C3B2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 Davy Black</a:t>
          </a:r>
        </a:p>
        <a:p>
          <a:pPr>
            <a:spcAft>
              <a:spcPts val="0"/>
            </a:spcAft>
          </a:pPr>
          <a:r>
            <a:rPr lang="en-US" sz="800" i="0" dirty="0"/>
            <a:t>Env. Biologist II</a:t>
          </a:r>
        </a:p>
      </dgm:t>
    </dgm:pt>
    <dgm:pt modelId="{0D81F5F2-73FC-4F11-A295-EE2E41380B0B}" type="parTrans" cxnId="{85875532-4ACA-4BBC-A369-8B05CA91E67E}">
      <dgm:prSet/>
      <dgm:spPr/>
      <dgm:t>
        <a:bodyPr/>
        <a:lstStyle/>
        <a:p>
          <a:endParaRPr lang="en-US"/>
        </a:p>
      </dgm:t>
    </dgm:pt>
    <dgm:pt modelId="{8AAFD516-63BA-47E2-A467-1539698973FD}" type="sibTrans" cxnId="{85875532-4ACA-4BBC-A369-8B05CA91E67E}">
      <dgm:prSet/>
      <dgm:spPr/>
      <dgm:t>
        <a:bodyPr/>
        <a:lstStyle/>
        <a:p>
          <a:endParaRPr lang="en-US"/>
        </a:p>
      </dgm:t>
    </dgm:pt>
    <dgm:pt modelId="{34E0ED61-0147-47F6-8877-E429E332C659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Jacob Becraft</a:t>
          </a:r>
        </a:p>
        <a:p>
          <a:pPr>
            <a:spcAft>
              <a:spcPts val="0"/>
            </a:spcAft>
          </a:pPr>
          <a:r>
            <a:rPr lang="en-US" sz="800" i="0" dirty="0"/>
            <a:t>Env. Biologist II</a:t>
          </a:r>
        </a:p>
      </dgm:t>
    </dgm:pt>
    <dgm:pt modelId="{83ED7A1D-BB6D-40AA-8D20-0F94858BA4B9}" type="parTrans" cxnId="{7051C9AF-0A25-4AE6-B753-09C1C340F2A0}">
      <dgm:prSet/>
      <dgm:spPr/>
      <dgm:t>
        <a:bodyPr/>
        <a:lstStyle/>
        <a:p>
          <a:endParaRPr lang="en-US"/>
        </a:p>
      </dgm:t>
    </dgm:pt>
    <dgm:pt modelId="{DA79765F-A473-47E1-A8AA-1A5B4886C5E4}" type="sibTrans" cxnId="{7051C9AF-0A25-4AE6-B753-09C1C340F2A0}">
      <dgm:prSet/>
      <dgm:spPr/>
      <dgm:t>
        <a:bodyPr/>
        <a:lstStyle/>
        <a:p>
          <a:endParaRPr lang="en-US"/>
        </a:p>
      </dgm:t>
    </dgm:pt>
    <dgm:pt modelId="{93565B58-6B42-4772-BB76-F719CBDEC96F}">
      <dgm:prSet custT="1"/>
      <dgm:spPr/>
      <dgm:t>
        <a:bodyPr/>
        <a:lstStyle/>
        <a:p>
          <a:r>
            <a:rPr lang="en-US" sz="800" i="0" dirty="0"/>
            <a:t>David Smith</a:t>
          </a:r>
          <a:br>
            <a:rPr lang="en-US" sz="800" i="0" dirty="0"/>
          </a:br>
          <a:r>
            <a:rPr lang="en-US" sz="800" i="0" dirty="0"/>
            <a:t>Env. Scientist Advisor</a:t>
          </a:r>
        </a:p>
      </dgm:t>
    </dgm:pt>
    <dgm:pt modelId="{EFEA0A58-FE56-4E89-9FC3-3ECEACB22F5F}" type="parTrans" cxnId="{CEA4C65E-CEF8-4CA8-A426-962D752C04D3}">
      <dgm:prSet/>
      <dgm:spPr/>
      <dgm:t>
        <a:bodyPr/>
        <a:lstStyle/>
        <a:p>
          <a:endParaRPr lang="en-US"/>
        </a:p>
      </dgm:t>
    </dgm:pt>
    <dgm:pt modelId="{4AB20B24-C040-4D33-A19F-61703BA8DCF3}" type="sibTrans" cxnId="{CEA4C65E-CEF8-4CA8-A426-962D752C04D3}">
      <dgm:prSet/>
      <dgm:spPr/>
      <dgm:t>
        <a:bodyPr/>
        <a:lstStyle/>
        <a:p>
          <a:endParaRPr lang="en-US"/>
        </a:p>
      </dgm:t>
    </dgm:pt>
    <dgm:pt modelId="{C60FC741-570F-4CE6-AC44-E5B6A1B6FE3B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Mary Rockey</a:t>
          </a:r>
        </a:p>
        <a:p>
          <a:pPr>
            <a:spcAft>
              <a:spcPts val="0"/>
            </a:spcAft>
          </a:pPr>
          <a:r>
            <a:rPr lang="en-US" sz="800" i="0" dirty="0">
              <a:solidFill>
                <a:schemeClr val="tx1"/>
              </a:solidFill>
            </a:rPr>
            <a:t>Env. Scientist Advisor</a:t>
          </a:r>
          <a:endParaRPr lang="en-US" sz="800" i="0" dirty="0"/>
        </a:p>
      </dgm:t>
    </dgm:pt>
    <dgm:pt modelId="{1F724BAC-D04A-426C-8BE5-F0C72A94E0B9}" type="parTrans" cxnId="{2FAF0BF6-FC03-4F5E-B3E5-47402060986E}">
      <dgm:prSet/>
      <dgm:spPr/>
      <dgm:t>
        <a:bodyPr/>
        <a:lstStyle/>
        <a:p>
          <a:endParaRPr lang="en-US"/>
        </a:p>
      </dgm:t>
    </dgm:pt>
    <dgm:pt modelId="{4BF9F5DF-E110-4FE6-8C4A-B2EA28165568}" type="sibTrans" cxnId="{2FAF0BF6-FC03-4F5E-B3E5-47402060986E}">
      <dgm:prSet/>
      <dgm:spPr/>
      <dgm:t>
        <a:bodyPr/>
        <a:lstStyle/>
        <a:p>
          <a:endParaRPr lang="en-US"/>
        </a:p>
      </dgm:t>
    </dgm:pt>
    <dgm:pt modelId="{2EF69D40-D212-4379-B1F1-13D25745FC32}">
      <dgm:prSet custT="1"/>
      <dgm:spPr/>
      <dgm:t>
        <a:bodyPr/>
        <a:lstStyle/>
        <a:p>
          <a:r>
            <a:rPr lang="en-US" sz="800" dirty="0"/>
            <a:t>Sara Craft</a:t>
          </a:r>
          <a:br>
            <a:rPr lang="en-US" sz="800" dirty="0"/>
          </a:br>
          <a:r>
            <a:rPr lang="en-US" sz="800" dirty="0"/>
            <a:t>Env. Scientist Advisor</a:t>
          </a:r>
        </a:p>
      </dgm:t>
    </dgm:pt>
    <dgm:pt modelId="{FAF17F56-B436-4F88-9156-630F779C1F99}" type="parTrans" cxnId="{2B5B1741-C26B-4EB4-ADC1-F4D92ACAEEDF}">
      <dgm:prSet/>
      <dgm:spPr/>
      <dgm:t>
        <a:bodyPr/>
        <a:lstStyle/>
        <a:p>
          <a:endParaRPr lang="en-US"/>
        </a:p>
      </dgm:t>
    </dgm:pt>
    <dgm:pt modelId="{DDD7E229-E1CE-4C4D-A4E6-A63926EB0364}" type="sibTrans" cxnId="{2B5B1741-C26B-4EB4-ADC1-F4D92ACAEEDF}">
      <dgm:prSet/>
      <dgm:spPr/>
      <dgm:t>
        <a:bodyPr/>
        <a:lstStyle/>
        <a:p>
          <a:endParaRPr lang="en-US"/>
        </a:p>
      </dgm:t>
    </dgm:pt>
    <dgm:pt modelId="{765560AA-EFC1-4720-91F4-4D93C550100C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baseline="0" dirty="0"/>
            <a:t>Colin Arnold</a:t>
          </a:r>
        </a:p>
        <a:p>
          <a:pPr>
            <a:spcAft>
              <a:spcPts val="0"/>
            </a:spcAft>
          </a:pPr>
          <a:r>
            <a:rPr lang="en-US" sz="800" baseline="0" dirty="0"/>
            <a:t>Env. Scientist Advisor</a:t>
          </a:r>
          <a:endParaRPr lang="en-US" sz="800" dirty="0"/>
        </a:p>
      </dgm:t>
    </dgm:pt>
    <dgm:pt modelId="{342B4DEC-A989-4D67-AFF9-3656F628C80C}" type="parTrans" cxnId="{1DCC2DAE-D068-43A1-8463-31DD98E79457}">
      <dgm:prSet/>
      <dgm:spPr/>
      <dgm:t>
        <a:bodyPr/>
        <a:lstStyle/>
        <a:p>
          <a:endParaRPr lang="en-US"/>
        </a:p>
      </dgm:t>
    </dgm:pt>
    <dgm:pt modelId="{80EE43E9-B663-47D8-99F4-F0B04F205BFA}" type="sibTrans" cxnId="{1DCC2DAE-D068-43A1-8463-31DD98E79457}">
      <dgm:prSet/>
      <dgm:spPr/>
      <dgm:t>
        <a:bodyPr/>
        <a:lstStyle/>
        <a:p>
          <a:endParaRPr lang="en-US"/>
        </a:p>
      </dgm:t>
    </dgm:pt>
    <dgm:pt modelId="{C746D912-21CE-40D5-BA64-78E74A72CE7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Allyson </a:t>
          </a:r>
          <a:r>
            <a:rPr lang="en-US" sz="800" dirty="0" err="1"/>
            <a:t>Yarra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Environmental Biologist II</a:t>
          </a:r>
        </a:p>
      </dgm:t>
    </dgm:pt>
    <dgm:pt modelId="{4B5A4747-8729-424C-A382-94FD8D4B095F}" type="parTrans" cxnId="{352FB1A5-2FEC-41B1-9119-23AA44CFE571}">
      <dgm:prSet/>
      <dgm:spPr/>
      <dgm:t>
        <a:bodyPr/>
        <a:lstStyle/>
        <a:p>
          <a:endParaRPr lang="en-US"/>
        </a:p>
      </dgm:t>
    </dgm:pt>
    <dgm:pt modelId="{72B66EFD-42E1-4AF1-AC88-648A55D6B910}" type="sibTrans" cxnId="{352FB1A5-2FEC-41B1-9119-23AA44CFE571}">
      <dgm:prSet/>
      <dgm:spPr/>
      <dgm:t>
        <a:bodyPr/>
        <a:lstStyle/>
        <a:p>
          <a:endParaRPr lang="en-US"/>
        </a:p>
      </dgm:t>
    </dgm:pt>
    <dgm:pt modelId="{982D6BAC-CA6C-402B-9320-B32F9AF03EF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Zack Meuth</a:t>
          </a:r>
        </a:p>
        <a:p>
          <a:pPr>
            <a:spcAft>
              <a:spcPts val="0"/>
            </a:spcAft>
          </a:pPr>
          <a:r>
            <a:rPr lang="en-US" sz="800" dirty="0"/>
            <a:t>Env. Biologist II</a:t>
          </a:r>
        </a:p>
      </dgm:t>
    </dgm:pt>
    <dgm:pt modelId="{B5AD6C28-32DC-45A0-B63D-255157074923}" type="parTrans" cxnId="{14FDB495-8A97-405E-881A-A8BD27A3EC34}">
      <dgm:prSet/>
      <dgm:spPr/>
      <dgm:t>
        <a:bodyPr/>
        <a:lstStyle/>
        <a:p>
          <a:endParaRPr lang="en-US"/>
        </a:p>
      </dgm:t>
    </dgm:pt>
    <dgm:pt modelId="{55FAC9C2-3ED4-4901-A7B3-9D114F95550D}" type="sibTrans" cxnId="{14FDB495-8A97-405E-881A-A8BD27A3EC34}">
      <dgm:prSet/>
      <dgm:spPr/>
      <dgm:t>
        <a:bodyPr/>
        <a:lstStyle/>
        <a:p>
          <a:endParaRPr lang="en-US"/>
        </a:p>
      </dgm:t>
    </dgm:pt>
    <dgm:pt modelId="{4CD7B524-242B-4D49-B94D-90A7E04E195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John Brumley</a:t>
          </a:r>
        </a:p>
        <a:p>
          <a:pPr>
            <a:spcAft>
              <a:spcPts val="0"/>
            </a:spcAft>
          </a:pPr>
          <a:r>
            <a:rPr lang="en-US" sz="800" dirty="0"/>
            <a:t>Env. Biologist I</a:t>
          </a:r>
        </a:p>
      </dgm:t>
    </dgm:pt>
    <dgm:pt modelId="{4413C6B7-BD0A-47A7-854A-8068D779426C}" type="parTrans" cxnId="{D2E5A4C1-E5C7-4AB8-8BD5-5E31B3F9FC86}">
      <dgm:prSet/>
      <dgm:spPr/>
      <dgm:t>
        <a:bodyPr/>
        <a:lstStyle/>
        <a:p>
          <a:endParaRPr lang="en-US"/>
        </a:p>
      </dgm:t>
    </dgm:pt>
    <dgm:pt modelId="{405A091A-43AD-48AD-B2EF-1C970D4975E0}" type="sibTrans" cxnId="{D2E5A4C1-E5C7-4AB8-8BD5-5E31B3F9FC86}">
      <dgm:prSet/>
      <dgm:spPr/>
      <dgm:t>
        <a:bodyPr/>
        <a:lstStyle/>
        <a:p>
          <a:endParaRPr lang="en-US"/>
        </a:p>
      </dgm:t>
    </dgm:pt>
    <dgm:pt modelId="{2AB1B1BB-A354-4889-8FBC-9D188BB6498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Rebecca Clark </a:t>
          </a:r>
        </a:p>
        <a:p>
          <a:pPr>
            <a:spcAft>
              <a:spcPts val="0"/>
            </a:spcAft>
          </a:pPr>
          <a:r>
            <a:rPr lang="en-US" sz="800" i="0" dirty="0"/>
            <a:t>Env </a:t>
          </a:r>
          <a:r>
            <a:rPr lang="en-US" sz="800" i="0"/>
            <a:t>Scientist Advisor</a:t>
          </a:r>
          <a:endParaRPr lang="en-US" sz="800" i="0" dirty="0"/>
        </a:p>
        <a:p>
          <a:pPr>
            <a:spcAft>
              <a:spcPts val="0"/>
            </a:spcAft>
          </a:pPr>
          <a:r>
            <a:rPr lang="en-US" sz="800" i="0" dirty="0"/>
            <a:t>Madisonville</a:t>
          </a:r>
        </a:p>
      </dgm:t>
    </dgm:pt>
    <dgm:pt modelId="{250D4BDA-4BC4-430D-AB7E-4068FC58DADF}" type="sibTrans" cxnId="{30C56395-1156-4C0C-AA94-CF7E4D8A8F84}">
      <dgm:prSet/>
      <dgm:spPr/>
      <dgm:t>
        <a:bodyPr/>
        <a:lstStyle/>
        <a:p>
          <a:endParaRPr lang="en-US"/>
        </a:p>
      </dgm:t>
    </dgm:pt>
    <dgm:pt modelId="{B9A787C4-C411-44AB-B2E6-4E8253292186}" type="parTrans" cxnId="{30C56395-1156-4C0C-AA94-CF7E4D8A8F84}">
      <dgm:prSet/>
      <dgm:spPr/>
      <dgm:t>
        <a:bodyPr/>
        <a:lstStyle/>
        <a:p>
          <a:endParaRPr lang="en-US"/>
        </a:p>
      </dgm:t>
    </dgm:pt>
    <dgm:pt modelId="{860C8045-4D98-4900-B43C-9B14AF9413B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Sarah Peter</a:t>
          </a:r>
        </a:p>
        <a:p>
          <a:pPr>
            <a:spcAft>
              <a:spcPts val="0"/>
            </a:spcAft>
          </a:pPr>
          <a:r>
            <a:rPr lang="en-US" sz="800" dirty="0"/>
            <a:t>Intern</a:t>
          </a:r>
        </a:p>
        <a:p>
          <a:pPr>
            <a:spcAft>
              <a:spcPts val="0"/>
            </a:spcAft>
          </a:pPr>
          <a:r>
            <a:rPr lang="en-US" sz="800" dirty="0"/>
            <a:t>Office Support Assistant</a:t>
          </a:r>
        </a:p>
      </dgm:t>
    </dgm:pt>
    <dgm:pt modelId="{0E5CFCFC-1F24-43BA-BB9B-3EEDE7C70099}" type="parTrans" cxnId="{388638DE-3B9B-406C-B739-077D820E9E00}">
      <dgm:prSet/>
      <dgm:spPr/>
      <dgm:t>
        <a:bodyPr/>
        <a:lstStyle/>
        <a:p>
          <a:endParaRPr lang="en-US"/>
        </a:p>
      </dgm:t>
    </dgm:pt>
    <dgm:pt modelId="{4E502233-F50F-4F7A-9D50-BFB8D871DD9D}" type="sibTrans" cxnId="{388638DE-3B9B-406C-B739-077D820E9E00}">
      <dgm:prSet/>
      <dgm:spPr/>
      <dgm:t>
        <a:bodyPr/>
        <a:lstStyle/>
        <a:p>
          <a:endParaRPr lang="en-US"/>
        </a:p>
      </dgm:t>
    </dgm:pt>
    <dgm:pt modelId="{F8E046EE-036F-4FB7-B96E-14ADC0EDB0EB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Katie Cody</a:t>
          </a:r>
        </a:p>
        <a:p>
          <a:pPr>
            <a:spcAft>
              <a:spcPts val="0"/>
            </a:spcAft>
          </a:pPr>
          <a:r>
            <a:rPr lang="en-US" sz="800" dirty="0"/>
            <a:t>Env Biologist II</a:t>
          </a:r>
        </a:p>
      </dgm:t>
    </dgm:pt>
    <dgm:pt modelId="{32BCFC99-ABA4-45C4-B2B1-4D7A81148C48}" type="parTrans" cxnId="{D1871459-2076-4369-BD24-7D583998333C}">
      <dgm:prSet/>
      <dgm:spPr/>
      <dgm:t>
        <a:bodyPr/>
        <a:lstStyle/>
        <a:p>
          <a:endParaRPr lang="en-US"/>
        </a:p>
      </dgm:t>
    </dgm:pt>
    <dgm:pt modelId="{44B46CF0-0931-4C8F-BB69-94B985403F16}" type="sibTrans" cxnId="{D1871459-2076-4369-BD24-7D583998333C}">
      <dgm:prSet/>
      <dgm:spPr/>
      <dgm:t>
        <a:bodyPr/>
        <a:lstStyle/>
        <a:p>
          <a:endParaRPr lang="en-US"/>
        </a:p>
      </dgm:t>
    </dgm:pt>
    <dgm:pt modelId="{31808487-4346-496F-909F-65E003367E3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Jared Vise</a:t>
          </a:r>
        </a:p>
        <a:p>
          <a:pPr>
            <a:spcAft>
              <a:spcPts val="0"/>
            </a:spcAft>
          </a:pPr>
          <a:r>
            <a:rPr lang="en-US" sz="800" dirty="0"/>
            <a:t>Intern</a:t>
          </a:r>
        </a:p>
      </dgm:t>
    </dgm:pt>
    <dgm:pt modelId="{8E58021B-32F7-4A73-AFF8-271F385F1B26}" type="parTrans" cxnId="{5873DDC0-E353-4BAF-9751-C3BF68114BF7}">
      <dgm:prSet/>
      <dgm:spPr/>
      <dgm:t>
        <a:bodyPr/>
        <a:lstStyle/>
        <a:p>
          <a:endParaRPr lang="en-US"/>
        </a:p>
      </dgm:t>
    </dgm:pt>
    <dgm:pt modelId="{134BBD06-4A5A-4D09-BFDC-C32CE6137810}" type="sibTrans" cxnId="{5873DDC0-E353-4BAF-9751-C3BF68114BF7}">
      <dgm:prSet/>
      <dgm:spPr/>
      <dgm:t>
        <a:bodyPr/>
        <a:lstStyle/>
        <a:p>
          <a:endParaRPr lang="en-US"/>
        </a:p>
      </dgm:t>
    </dgm:pt>
    <dgm:pt modelId="{3DF4975C-6983-4729-970F-4399A2DB91B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Zack Meuth</a:t>
          </a:r>
        </a:p>
        <a:p>
          <a:pPr>
            <a:spcAft>
              <a:spcPts val="0"/>
            </a:spcAft>
          </a:pPr>
          <a:r>
            <a:rPr lang="en-US" sz="800" dirty="0"/>
            <a:t>Env. Biologist II</a:t>
          </a:r>
        </a:p>
      </dgm:t>
    </dgm:pt>
    <dgm:pt modelId="{9207EE1F-9512-4C03-B580-48A276F845B3}" type="parTrans" cxnId="{7BE65316-6D56-4D0C-9103-42C3CF5B1520}">
      <dgm:prSet/>
      <dgm:spPr/>
      <dgm:t>
        <a:bodyPr/>
        <a:lstStyle/>
        <a:p>
          <a:endParaRPr lang="en-US"/>
        </a:p>
      </dgm:t>
    </dgm:pt>
    <dgm:pt modelId="{8563F9A9-A685-41A1-B38F-A78A388E03CB}" type="sibTrans" cxnId="{7BE65316-6D56-4D0C-9103-42C3CF5B1520}">
      <dgm:prSet/>
      <dgm:spPr/>
      <dgm:t>
        <a:bodyPr/>
        <a:lstStyle/>
        <a:p>
          <a:endParaRPr lang="en-US"/>
        </a:p>
      </dgm:t>
    </dgm:pt>
    <dgm:pt modelId="{FA31990A-24F5-4567-96D3-E28B96BEFAA7}">
      <dgm:prSet custT="1"/>
      <dgm:spPr/>
      <dgm:t>
        <a:bodyPr/>
        <a:lstStyle/>
        <a:p>
          <a:r>
            <a:rPr lang="en-US" sz="800" dirty="0"/>
            <a:t>Jesse Trost</a:t>
          </a:r>
        </a:p>
        <a:p>
          <a:r>
            <a:rPr lang="en-US" sz="800" dirty="0"/>
            <a:t>Env. Biologist I</a:t>
          </a:r>
        </a:p>
      </dgm:t>
    </dgm:pt>
    <dgm:pt modelId="{EC12E945-859D-4160-9C05-B09E8F1CC8AB}" type="parTrans" cxnId="{FA58EC58-D33E-44A8-A012-7331A106406F}">
      <dgm:prSet/>
      <dgm:spPr/>
      <dgm:t>
        <a:bodyPr/>
        <a:lstStyle/>
        <a:p>
          <a:endParaRPr lang="en-US"/>
        </a:p>
      </dgm:t>
    </dgm:pt>
    <dgm:pt modelId="{DB9A7DF4-D0FB-4CB8-8ECC-DB3893E4AA40}" type="sibTrans" cxnId="{FA58EC58-D33E-44A8-A012-7331A106406F}">
      <dgm:prSet/>
      <dgm:spPr/>
      <dgm:t>
        <a:bodyPr/>
        <a:lstStyle/>
        <a:p>
          <a:endParaRPr lang="en-US"/>
        </a:p>
      </dgm:t>
    </dgm:pt>
    <dgm:pt modelId="{0FE0E5AA-898B-4C17-AD95-F8716EF2C58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Mitchell Greenhalgh</a:t>
          </a:r>
        </a:p>
        <a:p>
          <a:pPr>
            <a:spcAft>
              <a:spcPts val="0"/>
            </a:spcAft>
          </a:pPr>
          <a:r>
            <a:rPr lang="en-US" sz="800" dirty="0"/>
            <a:t>Env. </a:t>
          </a:r>
          <a:r>
            <a:rPr lang="en-US" sz="800"/>
            <a:t>Scientist II</a:t>
          </a:r>
        </a:p>
      </dgm:t>
    </dgm:pt>
    <dgm:pt modelId="{01A60E5E-F686-44D1-B6A2-EC88FDF3FDD0}" type="parTrans" cxnId="{ABF81571-C64D-4D9E-BFF3-A9D627803903}">
      <dgm:prSet/>
      <dgm:spPr/>
      <dgm:t>
        <a:bodyPr/>
        <a:lstStyle/>
        <a:p>
          <a:endParaRPr lang="en-US"/>
        </a:p>
      </dgm:t>
    </dgm:pt>
    <dgm:pt modelId="{D5ECEC95-1922-4408-9746-9B4A96C56CA2}" type="sibTrans" cxnId="{ABF81571-C64D-4D9E-BFF3-A9D627803903}">
      <dgm:prSet/>
      <dgm:spPr/>
      <dgm:t>
        <a:bodyPr/>
        <a:lstStyle/>
        <a:p>
          <a:endParaRPr lang="en-US"/>
        </a:p>
      </dgm:t>
    </dgm:pt>
    <dgm:pt modelId="{8F20BF6F-F2EC-4D40-B28E-C7EA2CEB518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Christian Bullion</a:t>
          </a:r>
        </a:p>
        <a:p>
          <a:pPr>
            <a:spcAft>
              <a:spcPts val="0"/>
            </a:spcAft>
          </a:pPr>
          <a:r>
            <a:rPr lang="en-US" sz="800" dirty="0"/>
            <a:t>Env. Scientist II</a:t>
          </a:r>
        </a:p>
      </dgm:t>
    </dgm:pt>
    <dgm:pt modelId="{60262BF1-7632-4675-B138-81EDD9E9CFC6}" type="parTrans" cxnId="{03ABB4F3-88C1-422F-862D-DE544D6F0F9D}">
      <dgm:prSet/>
      <dgm:spPr/>
      <dgm:t>
        <a:bodyPr/>
        <a:lstStyle/>
        <a:p>
          <a:endParaRPr lang="en-US"/>
        </a:p>
      </dgm:t>
    </dgm:pt>
    <dgm:pt modelId="{B4581E95-C30D-4309-8BE7-C29869698E87}" type="sibTrans" cxnId="{03ABB4F3-88C1-422F-862D-DE544D6F0F9D}">
      <dgm:prSet/>
      <dgm:spPr/>
      <dgm:t>
        <a:bodyPr/>
        <a:lstStyle/>
        <a:p>
          <a:endParaRPr lang="en-US"/>
        </a:p>
      </dgm:t>
    </dgm:pt>
    <dgm:pt modelId="{23CD86F4-8499-4D36-A4A9-896CB41BE7B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Ian Kratzer</a:t>
          </a:r>
        </a:p>
        <a:p>
          <a:pPr>
            <a:spcAft>
              <a:spcPts val="0"/>
            </a:spcAft>
          </a:pPr>
          <a:r>
            <a:rPr lang="en-US" sz="800" dirty="0"/>
            <a:t>Env. Biologist I</a:t>
          </a:r>
        </a:p>
      </dgm:t>
    </dgm:pt>
    <dgm:pt modelId="{753B495D-0C3F-42DB-85AC-FB850A85D6A5}" type="parTrans" cxnId="{B506CAB3-83AF-47AD-BB37-6D6218BBA875}">
      <dgm:prSet/>
      <dgm:spPr/>
      <dgm:t>
        <a:bodyPr/>
        <a:lstStyle/>
        <a:p>
          <a:endParaRPr lang="en-US"/>
        </a:p>
      </dgm:t>
    </dgm:pt>
    <dgm:pt modelId="{A2112762-67CD-4B09-9BD3-0BD1FF4D26B2}" type="sibTrans" cxnId="{B506CAB3-83AF-47AD-BB37-6D6218BBA875}">
      <dgm:prSet/>
      <dgm:spPr/>
      <dgm:t>
        <a:bodyPr/>
        <a:lstStyle/>
        <a:p>
          <a:endParaRPr lang="en-US"/>
        </a:p>
      </dgm:t>
    </dgm:pt>
    <dgm:pt modelId="{A8BEF918-CB5B-447F-BB04-05928878B8D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Gretel Baur</a:t>
          </a:r>
        </a:p>
        <a:p>
          <a:pPr>
            <a:spcAft>
              <a:spcPts val="0"/>
            </a:spcAft>
          </a:pPr>
          <a:r>
            <a:rPr lang="en-US" sz="800" dirty="0"/>
            <a:t>Env. Biologist I</a:t>
          </a:r>
        </a:p>
      </dgm:t>
    </dgm:pt>
    <dgm:pt modelId="{E6DCEECD-FC39-4430-884A-2F5F9A622E70}" type="sibTrans" cxnId="{C9B94066-98B3-4068-B594-298A8490D634}">
      <dgm:prSet/>
      <dgm:spPr/>
      <dgm:t>
        <a:bodyPr/>
        <a:lstStyle/>
        <a:p>
          <a:endParaRPr lang="en-US"/>
        </a:p>
      </dgm:t>
    </dgm:pt>
    <dgm:pt modelId="{48AD66FE-4A36-46B6-8C06-1A4EA0DAC8F7}" type="parTrans" cxnId="{C9B94066-98B3-4068-B594-298A8490D634}">
      <dgm:prSet/>
      <dgm:spPr/>
      <dgm:t>
        <a:bodyPr/>
        <a:lstStyle/>
        <a:p>
          <a:endParaRPr lang="en-US"/>
        </a:p>
      </dgm:t>
    </dgm:pt>
    <dgm:pt modelId="{077B5213-0CE6-4B18-8E51-F878C54A450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Ted Brancheau</a:t>
          </a:r>
        </a:p>
        <a:p>
          <a:pPr>
            <a:spcAft>
              <a:spcPts val="0"/>
            </a:spcAft>
          </a:pPr>
          <a:r>
            <a:rPr lang="en-US" sz="800" dirty="0"/>
            <a:t>Env. Scientist III</a:t>
          </a:r>
        </a:p>
      </dgm:t>
    </dgm:pt>
    <dgm:pt modelId="{C2814D97-012A-4627-B01C-71D5DE0143DB}" type="parTrans" cxnId="{ACF4D36C-7300-4DF3-A8AA-A5C78422CA25}">
      <dgm:prSet/>
      <dgm:spPr/>
    </dgm:pt>
    <dgm:pt modelId="{E88FD39B-740F-4371-8962-7E6A81DCB3D6}" type="sibTrans" cxnId="{ACF4D36C-7300-4DF3-A8AA-A5C78422CA25}">
      <dgm:prSet/>
      <dgm:spPr/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38835" custScaleY="224595" custLinFactNeighborX="1693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6E16C96B-A53D-493F-9050-1A9D024335BA}" type="pres">
      <dgm:prSet presAssocID="{D23DD27E-7909-4823-A4FE-369B0CFFCE50}" presName="Name35" presStyleLbl="parChTrans1D2" presStyleIdx="0" presStyleCnt="3"/>
      <dgm:spPr/>
    </dgm:pt>
    <dgm:pt modelId="{60A738EB-3603-4205-8E91-EAD330FF97C5}" type="pres">
      <dgm:prSet presAssocID="{F644FD8C-EBC4-4EFD-A3D8-7C8B11889F8B}" presName="hierRoot2" presStyleCnt="0">
        <dgm:presLayoutVars>
          <dgm:hierBranch val="hang"/>
        </dgm:presLayoutVars>
      </dgm:prSet>
      <dgm:spPr/>
    </dgm:pt>
    <dgm:pt modelId="{6E82A727-21CC-4FE4-8C8C-817045C4BF3D}" type="pres">
      <dgm:prSet presAssocID="{F644FD8C-EBC4-4EFD-A3D8-7C8B11889F8B}" presName="rootComposite" presStyleCnt="0"/>
      <dgm:spPr/>
    </dgm:pt>
    <dgm:pt modelId="{A352FEF0-E2A5-4FD9-9790-77C9AE63B922}" type="pres">
      <dgm:prSet presAssocID="{F644FD8C-EBC4-4EFD-A3D8-7C8B11889F8B}" presName="rootText" presStyleLbl="node2" presStyleIdx="0" presStyleCnt="3" custScaleX="261287" custScaleY="152439" custLinFactNeighborX="-21978" custLinFactNeighborY="-23523">
        <dgm:presLayoutVars>
          <dgm:chPref val="3"/>
        </dgm:presLayoutVars>
      </dgm:prSet>
      <dgm:spPr>
        <a:prstGeom prst="roundRect">
          <a:avLst/>
        </a:prstGeom>
      </dgm:spPr>
    </dgm:pt>
    <dgm:pt modelId="{41023770-4006-47C5-A885-861EAAC3581C}" type="pres">
      <dgm:prSet presAssocID="{F644FD8C-EBC4-4EFD-A3D8-7C8B11889F8B}" presName="rootConnector" presStyleLbl="node2" presStyleIdx="0" presStyleCnt="3"/>
      <dgm:spPr/>
    </dgm:pt>
    <dgm:pt modelId="{1807C53B-9719-47D4-84C2-15F41B0F47CC}" type="pres">
      <dgm:prSet presAssocID="{F644FD8C-EBC4-4EFD-A3D8-7C8B11889F8B}" presName="hierChild4" presStyleCnt="0"/>
      <dgm:spPr/>
    </dgm:pt>
    <dgm:pt modelId="{B9BEB9BD-7AC8-4612-A533-33EC12BB743F}" type="pres">
      <dgm:prSet presAssocID="{D1845A61-76CD-48A8-BA96-70D44373CD68}" presName="Name48" presStyleLbl="parChTrans1D3" presStyleIdx="0" presStyleCnt="24"/>
      <dgm:spPr/>
    </dgm:pt>
    <dgm:pt modelId="{13B1AC33-BD10-42FE-A9E2-3CAD78ACBFD6}" type="pres">
      <dgm:prSet presAssocID="{39C8C966-E0B9-44D9-B2B9-CA1B1704A4BE}" presName="hierRoot2" presStyleCnt="0">
        <dgm:presLayoutVars>
          <dgm:hierBranch val="r"/>
        </dgm:presLayoutVars>
      </dgm:prSet>
      <dgm:spPr/>
    </dgm:pt>
    <dgm:pt modelId="{02F67E12-B433-4707-BAC7-9960EC04E019}" type="pres">
      <dgm:prSet presAssocID="{39C8C966-E0B9-44D9-B2B9-CA1B1704A4BE}" presName="rootComposite" presStyleCnt="0"/>
      <dgm:spPr/>
    </dgm:pt>
    <dgm:pt modelId="{D0E6E8FD-A3A1-43DC-B94D-9E704E5BF3E7}" type="pres">
      <dgm:prSet presAssocID="{39C8C966-E0B9-44D9-B2B9-CA1B1704A4BE}" presName="rootText" presStyleLbl="node3" presStyleIdx="0" presStyleCnt="24" custScaleX="157035" custScaleY="91717" custLinFactNeighborX="-27024" custLinFactNeighborY="96108">
        <dgm:presLayoutVars>
          <dgm:chPref val="3"/>
        </dgm:presLayoutVars>
      </dgm:prSet>
      <dgm:spPr>
        <a:prstGeom prst="roundRect">
          <a:avLst/>
        </a:prstGeom>
      </dgm:spPr>
    </dgm:pt>
    <dgm:pt modelId="{EE057C96-B34A-49FB-98B9-56D81974EEBB}" type="pres">
      <dgm:prSet presAssocID="{39C8C966-E0B9-44D9-B2B9-CA1B1704A4BE}" presName="rootConnector" presStyleLbl="node3" presStyleIdx="0" presStyleCnt="24"/>
      <dgm:spPr/>
    </dgm:pt>
    <dgm:pt modelId="{4C33EC95-35DE-4B31-8CB6-A999B8B34D84}" type="pres">
      <dgm:prSet presAssocID="{39C8C966-E0B9-44D9-B2B9-CA1B1704A4BE}" presName="hierChild4" presStyleCnt="0"/>
      <dgm:spPr/>
    </dgm:pt>
    <dgm:pt modelId="{1E3C3573-94D9-4F0B-9C22-CF958C88D384}" type="pres">
      <dgm:prSet presAssocID="{39C8C966-E0B9-44D9-B2B9-CA1B1704A4BE}" presName="hierChild5" presStyleCnt="0"/>
      <dgm:spPr/>
    </dgm:pt>
    <dgm:pt modelId="{6E5E8384-59F1-488E-A25F-B066A761BB0B}" type="pres">
      <dgm:prSet presAssocID="{0D81F5F2-73FC-4F11-A295-EE2E41380B0B}" presName="Name48" presStyleLbl="parChTrans1D3" presStyleIdx="1" presStyleCnt="24"/>
      <dgm:spPr/>
    </dgm:pt>
    <dgm:pt modelId="{8F4C534A-8F35-4204-B8B1-D02FF7C29244}" type="pres">
      <dgm:prSet presAssocID="{1D30D1A6-CA94-4EC4-AEFD-BF82C19C3B27}" presName="hierRoot2" presStyleCnt="0">
        <dgm:presLayoutVars>
          <dgm:hierBranch val="init"/>
        </dgm:presLayoutVars>
      </dgm:prSet>
      <dgm:spPr/>
    </dgm:pt>
    <dgm:pt modelId="{CA7A3A07-BE8E-4955-A9A7-C16793703AB9}" type="pres">
      <dgm:prSet presAssocID="{1D30D1A6-CA94-4EC4-AEFD-BF82C19C3B27}" presName="rootComposite" presStyleCnt="0"/>
      <dgm:spPr/>
    </dgm:pt>
    <dgm:pt modelId="{800C0ACD-307B-4082-9A14-36EF5D5CDDE5}" type="pres">
      <dgm:prSet presAssocID="{1D30D1A6-CA94-4EC4-AEFD-BF82C19C3B27}" presName="rootText" presStyleLbl="node3" presStyleIdx="1" presStyleCnt="24" custScaleX="157035" custScaleY="94891" custLinFactNeighborX="-14811" custLinFactNeighborY="-8582">
        <dgm:presLayoutVars>
          <dgm:chPref val="3"/>
        </dgm:presLayoutVars>
      </dgm:prSet>
      <dgm:spPr>
        <a:prstGeom prst="roundRect">
          <a:avLst/>
        </a:prstGeom>
      </dgm:spPr>
    </dgm:pt>
    <dgm:pt modelId="{4A5C8D77-3EEA-42DA-99C0-ED7FEB903EC9}" type="pres">
      <dgm:prSet presAssocID="{1D30D1A6-CA94-4EC4-AEFD-BF82C19C3B27}" presName="rootConnector" presStyleLbl="node3" presStyleIdx="1" presStyleCnt="24"/>
      <dgm:spPr/>
    </dgm:pt>
    <dgm:pt modelId="{323BD4A8-8347-40DB-A09E-89E2764B8B2C}" type="pres">
      <dgm:prSet presAssocID="{1D30D1A6-CA94-4EC4-AEFD-BF82C19C3B27}" presName="hierChild4" presStyleCnt="0"/>
      <dgm:spPr/>
    </dgm:pt>
    <dgm:pt modelId="{12D3AA8C-18D9-4B16-A4D6-58360BF27B1F}" type="pres">
      <dgm:prSet presAssocID="{1D30D1A6-CA94-4EC4-AEFD-BF82C19C3B27}" presName="hierChild5" presStyleCnt="0"/>
      <dgm:spPr/>
    </dgm:pt>
    <dgm:pt modelId="{2B9A0C54-4AF9-476B-BC26-8E2BA0CF47C4}" type="pres">
      <dgm:prSet presAssocID="{EFEA0A58-FE56-4E89-9FC3-3ECEACB22F5F}" presName="Name48" presStyleLbl="parChTrans1D3" presStyleIdx="2" presStyleCnt="24"/>
      <dgm:spPr/>
    </dgm:pt>
    <dgm:pt modelId="{70535317-27C9-45B5-A311-DEFFC8E310E3}" type="pres">
      <dgm:prSet presAssocID="{93565B58-6B42-4772-BB76-F719CBDEC96F}" presName="hierRoot2" presStyleCnt="0">
        <dgm:presLayoutVars>
          <dgm:hierBranch val="init"/>
        </dgm:presLayoutVars>
      </dgm:prSet>
      <dgm:spPr/>
    </dgm:pt>
    <dgm:pt modelId="{D8FA8A18-B6E1-4570-AC09-5D78824888D5}" type="pres">
      <dgm:prSet presAssocID="{93565B58-6B42-4772-BB76-F719CBDEC96F}" presName="rootComposite" presStyleCnt="0"/>
      <dgm:spPr/>
    </dgm:pt>
    <dgm:pt modelId="{9F9B60F8-71A2-4604-A6A1-9522E8B1A9E8}" type="pres">
      <dgm:prSet presAssocID="{93565B58-6B42-4772-BB76-F719CBDEC96F}" presName="rootText" presStyleLbl="node3" presStyleIdx="2" presStyleCnt="24" custScaleX="167443" custScaleY="91107" custLinFactX="76648" custLinFactY="100000" custLinFactNeighborX="100000" custLinFactNeighborY="195211">
        <dgm:presLayoutVars>
          <dgm:chPref val="3"/>
        </dgm:presLayoutVars>
      </dgm:prSet>
      <dgm:spPr>
        <a:prstGeom prst="roundRect">
          <a:avLst/>
        </a:prstGeom>
      </dgm:spPr>
    </dgm:pt>
    <dgm:pt modelId="{8F13A45A-CC8E-4F80-82F0-57069D1EBE6F}" type="pres">
      <dgm:prSet presAssocID="{93565B58-6B42-4772-BB76-F719CBDEC96F}" presName="rootConnector" presStyleLbl="node3" presStyleIdx="2" presStyleCnt="24"/>
      <dgm:spPr/>
    </dgm:pt>
    <dgm:pt modelId="{31EA802E-37B7-4DD8-82DC-D5413FF2882E}" type="pres">
      <dgm:prSet presAssocID="{93565B58-6B42-4772-BB76-F719CBDEC96F}" presName="hierChild4" presStyleCnt="0"/>
      <dgm:spPr/>
    </dgm:pt>
    <dgm:pt modelId="{5C39EA62-911C-42B3-9115-D045190427EA}" type="pres">
      <dgm:prSet presAssocID="{93565B58-6B42-4772-BB76-F719CBDEC96F}" presName="hierChild5" presStyleCnt="0"/>
      <dgm:spPr/>
    </dgm:pt>
    <dgm:pt modelId="{9061DE7E-A7C8-4A00-8640-6EF6DD3B4D15}" type="pres">
      <dgm:prSet presAssocID="{32BCFC99-ABA4-45C4-B2B1-4D7A81148C48}" presName="Name48" presStyleLbl="parChTrans1D3" presStyleIdx="3" presStyleCnt="24"/>
      <dgm:spPr/>
    </dgm:pt>
    <dgm:pt modelId="{BEF32C07-8DED-4C7E-B602-E0AACC7D98F4}" type="pres">
      <dgm:prSet presAssocID="{F8E046EE-036F-4FB7-B96E-14ADC0EDB0EB}" presName="hierRoot2" presStyleCnt="0">
        <dgm:presLayoutVars>
          <dgm:hierBranch val="init"/>
        </dgm:presLayoutVars>
      </dgm:prSet>
      <dgm:spPr/>
    </dgm:pt>
    <dgm:pt modelId="{29F10F5A-8F20-4EA8-8C8C-C5847175016F}" type="pres">
      <dgm:prSet presAssocID="{F8E046EE-036F-4FB7-B96E-14ADC0EDB0EB}" presName="rootComposite" presStyleCnt="0"/>
      <dgm:spPr/>
    </dgm:pt>
    <dgm:pt modelId="{B49577E6-D466-40BE-880B-B48912A90433}" type="pres">
      <dgm:prSet presAssocID="{F8E046EE-036F-4FB7-B96E-14ADC0EDB0EB}" presName="rootText" presStyleLbl="node3" presStyleIdx="3" presStyleCnt="24" custScaleX="167504" custScaleY="92127" custLinFactNeighborX="-14811" custLinFactNeighborY="-23334">
        <dgm:presLayoutVars>
          <dgm:chPref val="3"/>
        </dgm:presLayoutVars>
      </dgm:prSet>
      <dgm:spPr>
        <a:prstGeom prst="roundRect">
          <a:avLst/>
        </a:prstGeom>
      </dgm:spPr>
    </dgm:pt>
    <dgm:pt modelId="{91705B80-FDE1-46D2-BDAE-EE1294AD0FC2}" type="pres">
      <dgm:prSet presAssocID="{F8E046EE-036F-4FB7-B96E-14ADC0EDB0EB}" presName="rootConnector" presStyleLbl="node3" presStyleIdx="3" presStyleCnt="24"/>
      <dgm:spPr/>
    </dgm:pt>
    <dgm:pt modelId="{B24E1A87-83DB-4129-929D-D42EE5D61B6E}" type="pres">
      <dgm:prSet presAssocID="{F8E046EE-036F-4FB7-B96E-14ADC0EDB0EB}" presName="hierChild4" presStyleCnt="0"/>
      <dgm:spPr/>
    </dgm:pt>
    <dgm:pt modelId="{2B5CA8A1-1A21-461B-A577-4DACA51A7940}" type="pres">
      <dgm:prSet presAssocID="{F8E046EE-036F-4FB7-B96E-14ADC0EDB0EB}" presName="hierChild5" presStyleCnt="0"/>
      <dgm:spPr/>
    </dgm:pt>
    <dgm:pt modelId="{D17DDA4E-E37C-4483-B720-FD8DCBBB3581}" type="pres">
      <dgm:prSet presAssocID="{FAF17F56-B436-4F88-9156-630F779C1F99}" presName="Name48" presStyleLbl="parChTrans1D3" presStyleIdx="4" presStyleCnt="24"/>
      <dgm:spPr/>
    </dgm:pt>
    <dgm:pt modelId="{7F3F05F7-4E8D-42F0-9891-4345D565DFCF}" type="pres">
      <dgm:prSet presAssocID="{2EF69D40-D212-4379-B1F1-13D25745FC32}" presName="hierRoot2" presStyleCnt="0">
        <dgm:presLayoutVars>
          <dgm:hierBranch val="init"/>
        </dgm:presLayoutVars>
      </dgm:prSet>
      <dgm:spPr/>
    </dgm:pt>
    <dgm:pt modelId="{B591D708-A44F-44E5-925F-5B4C97FE1299}" type="pres">
      <dgm:prSet presAssocID="{2EF69D40-D212-4379-B1F1-13D25745FC32}" presName="rootComposite" presStyleCnt="0"/>
      <dgm:spPr/>
    </dgm:pt>
    <dgm:pt modelId="{73E12531-BCDB-440D-922C-BB3C24CA4F8D}" type="pres">
      <dgm:prSet presAssocID="{2EF69D40-D212-4379-B1F1-13D25745FC32}" presName="rootText" presStyleLbl="node3" presStyleIdx="4" presStyleCnt="24" custScaleX="153150" custScaleY="96857" custLinFactNeighborX="-27024" custLinFactNeighborY="-31407">
        <dgm:presLayoutVars>
          <dgm:chPref val="3"/>
        </dgm:presLayoutVars>
      </dgm:prSet>
      <dgm:spPr>
        <a:prstGeom prst="roundRect">
          <a:avLst/>
        </a:prstGeom>
      </dgm:spPr>
    </dgm:pt>
    <dgm:pt modelId="{EA28BB64-9994-46BF-A5CD-C18FEC07078B}" type="pres">
      <dgm:prSet presAssocID="{2EF69D40-D212-4379-B1F1-13D25745FC32}" presName="rootConnector" presStyleLbl="node3" presStyleIdx="4" presStyleCnt="24"/>
      <dgm:spPr/>
    </dgm:pt>
    <dgm:pt modelId="{232FF70C-C4B2-4E5E-86E4-35CA84E414AF}" type="pres">
      <dgm:prSet presAssocID="{2EF69D40-D212-4379-B1F1-13D25745FC32}" presName="hierChild4" presStyleCnt="0"/>
      <dgm:spPr/>
    </dgm:pt>
    <dgm:pt modelId="{6DA84FCF-DEB2-437F-A563-A93A7451163E}" type="pres">
      <dgm:prSet presAssocID="{2EF69D40-D212-4379-B1F1-13D25745FC32}" presName="hierChild5" presStyleCnt="0"/>
      <dgm:spPr/>
    </dgm:pt>
    <dgm:pt modelId="{9413A9B6-36CD-41F1-9325-A0C047FC6C0F}" type="pres">
      <dgm:prSet presAssocID="{342B4DEC-A989-4D67-AFF9-3656F628C80C}" presName="Name48" presStyleLbl="parChTrans1D3" presStyleIdx="5" presStyleCnt="24"/>
      <dgm:spPr/>
    </dgm:pt>
    <dgm:pt modelId="{82D4A6D6-E73B-4AC5-8E35-B5726EF72042}" type="pres">
      <dgm:prSet presAssocID="{765560AA-EFC1-4720-91F4-4D93C550100C}" presName="hierRoot2" presStyleCnt="0">
        <dgm:presLayoutVars>
          <dgm:hierBranch val="init"/>
        </dgm:presLayoutVars>
      </dgm:prSet>
      <dgm:spPr/>
    </dgm:pt>
    <dgm:pt modelId="{B230F9CB-4C19-485E-B891-2FE6B59BEA7D}" type="pres">
      <dgm:prSet presAssocID="{765560AA-EFC1-4720-91F4-4D93C550100C}" presName="rootComposite" presStyleCnt="0"/>
      <dgm:spPr/>
    </dgm:pt>
    <dgm:pt modelId="{2CBC3242-0D5C-4F47-9133-20E96F7239B6}" type="pres">
      <dgm:prSet presAssocID="{765560AA-EFC1-4720-91F4-4D93C550100C}" presName="rootText" presStyleLbl="node3" presStyleIdx="5" presStyleCnt="24" custScaleX="156682" custScaleY="92740" custLinFactX="-100000" custLinFactY="-114497" custLinFactNeighborX="-115467" custLinFactNeighborY="-200000">
        <dgm:presLayoutVars>
          <dgm:chPref val="3"/>
        </dgm:presLayoutVars>
      </dgm:prSet>
      <dgm:spPr>
        <a:prstGeom prst="roundRect">
          <a:avLst/>
        </a:prstGeom>
      </dgm:spPr>
    </dgm:pt>
    <dgm:pt modelId="{C9A03021-AE74-4C90-842E-981D7E3E6E1C}" type="pres">
      <dgm:prSet presAssocID="{765560AA-EFC1-4720-91F4-4D93C550100C}" presName="rootConnector" presStyleLbl="node3" presStyleIdx="5" presStyleCnt="24"/>
      <dgm:spPr/>
    </dgm:pt>
    <dgm:pt modelId="{D6254420-B382-436D-BAAD-9B461B1B35AE}" type="pres">
      <dgm:prSet presAssocID="{765560AA-EFC1-4720-91F4-4D93C550100C}" presName="hierChild4" presStyleCnt="0"/>
      <dgm:spPr/>
    </dgm:pt>
    <dgm:pt modelId="{AC69158F-8068-40D1-BA76-E72E48BB7F41}" type="pres">
      <dgm:prSet presAssocID="{765560AA-EFC1-4720-91F4-4D93C550100C}" presName="hierChild5" presStyleCnt="0"/>
      <dgm:spPr/>
    </dgm:pt>
    <dgm:pt modelId="{5B7A0C4D-581A-4D8A-86AF-9EEA640E72CD}" type="pres">
      <dgm:prSet presAssocID="{9207EE1F-9512-4C03-B580-48A276F845B3}" presName="Name48" presStyleLbl="parChTrans1D3" presStyleIdx="6" presStyleCnt="24"/>
      <dgm:spPr/>
    </dgm:pt>
    <dgm:pt modelId="{79DDC977-1558-45D0-A0BE-FF326A4331E6}" type="pres">
      <dgm:prSet presAssocID="{3DF4975C-6983-4729-970F-4399A2DB91B0}" presName="hierRoot2" presStyleCnt="0">
        <dgm:presLayoutVars>
          <dgm:hierBranch val="init"/>
        </dgm:presLayoutVars>
      </dgm:prSet>
      <dgm:spPr/>
    </dgm:pt>
    <dgm:pt modelId="{59328EC2-02FF-47E5-AE0F-34E3685142A2}" type="pres">
      <dgm:prSet presAssocID="{3DF4975C-6983-4729-970F-4399A2DB91B0}" presName="rootComposite" presStyleCnt="0"/>
      <dgm:spPr/>
    </dgm:pt>
    <dgm:pt modelId="{ED33C375-A8CC-4A9F-BC70-AA12AE7922FA}" type="pres">
      <dgm:prSet presAssocID="{3DF4975C-6983-4729-970F-4399A2DB91B0}" presName="rootText" presStyleLbl="node3" presStyleIdx="6" presStyleCnt="24" custScaleX="146566" custScaleY="92127" custLinFactX="76648" custLinFactNeighborX="100000" custLinFactNeighborY="-99952">
        <dgm:presLayoutVars>
          <dgm:chPref val="3"/>
        </dgm:presLayoutVars>
      </dgm:prSet>
      <dgm:spPr>
        <a:prstGeom prst="roundRect">
          <a:avLst/>
        </a:prstGeom>
      </dgm:spPr>
    </dgm:pt>
    <dgm:pt modelId="{0BD89CBF-3CEB-48D3-97F7-F828CBF0C77C}" type="pres">
      <dgm:prSet presAssocID="{3DF4975C-6983-4729-970F-4399A2DB91B0}" presName="rootConnector" presStyleLbl="node3" presStyleIdx="6" presStyleCnt="24"/>
      <dgm:spPr/>
    </dgm:pt>
    <dgm:pt modelId="{BC732F3E-E92A-4E08-A3AB-48CA543368C8}" type="pres">
      <dgm:prSet presAssocID="{3DF4975C-6983-4729-970F-4399A2DB91B0}" presName="hierChild4" presStyleCnt="0"/>
      <dgm:spPr/>
    </dgm:pt>
    <dgm:pt modelId="{381503CE-AEED-4ADD-A7CC-ADBE0529DFE5}" type="pres">
      <dgm:prSet presAssocID="{3DF4975C-6983-4729-970F-4399A2DB91B0}" presName="hierChild5" presStyleCnt="0"/>
      <dgm:spPr/>
    </dgm:pt>
    <dgm:pt modelId="{98720C76-D83B-4857-BA4D-98E8B5D0C8D2}" type="pres">
      <dgm:prSet presAssocID="{0E5CFCFC-1F24-43BA-BB9B-3EEDE7C70099}" presName="Name48" presStyleLbl="parChTrans1D3" presStyleIdx="7" presStyleCnt="24"/>
      <dgm:spPr/>
    </dgm:pt>
    <dgm:pt modelId="{30649C3A-A593-4CF7-826F-052724455D00}" type="pres">
      <dgm:prSet presAssocID="{860C8045-4D98-4900-B43C-9B14AF9413B3}" presName="hierRoot2" presStyleCnt="0">
        <dgm:presLayoutVars>
          <dgm:hierBranch val="init"/>
        </dgm:presLayoutVars>
      </dgm:prSet>
      <dgm:spPr/>
    </dgm:pt>
    <dgm:pt modelId="{B1216DB4-CF7F-4434-AAD7-8EA1D07238F1}" type="pres">
      <dgm:prSet presAssocID="{860C8045-4D98-4900-B43C-9B14AF9413B3}" presName="rootComposite" presStyleCnt="0"/>
      <dgm:spPr/>
    </dgm:pt>
    <dgm:pt modelId="{FF608B2E-D641-44B7-9842-841C2F72703D}" type="pres">
      <dgm:prSet presAssocID="{860C8045-4D98-4900-B43C-9B14AF9413B3}" presName="rootText" presStyleLbl="node3" presStyleIdx="7" presStyleCnt="24" custScaleX="148423" custLinFactX="-100000" custLinFactNeighborX="-102085" custLinFactNeighborY="22227">
        <dgm:presLayoutVars>
          <dgm:chPref val="3"/>
        </dgm:presLayoutVars>
      </dgm:prSet>
      <dgm:spPr>
        <a:prstGeom prst="roundRect">
          <a:avLst/>
        </a:prstGeom>
      </dgm:spPr>
    </dgm:pt>
    <dgm:pt modelId="{1767762E-3F78-4807-9720-20C8778E0F6D}" type="pres">
      <dgm:prSet presAssocID="{860C8045-4D98-4900-B43C-9B14AF9413B3}" presName="rootConnector" presStyleLbl="node3" presStyleIdx="7" presStyleCnt="24"/>
      <dgm:spPr/>
    </dgm:pt>
    <dgm:pt modelId="{83CF973D-6219-4EDB-B08E-17AD1C75AEAC}" type="pres">
      <dgm:prSet presAssocID="{860C8045-4D98-4900-B43C-9B14AF9413B3}" presName="hierChild4" presStyleCnt="0"/>
      <dgm:spPr/>
    </dgm:pt>
    <dgm:pt modelId="{48C66603-71EC-4471-8B7D-E705EC8982FD}" type="pres">
      <dgm:prSet presAssocID="{860C8045-4D98-4900-B43C-9B14AF9413B3}" presName="hierChild5" presStyleCnt="0"/>
      <dgm:spPr/>
    </dgm:pt>
    <dgm:pt modelId="{612895C6-4971-45F7-9542-AEE94AEE82FD}" type="pres">
      <dgm:prSet presAssocID="{8E58021B-32F7-4A73-AFF8-271F385F1B26}" presName="Name48" presStyleLbl="parChTrans1D3" presStyleIdx="8" presStyleCnt="24"/>
      <dgm:spPr/>
    </dgm:pt>
    <dgm:pt modelId="{1D3D90FC-741C-4C4C-952D-6F0E83195708}" type="pres">
      <dgm:prSet presAssocID="{31808487-4346-496F-909F-65E003367E33}" presName="hierRoot2" presStyleCnt="0">
        <dgm:presLayoutVars>
          <dgm:hierBranch val="init"/>
        </dgm:presLayoutVars>
      </dgm:prSet>
      <dgm:spPr/>
    </dgm:pt>
    <dgm:pt modelId="{CF9CEAC2-5589-4A5C-931C-7E5C69B22FC3}" type="pres">
      <dgm:prSet presAssocID="{31808487-4346-496F-909F-65E003367E33}" presName="rootComposite" presStyleCnt="0"/>
      <dgm:spPr/>
    </dgm:pt>
    <dgm:pt modelId="{3C4F7A5A-9B5A-4B89-A36D-E43EFD8828CB}" type="pres">
      <dgm:prSet presAssocID="{31808487-4346-496F-909F-65E003367E33}" presName="rootText" presStyleLbl="node3" presStyleIdx="8" presStyleCnt="24" custScaleX="146566" custScaleY="92127" custLinFactNeighborX="-32672" custLinFactNeighborY="32459">
        <dgm:presLayoutVars>
          <dgm:chPref val="3"/>
        </dgm:presLayoutVars>
      </dgm:prSet>
      <dgm:spPr>
        <a:prstGeom prst="roundRect">
          <a:avLst/>
        </a:prstGeom>
      </dgm:spPr>
    </dgm:pt>
    <dgm:pt modelId="{16FA264E-5157-4DD1-A69D-92E533C0F143}" type="pres">
      <dgm:prSet presAssocID="{31808487-4346-496F-909F-65E003367E33}" presName="rootConnector" presStyleLbl="node3" presStyleIdx="8" presStyleCnt="24"/>
      <dgm:spPr/>
    </dgm:pt>
    <dgm:pt modelId="{060E4F6F-B192-466F-BF1E-DB6CA1C2299A}" type="pres">
      <dgm:prSet presAssocID="{31808487-4346-496F-909F-65E003367E33}" presName="hierChild4" presStyleCnt="0"/>
      <dgm:spPr/>
    </dgm:pt>
    <dgm:pt modelId="{7D7002EC-13C7-4C50-B8D6-59262F8685B0}" type="pres">
      <dgm:prSet presAssocID="{31808487-4346-496F-909F-65E003367E33}" presName="hierChild5" presStyleCnt="0"/>
      <dgm:spPr/>
    </dgm:pt>
    <dgm:pt modelId="{CA3368CB-1876-4F90-8FFF-6BB8EC4FD002}" type="pres">
      <dgm:prSet presAssocID="{753B495D-0C3F-42DB-85AC-FB850A85D6A5}" presName="Name48" presStyleLbl="parChTrans1D3" presStyleIdx="9" presStyleCnt="24"/>
      <dgm:spPr/>
    </dgm:pt>
    <dgm:pt modelId="{3C49C99E-D8C8-4D7B-A648-410EDC786ABF}" type="pres">
      <dgm:prSet presAssocID="{23CD86F4-8499-4D36-A4A9-896CB41BE7BD}" presName="hierRoot2" presStyleCnt="0">
        <dgm:presLayoutVars>
          <dgm:hierBranch val="init"/>
        </dgm:presLayoutVars>
      </dgm:prSet>
      <dgm:spPr/>
    </dgm:pt>
    <dgm:pt modelId="{9AAD0BD0-5651-463A-94D4-DE3C310B2491}" type="pres">
      <dgm:prSet presAssocID="{23CD86F4-8499-4D36-A4A9-896CB41BE7BD}" presName="rootComposite" presStyleCnt="0"/>
      <dgm:spPr/>
    </dgm:pt>
    <dgm:pt modelId="{61A18EA0-C361-4347-B273-D6D7AB4002AF}" type="pres">
      <dgm:prSet presAssocID="{23CD86F4-8499-4D36-A4A9-896CB41BE7BD}" presName="rootText" presStyleLbl="node3" presStyleIdx="9" presStyleCnt="24" custScaleX="176117" custLinFactNeighborX="-18197" custLinFactNeighborY="53410">
        <dgm:presLayoutVars>
          <dgm:chPref val="3"/>
        </dgm:presLayoutVars>
      </dgm:prSet>
      <dgm:spPr>
        <a:prstGeom prst="roundRect">
          <a:avLst/>
        </a:prstGeom>
      </dgm:spPr>
    </dgm:pt>
    <dgm:pt modelId="{435262B1-C89E-4EC4-B1D7-C5020BEDF139}" type="pres">
      <dgm:prSet presAssocID="{23CD86F4-8499-4D36-A4A9-896CB41BE7BD}" presName="rootConnector" presStyleLbl="node3" presStyleIdx="9" presStyleCnt="24"/>
      <dgm:spPr/>
    </dgm:pt>
    <dgm:pt modelId="{7354361E-8619-4393-B1FA-9F0A043A205B}" type="pres">
      <dgm:prSet presAssocID="{23CD86F4-8499-4D36-A4A9-896CB41BE7BD}" presName="hierChild4" presStyleCnt="0"/>
      <dgm:spPr/>
    </dgm:pt>
    <dgm:pt modelId="{3FD04234-E4D1-4F07-BE74-87FE2093D926}" type="pres">
      <dgm:prSet presAssocID="{23CD86F4-8499-4D36-A4A9-896CB41BE7BD}" presName="hierChild5" presStyleCnt="0"/>
      <dgm:spPr/>
    </dgm:pt>
    <dgm:pt modelId="{3337FF4F-1ACD-412D-B509-B1BA33DD3DD4}" type="pres">
      <dgm:prSet presAssocID="{F644FD8C-EBC4-4EFD-A3D8-7C8B11889F8B}" presName="hierChild5" presStyleCnt="0"/>
      <dgm:spPr/>
    </dgm:pt>
    <dgm:pt modelId="{34F05744-8CD8-44BD-8CA5-6F1E6F43D8C4}" type="pres">
      <dgm:prSet presAssocID="{01FFCF14-F57C-4A38-A662-C1BF69DC42B0}" presName="Name35" presStyleLbl="parChTrans1D2" presStyleIdx="1" presStyleCnt="3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1" presStyleCnt="3" custScaleX="290083" custScaleY="201262" custLinFactNeighborX="-6981" custLinFactNeighborY="-4626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1" presStyleCnt="3"/>
      <dgm:spPr/>
    </dgm:pt>
    <dgm:pt modelId="{C4E83C5B-DE8D-4BB7-8D92-697D017C17E9}" type="pres">
      <dgm:prSet presAssocID="{9E8E2B44-1920-4504-B322-C703D016A227}" presName="hierChild4" presStyleCnt="0"/>
      <dgm:spPr/>
    </dgm:pt>
    <dgm:pt modelId="{77F17B29-291A-42F5-A95B-00A5D45C9049}" type="pres">
      <dgm:prSet presAssocID="{C2814D97-012A-4627-B01C-71D5DE0143DB}" presName="Name50" presStyleLbl="parChTrans1D3" presStyleIdx="10" presStyleCnt="24"/>
      <dgm:spPr/>
    </dgm:pt>
    <dgm:pt modelId="{3DF2ABEA-1669-461E-97CC-DF654F86ADE3}" type="pres">
      <dgm:prSet presAssocID="{077B5213-0CE6-4B18-8E51-F878C54A4506}" presName="hierRoot2" presStyleCnt="0">
        <dgm:presLayoutVars>
          <dgm:hierBranch val="init"/>
        </dgm:presLayoutVars>
      </dgm:prSet>
      <dgm:spPr/>
    </dgm:pt>
    <dgm:pt modelId="{4FBCED13-441D-4EC2-BB41-0F255B0EF111}" type="pres">
      <dgm:prSet presAssocID="{077B5213-0CE6-4B18-8E51-F878C54A4506}" presName="rootComposite" presStyleCnt="0"/>
      <dgm:spPr/>
    </dgm:pt>
    <dgm:pt modelId="{9DCA19F9-3E91-499C-952F-E42235781F33}" type="pres">
      <dgm:prSet presAssocID="{077B5213-0CE6-4B18-8E51-F878C54A4506}" presName="rootText" presStyleLbl="node3" presStyleIdx="10" presStyleCnt="24" custScaleX="165996">
        <dgm:presLayoutVars>
          <dgm:chPref val="3"/>
        </dgm:presLayoutVars>
      </dgm:prSet>
      <dgm:spPr/>
    </dgm:pt>
    <dgm:pt modelId="{FE159ECE-0891-4E91-B2A6-50E94F5FA85E}" type="pres">
      <dgm:prSet presAssocID="{077B5213-0CE6-4B18-8E51-F878C54A4506}" presName="rootConnector" presStyleLbl="node3" presStyleIdx="10" presStyleCnt="24"/>
      <dgm:spPr/>
    </dgm:pt>
    <dgm:pt modelId="{35D4DE7F-BB8E-4272-847B-3BF6C8F031D8}" type="pres">
      <dgm:prSet presAssocID="{077B5213-0CE6-4B18-8E51-F878C54A4506}" presName="hierChild4" presStyleCnt="0"/>
      <dgm:spPr/>
    </dgm:pt>
    <dgm:pt modelId="{502A9688-4887-4EB2-9469-5AE61A84F501}" type="pres">
      <dgm:prSet presAssocID="{077B5213-0CE6-4B18-8E51-F878C54A4506}" presName="hierChild5" presStyleCnt="0"/>
      <dgm:spPr/>
    </dgm:pt>
    <dgm:pt modelId="{E36835EE-7D36-4DA5-A2BA-D91874F31681}" type="pres">
      <dgm:prSet presAssocID="{60262BF1-7632-4675-B138-81EDD9E9CFC6}" presName="Name50" presStyleLbl="parChTrans1D3" presStyleIdx="11" presStyleCnt="24"/>
      <dgm:spPr/>
    </dgm:pt>
    <dgm:pt modelId="{57F629FD-ABB5-4BAB-92B6-E7EF336C25FD}" type="pres">
      <dgm:prSet presAssocID="{8F20BF6F-F2EC-4D40-B28E-C7EA2CEB5183}" presName="hierRoot2" presStyleCnt="0">
        <dgm:presLayoutVars>
          <dgm:hierBranch val="init"/>
        </dgm:presLayoutVars>
      </dgm:prSet>
      <dgm:spPr/>
    </dgm:pt>
    <dgm:pt modelId="{0D1EE686-508E-40A2-98F5-AD667F26A44F}" type="pres">
      <dgm:prSet presAssocID="{8F20BF6F-F2EC-4D40-B28E-C7EA2CEB5183}" presName="rootComposite" presStyleCnt="0"/>
      <dgm:spPr/>
    </dgm:pt>
    <dgm:pt modelId="{5F68E62F-35F2-486D-9CF7-F8AA5A403AD3}" type="pres">
      <dgm:prSet presAssocID="{8F20BF6F-F2EC-4D40-B28E-C7EA2CEB5183}" presName="rootText" presStyleLbl="node3" presStyleIdx="11" presStyleCnt="24" custScaleX="165553" custScaleY="95906">
        <dgm:presLayoutVars>
          <dgm:chPref val="3"/>
        </dgm:presLayoutVars>
      </dgm:prSet>
      <dgm:spPr>
        <a:prstGeom prst="roundRect">
          <a:avLst/>
        </a:prstGeom>
      </dgm:spPr>
    </dgm:pt>
    <dgm:pt modelId="{145EAE3F-EF2C-49F8-AC8C-EF07A9027FC1}" type="pres">
      <dgm:prSet presAssocID="{8F20BF6F-F2EC-4D40-B28E-C7EA2CEB5183}" presName="rootConnector" presStyleLbl="node3" presStyleIdx="11" presStyleCnt="24"/>
      <dgm:spPr/>
    </dgm:pt>
    <dgm:pt modelId="{11ECA955-B08E-40C4-A7FA-7865DF4AFC10}" type="pres">
      <dgm:prSet presAssocID="{8F20BF6F-F2EC-4D40-B28E-C7EA2CEB5183}" presName="hierChild4" presStyleCnt="0"/>
      <dgm:spPr/>
    </dgm:pt>
    <dgm:pt modelId="{AB1B5FFA-151A-44BE-B72C-87043AFEF706}" type="pres">
      <dgm:prSet presAssocID="{8F20BF6F-F2EC-4D40-B28E-C7EA2CEB5183}" presName="hierChild5" presStyleCnt="0"/>
      <dgm:spPr/>
    </dgm:pt>
    <dgm:pt modelId="{687205D0-4A27-4F7A-BBF4-A860E4F2781D}" type="pres">
      <dgm:prSet presAssocID="{01A60E5E-F686-44D1-B6A2-EC88FDF3FDD0}" presName="Name50" presStyleLbl="parChTrans1D3" presStyleIdx="12" presStyleCnt="24"/>
      <dgm:spPr/>
    </dgm:pt>
    <dgm:pt modelId="{E524D6F5-5479-4BCE-A4BB-5CBD63BB3574}" type="pres">
      <dgm:prSet presAssocID="{0FE0E5AA-898B-4C17-AD95-F8716EF2C580}" presName="hierRoot2" presStyleCnt="0">
        <dgm:presLayoutVars>
          <dgm:hierBranch val="init"/>
        </dgm:presLayoutVars>
      </dgm:prSet>
      <dgm:spPr/>
    </dgm:pt>
    <dgm:pt modelId="{AD6CC289-2FCD-40BC-A181-65803D36D652}" type="pres">
      <dgm:prSet presAssocID="{0FE0E5AA-898B-4C17-AD95-F8716EF2C580}" presName="rootComposite" presStyleCnt="0"/>
      <dgm:spPr/>
    </dgm:pt>
    <dgm:pt modelId="{33F183CE-3EAB-48E7-A622-2CE756475E5C}" type="pres">
      <dgm:prSet presAssocID="{0FE0E5AA-898B-4C17-AD95-F8716EF2C580}" presName="rootText" presStyleLbl="node3" presStyleIdx="12" presStyleCnt="24" custScaleX="165553" custScaleY="95906">
        <dgm:presLayoutVars>
          <dgm:chPref val="3"/>
        </dgm:presLayoutVars>
      </dgm:prSet>
      <dgm:spPr>
        <a:prstGeom prst="roundRect">
          <a:avLst/>
        </a:prstGeom>
      </dgm:spPr>
    </dgm:pt>
    <dgm:pt modelId="{E17CE985-6FB5-4FCE-9B81-DFCC720C8E57}" type="pres">
      <dgm:prSet presAssocID="{0FE0E5AA-898B-4C17-AD95-F8716EF2C580}" presName="rootConnector" presStyleLbl="node3" presStyleIdx="12" presStyleCnt="24"/>
      <dgm:spPr/>
    </dgm:pt>
    <dgm:pt modelId="{D24296C5-7AB9-48EF-9690-F7C6DB630AEC}" type="pres">
      <dgm:prSet presAssocID="{0FE0E5AA-898B-4C17-AD95-F8716EF2C580}" presName="hierChild4" presStyleCnt="0"/>
      <dgm:spPr/>
    </dgm:pt>
    <dgm:pt modelId="{89E6DE34-FD54-410F-BED4-9FC2BD76C9F6}" type="pres">
      <dgm:prSet presAssocID="{0FE0E5AA-898B-4C17-AD95-F8716EF2C580}" presName="hierChild5" presStyleCnt="0"/>
      <dgm:spPr/>
    </dgm:pt>
    <dgm:pt modelId="{1CC805A9-466B-4024-A613-0E104677A17F}" type="pres">
      <dgm:prSet presAssocID="{976EC0CA-94D8-4F05-9116-9F2224752AA1}" presName="Name50" presStyleLbl="parChTrans1D3" presStyleIdx="13" presStyleCnt="24"/>
      <dgm:spPr/>
    </dgm:pt>
    <dgm:pt modelId="{132680D1-BC6B-469E-95D3-F6422676D322}" type="pres">
      <dgm:prSet presAssocID="{EDCBE3D6-4B82-4F10-A37F-D8D889001118}" presName="hierRoot2" presStyleCnt="0">
        <dgm:presLayoutVars>
          <dgm:hierBranch val="init"/>
        </dgm:presLayoutVars>
      </dgm:prSet>
      <dgm:spPr/>
    </dgm:pt>
    <dgm:pt modelId="{CB8CD263-A946-4D28-9B88-09536A155C8F}" type="pres">
      <dgm:prSet presAssocID="{EDCBE3D6-4B82-4F10-A37F-D8D889001118}" presName="rootComposite" presStyleCnt="0"/>
      <dgm:spPr/>
    </dgm:pt>
    <dgm:pt modelId="{98747E17-B41B-4F3D-8350-70F678CAE49A}" type="pres">
      <dgm:prSet presAssocID="{EDCBE3D6-4B82-4F10-A37F-D8D889001118}" presName="rootText" presStyleLbl="node3" presStyleIdx="13" presStyleCnt="24" custScaleX="177881" custScaleY="95235" custLinFactNeighborX="-13052" custLinFactNeighborY="11364">
        <dgm:presLayoutVars>
          <dgm:chPref val="3"/>
        </dgm:presLayoutVars>
      </dgm:prSet>
      <dgm:spPr>
        <a:prstGeom prst="roundRect">
          <a:avLst/>
        </a:prstGeom>
      </dgm:spPr>
    </dgm:pt>
    <dgm:pt modelId="{F40E38E7-D1BD-4ABE-9DAA-CBAA9ADD75D6}" type="pres">
      <dgm:prSet presAssocID="{EDCBE3D6-4B82-4F10-A37F-D8D889001118}" presName="rootConnector" presStyleLbl="node3" presStyleIdx="13" presStyleCnt="24"/>
      <dgm:spPr/>
    </dgm:pt>
    <dgm:pt modelId="{F014852D-5796-44D3-8C56-ABA5A0C1AF39}" type="pres">
      <dgm:prSet presAssocID="{EDCBE3D6-4B82-4F10-A37F-D8D889001118}" presName="hierChild4" presStyleCnt="0"/>
      <dgm:spPr/>
    </dgm:pt>
    <dgm:pt modelId="{3938C0BD-95E0-4DB4-93A2-D17A0D378510}" type="pres">
      <dgm:prSet presAssocID="{EDCBE3D6-4B82-4F10-A37F-D8D889001118}" presName="hierChild5" presStyleCnt="0"/>
      <dgm:spPr/>
    </dgm:pt>
    <dgm:pt modelId="{63876DC3-EE0F-47E5-B536-22A7B49EB49A}" type="pres">
      <dgm:prSet presAssocID="{A0D02B8C-DA18-4BE5-873F-B2E3220634BA}" presName="Name50" presStyleLbl="parChTrans1D3" presStyleIdx="14" presStyleCnt="24"/>
      <dgm:spPr/>
    </dgm:pt>
    <dgm:pt modelId="{1D4A044C-E795-488E-916A-6B0CFC8492DD}" type="pres">
      <dgm:prSet presAssocID="{86007A14-71D1-4DBA-BB7C-96D27F8BE156}" presName="hierRoot2" presStyleCnt="0">
        <dgm:presLayoutVars>
          <dgm:hierBranch val="init"/>
        </dgm:presLayoutVars>
      </dgm:prSet>
      <dgm:spPr/>
    </dgm:pt>
    <dgm:pt modelId="{EA68D42B-08BA-4531-8DE1-20EA12AAADE8}" type="pres">
      <dgm:prSet presAssocID="{86007A14-71D1-4DBA-BB7C-96D27F8BE156}" presName="rootComposite" presStyleCnt="0"/>
      <dgm:spPr/>
    </dgm:pt>
    <dgm:pt modelId="{A94780AF-2711-4D19-8A7B-2C90A7F66291}" type="pres">
      <dgm:prSet presAssocID="{86007A14-71D1-4DBA-BB7C-96D27F8BE156}" presName="rootText" presStyleLbl="node3" presStyleIdx="14" presStyleCnt="24" custScaleX="170651" custScaleY="95235" custLinFactNeighborX="-5198" custLinFactNeighborY="30914">
        <dgm:presLayoutVars>
          <dgm:chPref val="3"/>
        </dgm:presLayoutVars>
      </dgm:prSet>
      <dgm:spPr>
        <a:prstGeom prst="roundRect">
          <a:avLst/>
        </a:prstGeom>
      </dgm:spPr>
    </dgm:pt>
    <dgm:pt modelId="{0F5E244E-13DD-434A-80A9-6C947D3537CD}" type="pres">
      <dgm:prSet presAssocID="{86007A14-71D1-4DBA-BB7C-96D27F8BE156}" presName="rootConnector" presStyleLbl="node3" presStyleIdx="14" presStyleCnt="24"/>
      <dgm:spPr/>
    </dgm:pt>
    <dgm:pt modelId="{A99D4332-6AC6-48D9-8CDA-A941B37889F2}" type="pres">
      <dgm:prSet presAssocID="{86007A14-71D1-4DBA-BB7C-96D27F8BE156}" presName="hierChild4" presStyleCnt="0"/>
      <dgm:spPr/>
    </dgm:pt>
    <dgm:pt modelId="{8AC09164-B4C6-464E-8129-E8208A5257A7}" type="pres">
      <dgm:prSet presAssocID="{86007A14-71D1-4DBA-BB7C-96D27F8BE156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FA57F1ED-5F22-43AD-B92C-0850683690CB}" type="pres">
      <dgm:prSet presAssocID="{3E9D28E2-EF7E-4490-840F-E5498646017C}" presName="Name35" presStyleLbl="parChTrans1D2" presStyleIdx="2" presStyleCnt="3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2" presStyleCnt="3" custScaleX="270169" custScaleY="155702" custLinFactNeighborX="25591" custLinFactNeighborY="-4626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2" presStyleCnt="3"/>
      <dgm:spPr/>
    </dgm:pt>
    <dgm:pt modelId="{6C24B218-75CD-4AF4-89FE-A6D3334BB1BA}" type="pres">
      <dgm:prSet presAssocID="{661178FE-485E-4CA7-9D81-75A3C355D18F}" presName="hierChild4" presStyleCnt="0"/>
      <dgm:spPr/>
    </dgm:pt>
    <dgm:pt modelId="{BDA63C7C-822B-403A-A94A-C22F31EBEADB}" type="pres">
      <dgm:prSet presAssocID="{48AD66FE-4A36-46B6-8C06-1A4EA0DAC8F7}" presName="Name50" presStyleLbl="parChTrans1D3" presStyleIdx="15" presStyleCnt="24"/>
      <dgm:spPr/>
    </dgm:pt>
    <dgm:pt modelId="{9AE03945-28EB-4FE0-92CA-458BF1514D11}" type="pres">
      <dgm:prSet presAssocID="{A8BEF918-CB5B-447F-BB04-05928878B8D2}" presName="hierRoot2" presStyleCnt="0">
        <dgm:presLayoutVars>
          <dgm:hierBranch val="init"/>
        </dgm:presLayoutVars>
      </dgm:prSet>
      <dgm:spPr/>
    </dgm:pt>
    <dgm:pt modelId="{E9DB2DCB-1611-4890-BAB3-583B5E11E28F}" type="pres">
      <dgm:prSet presAssocID="{A8BEF918-CB5B-447F-BB04-05928878B8D2}" presName="rootComposite" presStyleCnt="0"/>
      <dgm:spPr/>
    </dgm:pt>
    <dgm:pt modelId="{31A3C79B-BC01-44D6-9BA3-10FE2C5A6A05}" type="pres">
      <dgm:prSet presAssocID="{A8BEF918-CB5B-447F-BB04-05928878B8D2}" presName="rootText" presStyleLbl="node3" presStyleIdx="15" presStyleCnt="24" custScaleX="166459" custScaleY="108649" custLinFactNeighborX="40677" custLinFactNeighborY="597">
        <dgm:presLayoutVars>
          <dgm:chPref val="3"/>
        </dgm:presLayoutVars>
      </dgm:prSet>
      <dgm:spPr>
        <a:prstGeom prst="roundRect">
          <a:avLst/>
        </a:prstGeom>
      </dgm:spPr>
    </dgm:pt>
    <dgm:pt modelId="{AAF41C64-3983-434A-A58B-2520DD3501A0}" type="pres">
      <dgm:prSet presAssocID="{A8BEF918-CB5B-447F-BB04-05928878B8D2}" presName="rootConnector" presStyleLbl="node3" presStyleIdx="15" presStyleCnt="24"/>
      <dgm:spPr/>
    </dgm:pt>
    <dgm:pt modelId="{82239345-BC33-430D-B919-C573596393E9}" type="pres">
      <dgm:prSet presAssocID="{A8BEF918-CB5B-447F-BB04-05928878B8D2}" presName="hierChild4" presStyleCnt="0"/>
      <dgm:spPr/>
    </dgm:pt>
    <dgm:pt modelId="{E909BA3A-E296-4707-B955-6BA4BBDBF2BB}" type="pres">
      <dgm:prSet presAssocID="{A8BEF918-CB5B-447F-BB04-05928878B8D2}" presName="hierChild5" presStyleCnt="0"/>
      <dgm:spPr/>
    </dgm:pt>
    <dgm:pt modelId="{CC5C1A2C-E17E-45FE-BFD1-EA52D4B6089B}" type="pres">
      <dgm:prSet presAssocID="{83ED7A1D-BB6D-40AA-8D20-0F94858BA4B9}" presName="Name50" presStyleLbl="parChTrans1D3" presStyleIdx="16" presStyleCnt="24"/>
      <dgm:spPr/>
    </dgm:pt>
    <dgm:pt modelId="{58960390-0AAA-43A7-B164-17006BE861E6}" type="pres">
      <dgm:prSet presAssocID="{34E0ED61-0147-47F6-8877-E429E332C659}" presName="hierRoot2" presStyleCnt="0">
        <dgm:presLayoutVars>
          <dgm:hierBranch val="init"/>
        </dgm:presLayoutVars>
      </dgm:prSet>
      <dgm:spPr/>
    </dgm:pt>
    <dgm:pt modelId="{4F87E41A-D886-4072-AF7F-50F687E0E914}" type="pres">
      <dgm:prSet presAssocID="{34E0ED61-0147-47F6-8877-E429E332C659}" presName="rootComposite" presStyleCnt="0"/>
      <dgm:spPr/>
    </dgm:pt>
    <dgm:pt modelId="{6D04833F-2DB3-4925-A26F-52A7FE5856F4}" type="pres">
      <dgm:prSet presAssocID="{34E0ED61-0147-47F6-8877-E429E332C659}" presName="rootText" presStyleLbl="node3" presStyleIdx="16" presStyleCnt="24" custScaleX="165640" custScaleY="84459" custLinFactNeighborX="41641" custLinFactNeighborY="-14330">
        <dgm:presLayoutVars>
          <dgm:chPref val="3"/>
        </dgm:presLayoutVars>
      </dgm:prSet>
      <dgm:spPr>
        <a:prstGeom prst="roundRect">
          <a:avLst/>
        </a:prstGeom>
      </dgm:spPr>
    </dgm:pt>
    <dgm:pt modelId="{BF527FCE-E6B8-4901-9339-51E2077447EA}" type="pres">
      <dgm:prSet presAssocID="{34E0ED61-0147-47F6-8877-E429E332C659}" presName="rootConnector" presStyleLbl="node3" presStyleIdx="16" presStyleCnt="24"/>
      <dgm:spPr/>
    </dgm:pt>
    <dgm:pt modelId="{B125B960-2CD5-48E9-A436-02CEDB119D04}" type="pres">
      <dgm:prSet presAssocID="{34E0ED61-0147-47F6-8877-E429E332C659}" presName="hierChild4" presStyleCnt="0"/>
      <dgm:spPr/>
    </dgm:pt>
    <dgm:pt modelId="{7AC9AE24-681D-48CB-A25C-6C99D363F881}" type="pres">
      <dgm:prSet presAssocID="{34E0ED61-0147-47F6-8877-E429E332C659}" presName="hierChild5" presStyleCnt="0"/>
      <dgm:spPr/>
    </dgm:pt>
    <dgm:pt modelId="{EC566B10-7CC1-4154-B0C0-B3C3C01043EB}" type="pres">
      <dgm:prSet presAssocID="{4413C6B7-BD0A-47A7-854A-8068D779426C}" presName="Name50" presStyleLbl="parChTrans1D3" presStyleIdx="17" presStyleCnt="24"/>
      <dgm:spPr/>
    </dgm:pt>
    <dgm:pt modelId="{4148CAB1-E424-4938-A85D-61E6B859D068}" type="pres">
      <dgm:prSet presAssocID="{4CD7B524-242B-4D49-B94D-90A7E04E1957}" presName="hierRoot2" presStyleCnt="0">
        <dgm:presLayoutVars>
          <dgm:hierBranch val="init"/>
        </dgm:presLayoutVars>
      </dgm:prSet>
      <dgm:spPr/>
    </dgm:pt>
    <dgm:pt modelId="{4A632A8F-87AA-40B0-9BC8-1708F9393BA5}" type="pres">
      <dgm:prSet presAssocID="{4CD7B524-242B-4D49-B94D-90A7E04E1957}" presName="rootComposite" presStyleCnt="0"/>
      <dgm:spPr/>
    </dgm:pt>
    <dgm:pt modelId="{589CAA12-AB0B-4B8F-956E-629B5F6F9350}" type="pres">
      <dgm:prSet presAssocID="{4CD7B524-242B-4D49-B94D-90A7E04E1957}" presName="rootText" presStyleLbl="node3" presStyleIdx="17" presStyleCnt="24" custScaleX="163277" custScaleY="84706" custLinFactNeighborX="41641" custLinFactNeighborY="-27990">
        <dgm:presLayoutVars>
          <dgm:chPref val="3"/>
        </dgm:presLayoutVars>
      </dgm:prSet>
      <dgm:spPr>
        <a:prstGeom prst="roundRect">
          <a:avLst/>
        </a:prstGeom>
      </dgm:spPr>
    </dgm:pt>
    <dgm:pt modelId="{E0165E66-4113-4E04-8340-76A6016D1DA0}" type="pres">
      <dgm:prSet presAssocID="{4CD7B524-242B-4D49-B94D-90A7E04E1957}" presName="rootConnector" presStyleLbl="node3" presStyleIdx="17" presStyleCnt="24"/>
      <dgm:spPr/>
    </dgm:pt>
    <dgm:pt modelId="{07047FA1-AD59-4648-B571-3001D0AA0B14}" type="pres">
      <dgm:prSet presAssocID="{4CD7B524-242B-4D49-B94D-90A7E04E1957}" presName="hierChild4" presStyleCnt="0"/>
      <dgm:spPr/>
    </dgm:pt>
    <dgm:pt modelId="{7C508E35-34F5-47D5-A0C9-3BBEC842BD0D}" type="pres">
      <dgm:prSet presAssocID="{4CD7B524-242B-4D49-B94D-90A7E04E1957}" presName="hierChild5" presStyleCnt="0"/>
      <dgm:spPr/>
    </dgm:pt>
    <dgm:pt modelId="{E4D3F00D-3694-4D53-B1B0-C6B54B4020D5}" type="pres">
      <dgm:prSet presAssocID="{B9A787C4-C411-44AB-B2E6-4E8253292186}" presName="Name50" presStyleLbl="parChTrans1D3" presStyleIdx="18" presStyleCnt="24"/>
      <dgm:spPr/>
    </dgm:pt>
    <dgm:pt modelId="{BF978D0A-F33F-4C63-A369-753EEEB24F8D}" type="pres">
      <dgm:prSet presAssocID="{2AB1B1BB-A354-4889-8FBC-9D188BB64983}" presName="hierRoot2" presStyleCnt="0">
        <dgm:presLayoutVars>
          <dgm:hierBranch val="init"/>
        </dgm:presLayoutVars>
      </dgm:prSet>
      <dgm:spPr/>
    </dgm:pt>
    <dgm:pt modelId="{C0035FAB-5549-4D5E-91E4-A2454B6791B3}" type="pres">
      <dgm:prSet presAssocID="{2AB1B1BB-A354-4889-8FBC-9D188BB64983}" presName="rootComposite" presStyleCnt="0"/>
      <dgm:spPr/>
    </dgm:pt>
    <dgm:pt modelId="{D516E955-7C05-4643-8ACE-8E937EF156CC}" type="pres">
      <dgm:prSet presAssocID="{2AB1B1BB-A354-4889-8FBC-9D188BB64983}" presName="rootText" presStyleLbl="node3" presStyleIdx="18" presStyleCnt="24" custScaleX="162693" custScaleY="84466" custLinFactNeighborX="41640" custLinFactNeighborY="-23098">
        <dgm:presLayoutVars>
          <dgm:chPref val="3"/>
        </dgm:presLayoutVars>
      </dgm:prSet>
      <dgm:spPr>
        <a:prstGeom prst="roundRect">
          <a:avLst/>
        </a:prstGeom>
      </dgm:spPr>
    </dgm:pt>
    <dgm:pt modelId="{FEA0B28E-63A3-4114-92C4-5CC9335B496A}" type="pres">
      <dgm:prSet presAssocID="{2AB1B1BB-A354-4889-8FBC-9D188BB64983}" presName="rootConnector" presStyleLbl="node3" presStyleIdx="18" presStyleCnt="24"/>
      <dgm:spPr/>
    </dgm:pt>
    <dgm:pt modelId="{B488FBEA-1F66-4062-9A84-8CA33BB8C0E5}" type="pres">
      <dgm:prSet presAssocID="{2AB1B1BB-A354-4889-8FBC-9D188BB64983}" presName="hierChild4" presStyleCnt="0"/>
      <dgm:spPr/>
    </dgm:pt>
    <dgm:pt modelId="{B4C56EDF-5015-43E1-A6BA-57E5C14F8E52}" type="pres">
      <dgm:prSet presAssocID="{2AB1B1BB-A354-4889-8FBC-9D188BB64983}" presName="hierChild5" presStyleCnt="0"/>
      <dgm:spPr/>
    </dgm:pt>
    <dgm:pt modelId="{A339F185-F3F4-48DA-A63B-8E3DB4E68A67}" type="pres">
      <dgm:prSet presAssocID="{C168C66E-B8CD-4BDD-835A-F06A702E0B0C}" presName="Name50" presStyleLbl="parChTrans1D3" presStyleIdx="19" presStyleCnt="24"/>
      <dgm:spPr/>
    </dgm:pt>
    <dgm:pt modelId="{5B33899E-A19F-4352-95A0-27511603A096}" type="pres">
      <dgm:prSet presAssocID="{37A50173-FEE8-421D-8962-94D5A86D5D04}" presName="hierRoot2" presStyleCnt="0">
        <dgm:presLayoutVars>
          <dgm:hierBranch val="init"/>
        </dgm:presLayoutVars>
      </dgm:prSet>
      <dgm:spPr/>
    </dgm:pt>
    <dgm:pt modelId="{B0056D0F-40F1-469F-9729-CD98BD62C1CE}" type="pres">
      <dgm:prSet presAssocID="{37A50173-FEE8-421D-8962-94D5A86D5D04}" presName="rootComposite" presStyleCnt="0"/>
      <dgm:spPr/>
    </dgm:pt>
    <dgm:pt modelId="{CF620B84-21DD-499D-85FC-C5E741D91FAB}" type="pres">
      <dgm:prSet presAssocID="{37A50173-FEE8-421D-8962-94D5A86D5D04}" presName="rootText" presStyleLbl="node3" presStyleIdx="19" presStyleCnt="24" custScaleX="161673" custScaleY="68982" custLinFactNeighborX="40747" custLinFactNeighborY="-17966">
        <dgm:presLayoutVars>
          <dgm:chPref val="3"/>
        </dgm:presLayoutVars>
      </dgm:prSet>
      <dgm:spPr>
        <a:prstGeom prst="roundRect">
          <a:avLst/>
        </a:prstGeom>
      </dgm:spPr>
    </dgm:pt>
    <dgm:pt modelId="{1D319068-374C-4E3A-A854-0C1DEFA44F7D}" type="pres">
      <dgm:prSet presAssocID="{37A50173-FEE8-421D-8962-94D5A86D5D04}" presName="rootConnector" presStyleLbl="node3" presStyleIdx="19" presStyleCnt="24"/>
      <dgm:spPr/>
    </dgm:pt>
    <dgm:pt modelId="{74D95B52-60AC-4020-99D9-6B87F247A80A}" type="pres">
      <dgm:prSet presAssocID="{37A50173-FEE8-421D-8962-94D5A86D5D04}" presName="hierChild4" presStyleCnt="0"/>
      <dgm:spPr/>
    </dgm:pt>
    <dgm:pt modelId="{A0F49BF9-E481-4740-B90C-B153EACD2A6E}" type="pres">
      <dgm:prSet presAssocID="{37A50173-FEE8-421D-8962-94D5A86D5D04}" presName="hierChild5" presStyleCnt="0"/>
      <dgm:spPr/>
    </dgm:pt>
    <dgm:pt modelId="{13C95349-D2E2-4DC2-9969-3EEE2D0903A3}" type="pres">
      <dgm:prSet presAssocID="{B5AD6C28-32DC-45A0-B63D-255157074923}" presName="Name50" presStyleLbl="parChTrans1D3" presStyleIdx="20" presStyleCnt="24"/>
      <dgm:spPr/>
    </dgm:pt>
    <dgm:pt modelId="{805010FE-2791-496A-96D3-65F2927654A9}" type="pres">
      <dgm:prSet presAssocID="{982D6BAC-CA6C-402B-9320-B32F9AF03EFE}" presName="hierRoot2" presStyleCnt="0">
        <dgm:presLayoutVars>
          <dgm:hierBranch val="init"/>
        </dgm:presLayoutVars>
      </dgm:prSet>
      <dgm:spPr/>
    </dgm:pt>
    <dgm:pt modelId="{681D5F77-56DC-458C-8D31-F8C0C19C33B1}" type="pres">
      <dgm:prSet presAssocID="{982D6BAC-CA6C-402B-9320-B32F9AF03EFE}" presName="rootComposite" presStyleCnt="0"/>
      <dgm:spPr/>
    </dgm:pt>
    <dgm:pt modelId="{C6D7B724-D623-4F7F-AA93-33287FD66EA9}" type="pres">
      <dgm:prSet presAssocID="{982D6BAC-CA6C-402B-9320-B32F9AF03EFE}" presName="rootText" presStyleLbl="node3" presStyleIdx="20" presStyleCnt="24" custScaleX="161611" custScaleY="83328" custLinFactNeighborX="30977" custLinFactNeighborY="-19839">
        <dgm:presLayoutVars>
          <dgm:chPref val="3"/>
        </dgm:presLayoutVars>
      </dgm:prSet>
      <dgm:spPr>
        <a:prstGeom prst="roundRect">
          <a:avLst/>
        </a:prstGeom>
      </dgm:spPr>
    </dgm:pt>
    <dgm:pt modelId="{C90255DB-CC32-44CB-81DB-02124BBDEB21}" type="pres">
      <dgm:prSet presAssocID="{982D6BAC-CA6C-402B-9320-B32F9AF03EFE}" presName="rootConnector" presStyleLbl="node3" presStyleIdx="20" presStyleCnt="24"/>
      <dgm:spPr/>
    </dgm:pt>
    <dgm:pt modelId="{88C102F7-65DF-48A4-B597-0E480DB83299}" type="pres">
      <dgm:prSet presAssocID="{982D6BAC-CA6C-402B-9320-B32F9AF03EFE}" presName="hierChild4" presStyleCnt="0"/>
      <dgm:spPr/>
    </dgm:pt>
    <dgm:pt modelId="{B249AA39-7432-49B7-A891-EFA4B1B427FC}" type="pres">
      <dgm:prSet presAssocID="{982D6BAC-CA6C-402B-9320-B32F9AF03EFE}" presName="hierChild5" presStyleCnt="0"/>
      <dgm:spPr/>
    </dgm:pt>
    <dgm:pt modelId="{F201152C-8F7F-45FB-8E42-870D09629CFB}" type="pres">
      <dgm:prSet presAssocID="{1F724BAC-D04A-426C-8BE5-F0C72A94E0B9}" presName="Name50" presStyleLbl="parChTrans1D3" presStyleIdx="21" presStyleCnt="24"/>
      <dgm:spPr/>
    </dgm:pt>
    <dgm:pt modelId="{E8963E57-3F0D-4E73-8606-9F5D022EF261}" type="pres">
      <dgm:prSet presAssocID="{C60FC741-570F-4CE6-AC44-E5B6A1B6FE3B}" presName="hierRoot2" presStyleCnt="0">
        <dgm:presLayoutVars>
          <dgm:hierBranch val="init"/>
        </dgm:presLayoutVars>
      </dgm:prSet>
      <dgm:spPr/>
    </dgm:pt>
    <dgm:pt modelId="{F43B07DF-7F50-4EC2-B35B-B6B8964BD48D}" type="pres">
      <dgm:prSet presAssocID="{C60FC741-570F-4CE6-AC44-E5B6A1B6FE3B}" presName="rootComposite" presStyleCnt="0"/>
      <dgm:spPr/>
    </dgm:pt>
    <dgm:pt modelId="{5EA8736A-684C-4D59-BDDA-E55D537D9F20}" type="pres">
      <dgm:prSet presAssocID="{C60FC741-570F-4CE6-AC44-E5B6A1B6FE3B}" presName="rootText" presStyleLbl="node3" presStyleIdx="21" presStyleCnt="24" custScaleX="173925" custScaleY="81462" custLinFactY="14400" custLinFactNeighborX="20278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10B490A4-B1E1-4DB5-A3E3-1BACF0917974}" type="pres">
      <dgm:prSet presAssocID="{C60FC741-570F-4CE6-AC44-E5B6A1B6FE3B}" presName="rootConnector" presStyleLbl="node3" presStyleIdx="21" presStyleCnt="24"/>
      <dgm:spPr/>
    </dgm:pt>
    <dgm:pt modelId="{6F342742-D95E-4F77-85E6-5DF64F0C4981}" type="pres">
      <dgm:prSet presAssocID="{C60FC741-570F-4CE6-AC44-E5B6A1B6FE3B}" presName="hierChild4" presStyleCnt="0"/>
      <dgm:spPr/>
    </dgm:pt>
    <dgm:pt modelId="{91A058B3-50F3-42F1-BF26-91E5B8F46C04}" type="pres">
      <dgm:prSet presAssocID="{C60FC741-570F-4CE6-AC44-E5B6A1B6FE3B}" presName="hierChild5" presStyleCnt="0"/>
      <dgm:spPr/>
    </dgm:pt>
    <dgm:pt modelId="{4A3C3727-7A72-482E-BD1C-9B6B5DA5DC85}" type="pres">
      <dgm:prSet presAssocID="{4B5A4747-8729-424C-A382-94FD8D4B095F}" presName="Name50" presStyleLbl="parChTrans1D3" presStyleIdx="22" presStyleCnt="24"/>
      <dgm:spPr/>
    </dgm:pt>
    <dgm:pt modelId="{A3529AC0-A0D8-40EF-BED1-11993294141D}" type="pres">
      <dgm:prSet presAssocID="{C746D912-21CE-40D5-BA64-78E74A72CE71}" presName="hierRoot2" presStyleCnt="0">
        <dgm:presLayoutVars>
          <dgm:hierBranch val="init"/>
        </dgm:presLayoutVars>
      </dgm:prSet>
      <dgm:spPr/>
    </dgm:pt>
    <dgm:pt modelId="{DA8BE34D-3959-473E-83B0-F628E309029E}" type="pres">
      <dgm:prSet presAssocID="{C746D912-21CE-40D5-BA64-78E74A72CE71}" presName="rootComposite" presStyleCnt="0"/>
      <dgm:spPr/>
    </dgm:pt>
    <dgm:pt modelId="{674F115B-3736-4FD7-BA88-CC67895CE69B}" type="pres">
      <dgm:prSet presAssocID="{C746D912-21CE-40D5-BA64-78E74A72CE71}" presName="rootText" presStyleLbl="node3" presStyleIdx="22" presStyleCnt="24" custScaleX="180735" custScaleY="77907" custLinFactY="5112" custLinFactNeighborX="10764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1ECB6F62-61F5-4DA1-88FC-6CFE7C0DC332}" type="pres">
      <dgm:prSet presAssocID="{C746D912-21CE-40D5-BA64-78E74A72CE71}" presName="rootConnector" presStyleLbl="node3" presStyleIdx="22" presStyleCnt="24"/>
      <dgm:spPr/>
    </dgm:pt>
    <dgm:pt modelId="{64306B50-EC00-4F0A-A46F-D7CB3D8342A2}" type="pres">
      <dgm:prSet presAssocID="{C746D912-21CE-40D5-BA64-78E74A72CE71}" presName="hierChild4" presStyleCnt="0"/>
      <dgm:spPr/>
    </dgm:pt>
    <dgm:pt modelId="{80213D60-4DE1-4AA9-87F3-F0ED6C3B029D}" type="pres">
      <dgm:prSet presAssocID="{C746D912-21CE-40D5-BA64-78E74A72CE71}" presName="hierChild5" presStyleCnt="0"/>
      <dgm:spPr/>
    </dgm:pt>
    <dgm:pt modelId="{13A6062B-2AFF-43AC-BB1F-074C52C766E7}" type="pres">
      <dgm:prSet presAssocID="{EC12E945-859D-4160-9C05-B09E8F1CC8AB}" presName="Name50" presStyleLbl="parChTrans1D3" presStyleIdx="23" presStyleCnt="24"/>
      <dgm:spPr/>
    </dgm:pt>
    <dgm:pt modelId="{0E3EAB49-27F0-4145-B828-6A872EBC50B9}" type="pres">
      <dgm:prSet presAssocID="{FA31990A-24F5-4567-96D3-E28B96BEFAA7}" presName="hierRoot2" presStyleCnt="0">
        <dgm:presLayoutVars>
          <dgm:hierBranch val="init"/>
        </dgm:presLayoutVars>
      </dgm:prSet>
      <dgm:spPr/>
    </dgm:pt>
    <dgm:pt modelId="{19ED1927-16E2-4850-9751-CAF8981925FE}" type="pres">
      <dgm:prSet presAssocID="{FA31990A-24F5-4567-96D3-E28B96BEFAA7}" presName="rootComposite" presStyleCnt="0"/>
      <dgm:spPr/>
    </dgm:pt>
    <dgm:pt modelId="{5558A479-59CE-4369-ACCE-DFA80879FB7B}" type="pres">
      <dgm:prSet presAssocID="{FA31990A-24F5-4567-96D3-E28B96BEFAA7}" presName="rootText" presStyleLbl="node3" presStyleIdx="23" presStyleCnt="24" custScaleX="170373" custScaleY="96161" custLinFactY="-100000" custLinFactNeighborX="13509" custLinFactNeighborY="-170783">
        <dgm:presLayoutVars>
          <dgm:chPref val="3"/>
        </dgm:presLayoutVars>
      </dgm:prSet>
      <dgm:spPr>
        <a:prstGeom prst="roundRect">
          <a:avLst/>
        </a:prstGeom>
      </dgm:spPr>
    </dgm:pt>
    <dgm:pt modelId="{F187B065-AF98-485B-ADDF-123A14079788}" type="pres">
      <dgm:prSet presAssocID="{FA31990A-24F5-4567-96D3-E28B96BEFAA7}" presName="rootConnector" presStyleLbl="node3" presStyleIdx="23" presStyleCnt="24"/>
      <dgm:spPr/>
    </dgm:pt>
    <dgm:pt modelId="{5603D32C-BCCE-4A2B-A64E-817A48F4BB8A}" type="pres">
      <dgm:prSet presAssocID="{FA31990A-24F5-4567-96D3-E28B96BEFAA7}" presName="hierChild4" presStyleCnt="0"/>
      <dgm:spPr/>
    </dgm:pt>
    <dgm:pt modelId="{1F79A805-C83D-4C0E-81F1-E52BC748D3EC}" type="pres">
      <dgm:prSet presAssocID="{FA31990A-24F5-4567-96D3-E28B96BEFAA7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B8734700-C811-4677-B5F0-6FC8165E8819}" type="presOf" srcId="{FAF17F56-B436-4F88-9156-630F779C1F99}" destId="{D17DDA4E-E37C-4483-B720-FD8DCBBB3581}" srcOrd="0" destOrd="0" presId="urn:microsoft.com/office/officeart/2005/8/layout/orgChart1"/>
    <dgm:cxn modelId="{27338700-0183-45D6-AB3E-4B182BE490BD}" type="presOf" srcId="{93565B58-6B42-4772-BB76-F719CBDEC96F}" destId="{8F13A45A-CC8E-4F80-82F0-57069D1EBE6F}" srcOrd="1" destOrd="0" presId="urn:microsoft.com/office/officeart/2005/8/layout/orgChart1"/>
    <dgm:cxn modelId="{4BEB2903-7AE8-439B-B41C-1E91CBA4E0DE}" type="presOf" srcId="{8F20BF6F-F2EC-4D40-B28E-C7EA2CEB5183}" destId="{5F68E62F-35F2-486D-9CF7-F8AA5A403AD3}" srcOrd="0" destOrd="0" presId="urn:microsoft.com/office/officeart/2005/8/layout/orgChart1"/>
    <dgm:cxn modelId="{2ACF5B06-D28A-4C3C-B49F-AEE10F793A82}" type="presOf" srcId="{0FE0E5AA-898B-4C17-AD95-F8716EF2C580}" destId="{E17CE985-6FB5-4FCE-9B81-DFCC720C8E57}" srcOrd="1" destOrd="0" presId="urn:microsoft.com/office/officeart/2005/8/layout/orgChart1"/>
    <dgm:cxn modelId="{D382DB09-67F0-43EA-BB67-7180B82C3AA4}" type="presOf" srcId="{077B5213-0CE6-4B18-8E51-F878C54A4506}" destId="{FE159ECE-0891-4E91-B2A6-50E94F5FA85E}" srcOrd="1" destOrd="0" presId="urn:microsoft.com/office/officeart/2005/8/layout/orgChart1"/>
    <dgm:cxn modelId="{AEB35B0A-5674-4C10-B41E-1A5EE07173A6}" type="presOf" srcId="{765560AA-EFC1-4720-91F4-4D93C550100C}" destId="{2CBC3242-0D5C-4F47-9133-20E96F7239B6}" srcOrd="0" destOrd="0" presId="urn:microsoft.com/office/officeart/2005/8/layout/orgChart1"/>
    <dgm:cxn modelId="{6FE92A0B-998C-4906-9A56-1FD96FE5FC90}" type="presOf" srcId="{31808487-4346-496F-909F-65E003367E33}" destId="{16FA264E-5157-4DD1-A69D-92E533C0F143}" srcOrd="1" destOrd="0" presId="urn:microsoft.com/office/officeart/2005/8/layout/orgChart1"/>
    <dgm:cxn modelId="{7AF42111-B942-489A-8BA1-90CB4791F34F}" type="presOf" srcId="{077B5213-0CE6-4B18-8E51-F878C54A4506}" destId="{9DCA19F9-3E91-499C-952F-E42235781F33}" srcOrd="0" destOrd="0" presId="urn:microsoft.com/office/officeart/2005/8/layout/orgChart1"/>
    <dgm:cxn modelId="{744FC215-76C1-4DFE-8A1F-C05B90C40E93}" type="presOf" srcId="{4CD7B524-242B-4D49-B94D-90A7E04E1957}" destId="{589CAA12-AB0B-4B8F-956E-629B5F6F9350}" srcOrd="0" destOrd="0" presId="urn:microsoft.com/office/officeart/2005/8/layout/orgChart1"/>
    <dgm:cxn modelId="{7BE65316-6D56-4D0C-9103-42C3CF5B1520}" srcId="{F644FD8C-EBC4-4EFD-A3D8-7C8B11889F8B}" destId="{3DF4975C-6983-4729-970F-4399A2DB91B0}" srcOrd="6" destOrd="0" parTransId="{9207EE1F-9512-4C03-B580-48A276F845B3}" sibTransId="{8563F9A9-A685-41A1-B38F-A78A388E03CB}"/>
    <dgm:cxn modelId="{71EBAB18-2E00-414E-ACFC-4A87665FA6AF}" type="presOf" srcId="{C168C66E-B8CD-4BDD-835A-F06A702E0B0C}" destId="{A339F185-F3F4-48DA-A63B-8E3DB4E68A67}" srcOrd="0" destOrd="0" presId="urn:microsoft.com/office/officeart/2005/8/layout/orgChart1"/>
    <dgm:cxn modelId="{CA2B141A-792D-47F7-A739-C3FBB95E996B}" type="presOf" srcId="{342B4DEC-A989-4D67-AFF9-3656F628C80C}" destId="{9413A9B6-36CD-41F1-9325-A0C047FC6C0F}" srcOrd="0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2493C021-A501-4BC0-91F5-8EDB180515F9}" type="presOf" srcId="{1D30D1A6-CA94-4EC4-AEFD-BF82C19C3B27}" destId="{4A5C8D77-3EEA-42DA-99C0-ED7FEB903EC9}" srcOrd="1" destOrd="0" presId="urn:microsoft.com/office/officeart/2005/8/layout/orgChart1"/>
    <dgm:cxn modelId="{B0883A24-84FB-4DD4-A24A-02FFAE779B2A}" type="presOf" srcId="{4B5A4747-8729-424C-A382-94FD8D4B095F}" destId="{4A3C3727-7A72-482E-BD1C-9B6B5DA5DC85}" srcOrd="0" destOrd="0" presId="urn:microsoft.com/office/officeart/2005/8/layout/orgChart1"/>
    <dgm:cxn modelId="{325B5D2B-C536-4BBE-B23B-431856EF2889}" type="presOf" srcId="{982D6BAC-CA6C-402B-9320-B32F9AF03EFE}" destId="{C90255DB-CC32-44CB-81DB-02124BBDEB21}" srcOrd="1" destOrd="0" presId="urn:microsoft.com/office/officeart/2005/8/layout/orgChart1"/>
    <dgm:cxn modelId="{872E6C2B-4502-4F8D-913E-6CB439D495DB}" type="presOf" srcId="{C2814D97-012A-4627-B01C-71D5DE0143DB}" destId="{77F17B29-291A-42F5-A95B-00A5D45C9049}" srcOrd="0" destOrd="0" presId="urn:microsoft.com/office/officeart/2005/8/layout/orgChart1"/>
    <dgm:cxn modelId="{86AAF02B-2A3B-4C0D-A0F4-B9712E42F084}" type="presOf" srcId="{CC0822ED-77A0-4172-9884-5187A03BC287}" destId="{7F008859-511D-4B5E-A9A1-39786FE5F763}" srcOrd="0" destOrd="0" presId="urn:microsoft.com/office/officeart/2005/8/layout/orgChart1"/>
    <dgm:cxn modelId="{85038C2D-398E-442F-9260-9C5FB3170A42}" type="presOf" srcId="{0D81F5F2-73FC-4F11-A295-EE2E41380B0B}" destId="{6E5E8384-59F1-488E-A25F-B066A761BB0B}" srcOrd="0" destOrd="0" presId="urn:microsoft.com/office/officeart/2005/8/layout/orgChart1"/>
    <dgm:cxn modelId="{85875532-4ACA-4BBC-A369-8B05CA91E67E}" srcId="{F644FD8C-EBC4-4EFD-A3D8-7C8B11889F8B}" destId="{1D30D1A6-CA94-4EC4-AEFD-BF82C19C3B27}" srcOrd="1" destOrd="0" parTransId="{0D81F5F2-73FC-4F11-A295-EE2E41380B0B}" sibTransId="{8AAFD516-63BA-47E2-A467-1539698973FD}"/>
    <dgm:cxn modelId="{8EDDD533-E321-4755-995C-F23A3B3F7333}" type="presOf" srcId="{FA31990A-24F5-4567-96D3-E28B96BEFAA7}" destId="{5558A479-59CE-4369-ACCE-DFA80879FB7B}" srcOrd="0" destOrd="0" presId="urn:microsoft.com/office/officeart/2005/8/layout/orgChart1"/>
    <dgm:cxn modelId="{446F4438-0B99-4765-A8DD-E76BCC70FC26}" type="presOf" srcId="{860C8045-4D98-4900-B43C-9B14AF9413B3}" destId="{FF608B2E-D641-44B7-9842-841C2F72703D}" srcOrd="0" destOrd="0" presId="urn:microsoft.com/office/officeart/2005/8/layout/orgChart1"/>
    <dgm:cxn modelId="{17A2B739-9C63-459E-B523-F9473495FFBC}" type="presOf" srcId="{93565B58-6B42-4772-BB76-F719CBDEC96F}" destId="{9F9B60F8-71A2-4604-A6A1-9522E8B1A9E8}" srcOrd="0" destOrd="0" presId="urn:microsoft.com/office/officeart/2005/8/layout/orgChart1"/>
    <dgm:cxn modelId="{FB93003A-AD1C-4399-8CE9-A52C080C2942}" type="presOf" srcId="{C746D912-21CE-40D5-BA64-78E74A72CE71}" destId="{1ECB6F62-61F5-4DA1-88FC-6CFE7C0DC332}" srcOrd="1" destOrd="0" presId="urn:microsoft.com/office/officeart/2005/8/layout/orgChart1"/>
    <dgm:cxn modelId="{68D37D3A-3F5E-43B9-B7AC-A47F4BD91A67}" type="presOf" srcId="{8F20BF6F-F2EC-4D40-B28E-C7EA2CEB5183}" destId="{145EAE3F-EF2C-49F8-AC8C-EF07A9027FC1}" srcOrd="1" destOrd="0" presId="urn:microsoft.com/office/officeart/2005/8/layout/orgChart1"/>
    <dgm:cxn modelId="{471EF640-614B-4529-9568-1973AB169130}" type="presOf" srcId="{37A50173-FEE8-421D-8962-94D5A86D5D04}" destId="{CF620B84-21DD-499D-85FC-C5E741D91FAB}" srcOrd="0" destOrd="0" presId="urn:microsoft.com/office/officeart/2005/8/layout/orgChart1"/>
    <dgm:cxn modelId="{820E765E-F879-4474-AA7A-D354A9B986B4}" type="presOf" srcId="{37A50173-FEE8-421D-8962-94D5A86D5D04}" destId="{1D319068-374C-4E3A-A854-0C1DEFA44F7D}" srcOrd="1" destOrd="0" presId="urn:microsoft.com/office/officeart/2005/8/layout/orgChart1"/>
    <dgm:cxn modelId="{CEA4C65E-CEF8-4CA8-A426-962D752C04D3}" srcId="{F644FD8C-EBC4-4EFD-A3D8-7C8B11889F8B}" destId="{93565B58-6B42-4772-BB76-F719CBDEC96F}" srcOrd="2" destOrd="0" parTransId="{EFEA0A58-FE56-4E89-9FC3-3ECEACB22F5F}" sibTransId="{4AB20B24-C040-4D33-A19F-61703BA8DCF3}"/>
    <dgm:cxn modelId="{8B456E5F-1C85-4E2F-812D-D2D451EA904F}" type="presOf" srcId="{3DF4975C-6983-4729-970F-4399A2DB91B0}" destId="{0BD89CBF-3CEB-48D3-97F7-F828CBF0C77C}" srcOrd="1" destOrd="0" presId="urn:microsoft.com/office/officeart/2005/8/layout/orgChart1"/>
    <dgm:cxn modelId="{2B5B1741-C26B-4EB4-ADC1-F4D92ACAEEDF}" srcId="{F644FD8C-EBC4-4EFD-A3D8-7C8B11889F8B}" destId="{2EF69D40-D212-4379-B1F1-13D25745FC32}" srcOrd="4" destOrd="0" parTransId="{FAF17F56-B436-4F88-9156-630F779C1F99}" sibTransId="{DDD7E229-E1CE-4C4D-A4E6-A63926EB0364}"/>
    <dgm:cxn modelId="{27B95142-3028-47B3-A93E-97CECB834EF3}" type="presOf" srcId="{39C8C966-E0B9-44D9-B2B9-CA1B1704A4BE}" destId="{EE057C96-B34A-49FB-98B9-56D81974EEBB}" srcOrd="1" destOrd="0" presId="urn:microsoft.com/office/officeart/2005/8/layout/orgChart1"/>
    <dgm:cxn modelId="{56A31B44-069F-43AA-A26F-D4F41FA0CC86}" type="presOf" srcId="{FA31990A-24F5-4567-96D3-E28B96BEFAA7}" destId="{F187B065-AF98-485B-ADDF-123A14079788}" srcOrd="1" destOrd="0" presId="urn:microsoft.com/office/officeart/2005/8/layout/orgChart1"/>
    <dgm:cxn modelId="{A046C965-61F2-43B1-9EF8-B57697555584}" type="presOf" srcId="{EDCBE3D6-4B82-4F10-A37F-D8D889001118}" destId="{F40E38E7-D1BD-4ABE-9DAA-CBAA9ADD75D6}" srcOrd="1" destOrd="0" presId="urn:microsoft.com/office/officeart/2005/8/layout/orgChart1"/>
    <dgm:cxn modelId="{C9B94066-98B3-4068-B594-298A8490D634}" srcId="{661178FE-485E-4CA7-9D81-75A3C355D18F}" destId="{A8BEF918-CB5B-447F-BB04-05928878B8D2}" srcOrd="0" destOrd="0" parTransId="{48AD66FE-4A36-46B6-8C06-1A4EA0DAC8F7}" sibTransId="{E6DCEECD-FC39-4430-884A-2F5F9A622E70}"/>
    <dgm:cxn modelId="{240E3B48-54E6-4F1D-97F1-8263B0100B56}" type="presOf" srcId="{60262BF1-7632-4675-B138-81EDD9E9CFC6}" destId="{E36835EE-7D36-4DA5-A2BA-D91874F31681}" srcOrd="0" destOrd="0" presId="urn:microsoft.com/office/officeart/2005/8/layout/orgChart1"/>
    <dgm:cxn modelId="{C862CE68-E72F-4C32-8782-94946B0757FC}" type="presOf" srcId="{C60FC741-570F-4CE6-AC44-E5B6A1B6FE3B}" destId="{10B490A4-B1E1-4DB5-A3E3-1BACF0917974}" srcOrd="1" destOrd="0" presId="urn:microsoft.com/office/officeart/2005/8/layout/orgChart1"/>
    <dgm:cxn modelId="{73221449-ACB9-4C1C-99A6-58B9C2F73D8A}" type="presOf" srcId="{0FE0E5AA-898B-4C17-AD95-F8716EF2C580}" destId="{33F183CE-3EAB-48E7-A622-2CE756475E5C}" srcOrd="0" destOrd="0" presId="urn:microsoft.com/office/officeart/2005/8/layout/orgChart1"/>
    <dgm:cxn modelId="{05D4834C-642D-42BE-BEFC-F502FB10BB92}" type="presOf" srcId="{34E0ED61-0147-47F6-8877-E429E332C659}" destId="{BF527FCE-E6B8-4901-9339-51E2077447EA}" srcOrd="1" destOrd="0" presId="urn:microsoft.com/office/officeart/2005/8/layout/orgChart1"/>
    <dgm:cxn modelId="{ACF4D36C-7300-4DF3-A8AA-A5C78422CA25}" srcId="{9E8E2B44-1920-4504-B322-C703D016A227}" destId="{077B5213-0CE6-4B18-8E51-F878C54A4506}" srcOrd="0" destOrd="0" parTransId="{C2814D97-012A-4627-B01C-71D5DE0143DB}" sibTransId="{E88FD39B-740F-4371-8962-7E6A81DCB3D6}"/>
    <dgm:cxn modelId="{21C7534D-07CB-4354-8076-0169B1998374}" type="presOf" srcId="{2AB1B1BB-A354-4889-8FBC-9D188BB64983}" destId="{D516E955-7C05-4643-8ACE-8E937EF156CC}" srcOrd="0" destOrd="0" presId="urn:microsoft.com/office/officeart/2005/8/layout/orgChart1"/>
    <dgm:cxn modelId="{29C40D6E-6423-4799-85FC-8694B9ED91B5}" type="presOf" srcId="{982D6BAC-CA6C-402B-9320-B32F9AF03EFE}" destId="{C6D7B724-D623-4F7F-AA93-33287FD66EA9}" srcOrd="0" destOrd="0" presId="urn:microsoft.com/office/officeart/2005/8/layout/orgChart1"/>
    <dgm:cxn modelId="{F474E86E-8E6D-49C6-97DA-E6D0824A8980}" type="presOf" srcId="{D1845A61-76CD-48A8-BA96-70D44373CD68}" destId="{B9BEB9BD-7AC8-4612-A533-33EC12BB743F}" srcOrd="0" destOrd="0" presId="urn:microsoft.com/office/officeart/2005/8/layout/orgChart1"/>
    <dgm:cxn modelId="{ABF81571-C64D-4D9E-BFF3-A9D627803903}" srcId="{9E8E2B44-1920-4504-B322-C703D016A227}" destId="{0FE0E5AA-898B-4C17-AD95-F8716EF2C580}" srcOrd="2" destOrd="0" parTransId="{01A60E5E-F686-44D1-B6A2-EC88FDF3FDD0}" sibTransId="{D5ECEC95-1922-4408-9746-9B4A96C56CA2}"/>
    <dgm:cxn modelId="{31101853-4E26-4121-9344-D687EF418E98}" srcId="{9E8E2B44-1920-4504-B322-C703D016A227}" destId="{EDCBE3D6-4B82-4F10-A37F-D8D889001118}" srcOrd="3" destOrd="0" parTransId="{976EC0CA-94D8-4F05-9116-9F2224752AA1}" sibTransId="{55C74137-CB54-413B-9EAC-8A2C7C5833AB}"/>
    <dgm:cxn modelId="{53A54773-0A38-4FF9-B258-62EB3436D03E}" type="presOf" srcId="{EDCBE3D6-4B82-4F10-A37F-D8D889001118}" destId="{98747E17-B41B-4F3D-8350-70F678CAE49A}" srcOrd="0" destOrd="0" presId="urn:microsoft.com/office/officeart/2005/8/layout/orgChart1"/>
    <dgm:cxn modelId="{44053255-E65E-491F-8CBE-9DCE027F0F0D}" type="presOf" srcId="{9E8E2B44-1920-4504-B322-C703D016A227}" destId="{42CDC39A-D149-4476-ADD4-4031CB7C9597}" srcOrd="1" destOrd="0" presId="urn:microsoft.com/office/officeart/2005/8/layout/orgChart1"/>
    <dgm:cxn modelId="{02457976-4001-4C68-9496-5AED1F0BF4A8}" type="presOf" srcId="{A0D02B8C-DA18-4BE5-873F-B2E3220634BA}" destId="{63876DC3-EE0F-47E5-B536-22A7B49EB49A}" srcOrd="0" destOrd="0" presId="urn:microsoft.com/office/officeart/2005/8/layout/orgChart1"/>
    <dgm:cxn modelId="{797AE776-2882-4CD8-8DED-7BB474951774}" type="presOf" srcId="{C746D912-21CE-40D5-BA64-78E74A72CE71}" destId="{674F115B-3736-4FD7-BA88-CC67895CE69B}" srcOrd="0" destOrd="0" presId="urn:microsoft.com/office/officeart/2005/8/layout/orgChart1"/>
    <dgm:cxn modelId="{82C78258-6074-43C1-967E-80D6D6B4F6EA}" type="presOf" srcId="{C60FC741-570F-4CE6-AC44-E5B6A1B6FE3B}" destId="{5EA8736A-684C-4D59-BDDA-E55D537D9F20}" srcOrd="0" destOrd="0" presId="urn:microsoft.com/office/officeart/2005/8/layout/orgChart1"/>
    <dgm:cxn modelId="{FA58EC58-D33E-44A8-A012-7331A106406F}" srcId="{661178FE-485E-4CA7-9D81-75A3C355D18F}" destId="{FA31990A-24F5-4567-96D3-E28B96BEFAA7}" srcOrd="8" destOrd="0" parTransId="{EC12E945-859D-4160-9C05-B09E8F1CC8AB}" sibTransId="{DB9A7DF4-D0FB-4CB8-8ECC-DB3893E4AA40}"/>
    <dgm:cxn modelId="{D1871459-2076-4369-BD24-7D583998333C}" srcId="{F644FD8C-EBC4-4EFD-A3D8-7C8B11889F8B}" destId="{F8E046EE-036F-4FB7-B96E-14ADC0EDB0EB}" srcOrd="3" destOrd="0" parTransId="{32BCFC99-ABA4-45C4-B2B1-4D7A81148C48}" sibTransId="{44B46CF0-0931-4C8F-BB69-94B985403F16}"/>
    <dgm:cxn modelId="{DAD22A79-FAD9-4FC9-B721-CA766E3C67D8}" type="presOf" srcId="{9207EE1F-9512-4C03-B580-48A276F845B3}" destId="{5B7A0C4D-581A-4D8A-86AF-9EEA640E72CD}" srcOrd="0" destOrd="0" presId="urn:microsoft.com/office/officeart/2005/8/layout/orgChart1"/>
    <dgm:cxn modelId="{4873A579-F59E-4628-84A1-A5AC9B9E9278}" type="presOf" srcId="{860C8045-4D98-4900-B43C-9B14AF9413B3}" destId="{1767762E-3F78-4807-9720-20C8778E0F6D}" srcOrd="1" destOrd="0" presId="urn:microsoft.com/office/officeart/2005/8/layout/orgChart1"/>
    <dgm:cxn modelId="{E1ABD779-FAD3-4BD5-9E76-1C2914C48615}" type="presOf" srcId="{0E5CFCFC-1F24-43BA-BB9B-3EEDE7C70099}" destId="{98720C76-D83B-4857-BA4D-98E8B5D0C8D2}" srcOrd="0" destOrd="0" presId="urn:microsoft.com/office/officeart/2005/8/layout/orgChart1"/>
    <dgm:cxn modelId="{4E71587E-6C59-4CEB-A559-9F566CA2FD4D}" type="presOf" srcId="{86007A14-71D1-4DBA-BB7C-96D27F8BE156}" destId="{0F5E244E-13DD-434A-80A9-6C947D3537CD}" srcOrd="1" destOrd="0" presId="urn:microsoft.com/office/officeart/2005/8/layout/orgChart1"/>
    <dgm:cxn modelId="{9907817E-A939-4E38-A806-11E2EE64B88E}" type="presOf" srcId="{765560AA-EFC1-4720-91F4-4D93C550100C}" destId="{C9A03021-AE74-4C90-842E-981D7E3E6E1C}" srcOrd="1" destOrd="0" presId="urn:microsoft.com/office/officeart/2005/8/layout/orgChart1"/>
    <dgm:cxn modelId="{B4F26D81-B521-4DE1-A79F-08F513E3FBEB}" type="presOf" srcId="{B9A787C4-C411-44AB-B2E6-4E8253292186}" destId="{E4D3F00D-3694-4D53-B1B0-C6B54B4020D5}" srcOrd="0" destOrd="0" presId="urn:microsoft.com/office/officeart/2005/8/layout/orgChart1"/>
    <dgm:cxn modelId="{11A3A682-22D8-44EA-A194-B490B1DD5692}" srcId="{661178FE-485E-4CA7-9D81-75A3C355D18F}" destId="{37A50173-FEE8-421D-8962-94D5A86D5D04}" srcOrd="4" destOrd="0" parTransId="{C168C66E-B8CD-4BDD-835A-F06A702E0B0C}" sibTransId="{F32F8580-3CBC-4263-A5D3-34ADC34EE57E}"/>
    <dgm:cxn modelId="{CA140787-1475-46A0-975B-6903B5710F39}" type="presOf" srcId="{A8BEF918-CB5B-447F-BB04-05928878B8D2}" destId="{31A3C79B-BC01-44D6-9BA3-10FE2C5A6A05}" srcOrd="0" destOrd="0" presId="urn:microsoft.com/office/officeart/2005/8/layout/orgChart1"/>
    <dgm:cxn modelId="{FB9C2289-E947-4561-8509-5AA7FACC8EA9}" type="presOf" srcId="{D23DD27E-7909-4823-A4FE-369B0CFFCE50}" destId="{6E16C96B-A53D-493F-9050-1A9D024335BA}" srcOrd="0" destOrd="0" presId="urn:microsoft.com/office/officeart/2005/8/layout/orgChart1"/>
    <dgm:cxn modelId="{E0BB4291-F1D7-4D82-A000-F9602DB67A7B}" type="presOf" srcId="{F644FD8C-EBC4-4EFD-A3D8-7C8B11889F8B}" destId="{A352FEF0-E2A5-4FD9-9790-77C9AE63B922}" srcOrd="0" destOrd="0" presId="urn:microsoft.com/office/officeart/2005/8/layout/orgChart1"/>
    <dgm:cxn modelId="{7CD4FD91-5233-46F0-928F-748B20C5056B}" type="presOf" srcId="{31808487-4346-496F-909F-65E003367E33}" destId="{3C4F7A5A-9B5A-4B89-A36D-E43EFD8828CB}" srcOrd="0" destOrd="0" presId="urn:microsoft.com/office/officeart/2005/8/layout/orgChart1"/>
    <dgm:cxn modelId="{5D654294-372C-4A05-983B-311B6AA16449}" type="presOf" srcId="{B5AD6C28-32DC-45A0-B63D-255157074923}" destId="{13C95349-D2E2-4DC2-9969-3EEE2D0903A3}" srcOrd="0" destOrd="0" presId="urn:microsoft.com/office/officeart/2005/8/layout/orgChart1"/>
    <dgm:cxn modelId="{30C56395-1156-4C0C-AA94-CF7E4D8A8F84}" srcId="{661178FE-485E-4CA7-9D81-75A3C355D18F}" destId="{2AB1B1BB-A354-4889-8FBC-9D188BB64983}" srcOrd="3" destOrd="0" parTransId="{B9A787C4-C411-44AB-B2E6-4E8253292186}" sibTransId="{250D4BDA-4BC4-430D-AB7E-4068FC58DADF}"/>
    <dgm:cxn modelId="{14FDB495-8A97-405E-881A-A8BD27A3EC34}" srcId="{661178FE-485E-4CA7-9D81-75A3C355D18F}" destId="{982D6BAC-CA6C-402B-9320-B32F9AF03EFE}" srcOrd="5" destOrd="0" parTransId="{B5AD6C28-32DC-45A0-B63D-255157074923}" sibTransId="{55FAC9C2-3ED4-4901-A7B3-9D114F95550D}"/>
    <dgm:cxn modelId="{274E579B-CC45-4CDF-8D92-F5018593413E}" type="presOf" srcId="{F8E046EE-036F-4FB7-B96E-14ADC0EDB0EB}" destId="{91705B80-FDE1-46D2-BDAE-EE1294AD0FC2}" srcOrd="1" destOrd="0" presId="urn:microsoft.com/office/officeart/2005/8/layout/orgChart1"/>
    <dgm:cxn modelId="{EAC88D9B-AD31-48D3-A6BB-14BB38C4C185}" type="presOf" srcId="{48AD66FE-4A36-46B6-8C06-1A4EA0DAC8F7}" destId="{BDA63C7C-822B-403A-A94A-C22F31EBEADB}" srcOrd="0" destOrd="0" presId="urn:microsoft.com/office/officeart/2005/8/layout/orgChart1"/>
    <dgm:cxn modelId="{740228A0-9712-40CC-A37E-16E875DA413E}" type="presOf" srcId="{2EF69D40-D212-4379-B1F1-13D25745FC32}" destId="{EA28BB64-9994-46BF-A5CD-C18FEC07078B}" srcOrd="1" destOrd="0" presId="urn:microsoft.com/office/officeart/2005/8/layout/orgChart1"/>
    <dgm:cxn modelId="{65AD15A4-21B9-4FB0-BFD2-D658ECD730E6}" type="presOf" srcId="{01D7F48E-F4EF-4FEF-986A-F7D5A910C537}" destId="{AF555A22-6B4C-4A24-9D49-1E88131CF7A7}" srcOrd="1" destOrd="0" presId="urn:microsoft.com/office/officeart/2005/8/layout/orgChart1"/>
    <dgm:cxn modelId="{FB8472A4-8B92-40BF-A754-637D9E40D580}" type="presOf" srcId="{1D30D1A6-CA94-4EC4-AEFD-BF82C19C3B27}" destId="{800C0ACD-307B-4082-9A14-36EF5D5CDDE5}" srcOrd="0" destOrd="0" presId="urn:microsoft.com/office/officeart/2005/8/layout/orgChart1"/>
    <dgm:cxn modelId="{352FB1A5-2FEC-41B1-9119-23AA44CFE571}" srcId="{661178FE-485E-4CA7-9D81-75A3C355D18F}" destId="{C746D912-21CE-40D5-BA64-78E74A72CE71}" srcOrd="7" destOrd="0" parTransId="{4B5A4747-8729-424C-A382-94FD8D4B095F}" sibTransId="{72B66EFD-42E1-4AF1-AC88-648A55D6B910}"/>
    <dgm:cxn modelId="{295C92A9-3D13-405C-9852-90FF70B3FEB3}" type="presOf" srcId="{01A60E5E-F686-44D1-B6A2-EC88FDF3FDD0}" destId="{687205D0-4A27-4F7A-BBF4-A860E4F2781D}" srcOrd="0" destOrd="0" presId="urn:microsoft.com/office/officeart/2005/8/layout/orgChart1"/>
    <dgm:cxn modelId="{1DCC2DAE-D068-43A1-8463-31DD98E79457}" srcId="{F644FD8C-EBC4-4EFD-A3D8-7C8B11889F8B}" destId="{765560AA-EFC1-4720-91F4-4D93C550100C}" srcOrd="5" destOrd="0" parTransId="{342B4DEC-A989-4D67-AFF9-3656F628C80C}" sibTransId="{80EE43E9-B663-47D8-99F4-F0B04F205BFA}"/>
    <dgm:cxn modelId="{7051C9AF-0A25-4AE6-B753-09C1C340F2A0}" srcId="{661178FE-485E-4CA7-9D81-75A3C355D18F}" destId="{34E0ED61-0147-47F6-8877-E429E332C659}" srcOrd="1" destOrd="0" parTransId="{83ED7A1D-BB6D-40AA-8D20-0F94858BA4B9}" sibTransId="{DA79765F-A473-47E1-A8AA-1A5B4886C5E4}"/>
    <dgm:cxn modelId="{3E54B4B1-C999-45EF-BE7D-77E90A3D5478}" type="presOf" srcId="{23CD86F4-8499-4D36-A4A9-896CB41BE7BD}" destId="{61A18EA0-C361-4347-B273-D6D7AB4002AF}" srcOrd="0" destOrd="0" presId="urn:microsoft.com/office/officeart/2005/8/layout/orgChart1"/>
    <dgm:cxn modelId="{B506CAB3-83AF-47AD-BB37-6D6218BBA875}" srcId="{F644FD8C-EBC4-4EFD-A3D8-7C8B11889F8B}" destId="{23CD86F4-8499-4D36-A4A9-896CB41BE7BD}" srcOrd="9" destOrd="0" parTransId="{753B495D-0C3F-42DB-85AC-FB850A85D6A5}" sibTransId="{A2112762-67CD-4B09-9BD3-0BD1FF4D26B2}"/>
    <dgm:cxn modelId="{764C83B7-E24E-46EB-8F26-E0A5F9DC543F}" type="presOf" srcId="{4413C6B7-BD0A-47A7-854A-8068D779426C}" destId="{EC566B10-7CC1-4154-B0C0-B3C3C01043EB}" srcOrd="0" destOrd="0" presId="urn:microsoft.com/office/officeart/2005/8/layout/orgChart1"/>
    <dgm:cxn modelId="{91EA40B8-2B12-4D64-BFC8-E74B1C6295ED}" srcId="{01D7F48E-F4EF-4FEF-986A-F7D5A910C537}" destId="{F644FD8C-EBC4-4EFD-A3D8-7C8B11889F8B}" srcOrd="0" destOrd="0" parTransId="{D23DD27E-7909-4823-A4FE-369B0CFFCE50}" sibTransId="{03660FF0-F727-48B6-922D-0573EF1BFE02}"/>
    <dgm:cxn modelId="{805FEBBE-F5AB-4233-9C07-C355F66D0CDE}" type="presOf" srcId="{976EC0CA-94D8-4F05-9116-9F2224752AA1}" destId="{1CC805A9-466B-4024-A613-0E104677A17F}" srcOrd="0" destOrd="0" presId="urn:microsoft.com/office/officeart/2005/8/layout/orgChart1"/>
    <dgm:cxn modelId="{1E11B5BF-7530-4438-A2F0-BA5C26BE341A}" type="presOf" srcId="{661178FE-485E-4CA7-9D81-75A3C355D18F}" destId="{B7B1B8D2-3B9C-43D2-BDBD-7DB5BD93CA7B}" srcOrd="1" destOrd="0" presId="urn:microsoft.com/office/officeart/2005/8/layout/orgChart1"/>
    <dgm:cxn modelId="{5873DDC0-E353-4BAF-9751-C3BF68114BF7}" srcId="{F644FD8C-EBC4-4EFD-A3D8-7C8B11889F8B}" destId="{31808487-4346-496F-909F-65E003367E33}" srcOrd="8" destOrd="0" parTransId="{8E58021B-32F7-4A73-AFF8-271F385F1B26}" sibTransId="{134BBD06-4A5A-4D09-BFDC-C32CE6137810}"/>
    <dgm:cxn modelId="{D2E5A4C1-E5C7-4AB8-8BD5-5E31B3F9FC86}" srcId="{661178FE-485E-4CA7-9D81-75A3C355D18F}" destId="{4CD7B524-242B-4D49-B94D-90A7E04E1957}" srcOrd="2" destOrd="0" parTransId="{4413C6B7-BD0A-47A7-854A-8068D779426C}" sibTransId="{405A091A-43AD-48AD-B2EF-1C970D4975E0}"/>
    <dgm:cxn modelId="{7D4EACC1-2868-4155-B9C9-010BD49D793F}" type="presOf" srcId="{A8BEF918-CB5B-447F-BB04-05928878B8D2}" destId="{AAF41C64-3983-434A-A58B-2520DD3501A0}" srcOrd="1" destOrd="0" presId="urn:microsoft.com/office/officeart/2005/8/layout/orgChart1"/>
    <dgm:cxn modelId="{43C236C4-DF4B-42F5-BDFA-E53442993702}" type="presOf" srcId="{83ED7A1D-BB6D-40AA-8D20-0F94858BA4B9}" destId="{CC5C1A2C-E17E-45FE-BFD1-EA52D4B6089B}" srcOrd="0" destOrd="0" presId="urn:microsoft.com/office/officeart/2005/8/layout/orgChart1"/>
    <dgm:cxn modelId="{B9239EC5-B133-4006-A061-569D12EC4365}" srcId="{9E8E2B44-1920-4504-B322-C703D016A227}" destId="{86007A14-71D1-4DBA-BB7C-96D27F8BE156}" srcOrd="4" destOrd="0" parTransId="{A0D02B8C-DA18-4BE5-873F-B2E3220634BA}" sibTransId="{0060EB74-2F0D-4B52-B10F-5DAFEB54A544}"/>
    <dgm:cxn modelId="{8FB370C8-31E9-41F9-B34D-FC4A6BC9288F}" type="presOf" srcId="{3E9D28E2-EF7E-4490-840F-E5498646017C}" destId="{FA57F1ED-5F22-43AD-B92C-0850683690CB}" srcOrd="0" destOrd="0" presId="urn:microsoft.com/office/officeart/2005/8/layout/orgChart1"/>
    <dgm:cxn modelId="{7BFC60C9-8959-4E42-8AF1-34D1AEEFE628}" type="presOf" srcId="{EC12E945-859D-4160-9C05-B09E8F1CC8AB}" destId="{13A6062B-2AFF-43AC-BB1F-074C52C766E7}" srcOrd="0" destOrd="0" presId="urn:microsoft.com/office/officeart/2005/8/layout/orgChart1"/>
    <dgm:cxn modelId="{F2C3CECD-B7EA-4071-AEEE-1366F4DE6BC8}" type="presOf" srcId="{EFEA0A58-FE56-4E89-9FC3-3ECEACB22F5F}" destId="{2B9A0C54-4AF9-476B-BC26-8E2BA0CF47C4}" srcOrd="0" destOrd="0" presId="urn:microsoft.com/office/officeart/2005/8/layout/orgChart1"/>
    <dgm:cxn modelId="{E00BC3CE-E48C-4B4C-88C8-0FD2AB16B145}" type="presOf" srcId="{32BCFC99-ABA4-45C4-B2B1-4D7A81148C48}" destId="{9061DE7E-A7C8-4A00-8640-6EF6DD3B4D15}" srcOrd="0" destOrd="0" presId="urn:microsoft.com/office/officeart/2005/8/layout/orgChart1"/>
    <dgm:cxn modelId="{5CA69FD7-E8D6-4C75-A0A8-597312C1431A}" type="presOf" srcId="{753B495D-0C3F-42DB-85AC-FB850A85D6A5}" destId="{CA3368CB-1876-4F90-8FFF-6BB8EC4FD002}" srcOrd="0" destOrd="0" presId="urn:microsoft.com/office/officeart/2005/8/layout/orgChart1"/>
    <dgm:cxn modelId="{F35DEBDB-E1B2-435D-9706-A4E066587A38}" type="presOf" srcId="{01FFCF14-F57C-4A38-A662-C1BF69DC42B0}" destId="{34F05744-8CD8-44BD-8CA5-6F1E6F43D8C4}" srcOrd="0" destOrd="0" presId="urn:microsoft.com/office/officeart/2005/8/layout/orgChart1"/>
    <dgm:cxn modelId="{388638DE-3B9B-406C-B739-077D820E9E00}" srcId="{F644FD8C-EBC4-4EFD-A3D8-7C8B11889F8B}" destId="{860C8045-4D98-4900-B43C-9B14AF9413B3}" srcOrd="7" destOrd="0" parTransId="{0E5CFCFC-1F24-43BA-BB9B-3EEDE7C70099}" sibTransId="{4E502233-F50F-4F7A-9D50-BFB8D871DD9D}"/>
    <dgm:cxn modelId="{B7B3CCE2-90C1-44A5-A28E-42F969EDDE18}" type="presOf" srcId="{1F724BAC-D04A-426C-8BE5-F0C72A94E0B9}" destId="{F201152C-8F7F-45FB-8E42-870D09629CFB}" srcOrd="0" destOrd="0" presId="urn:microsoft.com/office/officeart/2005/8/layout/orgChart1"/>
    <dgm:cxn modelId="{132208E3-EB5D-44A8-8FD2-E8423A235462}" type="presOf" srcId="{8E58021B-32F7-4A73-AFF8-271F385F1B26}" destId="{612895C6-4971-45F7-9542-AEE94AEE82FD}" srcOrd="0" destOrd="0" presId="urn:microsoft.com/office/officeart/2005/8/layout/orgChart1"/>
    <dgm:cxn modelId="{632301ED-B0E8-4DE3-BD25-ADC3B7290746}" type="presOf" srcId="{9E8E2B44-1920-4504-B322-C703D016A227}" destId="{80CA852A-1DC4-4273-857B-8B74690EBC14}" srcOrd="0" destOrd="0" presId="urn:microsoft.com/office/officeart/2005/8/layout/orgChart1"/>
    <dgm:cxn modelId="{890AB3ED-B13E-4CCC-A439-B7DF0D2298A9}" type="presOf" srcId="{4CD7B524-242B-4D49-B94D-90A7E04E1957}" destId="{E0165E66-4113-4E04-8340-76A6016D1DA0}" srcOrd="1" destOrd="0" presId="urn:microsoft.com/office/officeart/2005/8/layout/orgChart1"/>
    <dgm:cxn modelId="{709D43EE-02AB-48BF-8BC5-E94E4873FBC0}" type="presOf" srcId="{39C8C966-E0B9-44D9-B2B9-CA1B1704A4BE}" destId="{D0E6E8FD-A3A1-43DC-B94D-9E704E5BF3E7}" srcOrd="0" destOrd="0" presId="urn:microsoft.com/office/officeart/2005/8/layout/orgChart1"/>
    <dgm:cxn modelId="{B3E133EF-A2C4-4395-9A21-10A8EC385BC3}" srcId="{01D7F48E-F4EF-4FEF-986A-F7D5A910C537}" destId="{661178FE-485E-4CA7-9D81-75A3C355D18F}" srcOrd="2" destOrd="0" parTransId="{3E9D28E2-EF7E-4490-840F-E5498646017C}" sibTransId="{03012880-E39E-4E4B-B963-3368F3CF1964}"/>
    <dgm:cxn modelId="{93595EEF-4BE2-4A68-BFCA-48CB7B20F04E}" type="presOf" srcId="{01D7F48E-F4EF-4FEF-986A-F7D5A910C537}" destId="{B05BD84C-786C-4866-8243-C5177477CE81}" srcOrd="0" destOrd="0" presId="urn:microsoft.com/office/officeart/2005/8/layout/orgChart1"/>
    <dgm:cxn modelId="{BD04A7F1-52C7-4A3F-8BBB-86A822BC5F52}" type="presOf" srcId="{34E0ED61-0147-47F6-8877-E429E332C659}" destId="{6D04833F-2DB3-4925-A26F-52A7FE5856F4}" srcOrd="0" destOrd="0" presId="urn:microsoft.com/office/officeart/2005/8/layout/orgChart1"/>
    <dgm:cxn modelId="{42FC7CF2-7591-40DE-AD8F-AB86A24FB5C4}" type="presOf" srcId="{23CD86F4-8499-4D36-A4A9-896CB41BE7BD}" destId="{435262B1-C89E-4EC4-B1D7-C5020BEDF139}" srcOrd="1" destOrd="0" presId="urn:microsoft.com/office/officeart/2005/8/layout/orgChart1"/>
    <dgm:cxn modelId="{03ABB4F3-88C1-422F-862D-DE544D6F0F9D}" srcId="{9E8E2B44-1920-4504-B322-C703D016A227}" destId="{8F20BF6F-F2EC-4D40-B28E-C7EA2CEB5183}" srcOrd="1" destOrd="0" parTransId="{60262BF1-7632-4675-B138-81EDD9E9CFC6}" sibTransId="{B4581E95-C30D-4309-8BE7-C29869698E87}"/>
    <dgm:cxn modelId="{40F6C4F4-25C2-4C01-B9FF-11CEB7096A3F}" type="presOf" srcId="{F644FD8C-EBC4-4EFD-A3D8-7C8B11889F8B}" destId="{41023770-4006-47C5-A885-861EAAC3581C}" srcOrd="1" destOrd="0" presId="urn:microsoft.com/office/officeart/2005/8/layout/orgChart1"/>
    <dgm:cxn modelId="{07972EF5-84F2-449B-85C2-B3DECE68CEBB}" type="presOf" srcId="{86007A14-71D1-4DBA-BB7C-96D27F8BE156}" destId="{A94780AF-2711-4D19-8A7B-2C90A7F66291}" srcOrd="0" destOrd="0" presId="urn:microsoft.com/office/officeart/2005/8/layout/orgChart1"/>
    <dgm:cxn modelId="{2FAF0BF6-FC03-4F5E-B3E5-47402060986E}" srcId="{661178FE-485E-4CA7-9D81-75A3C355D18F}" destId="{C60FC741-570F-4CE6-AC44-E5B6A1B6FE3B}" srcOrd="6" destOrd="0" parTransId="{1F724BAC-D04A-426C-8BE5-F0C72A94E0B9}" sibTransId="{4BF9F5DF-E110-4FE6-8C4A-B2EA28165568}"/>
    <dgm:cxn modelId="{DCB686F6-CE39-4ED0-A5D7-A38A281C991D}" type="presOf" srcId="{661178FE-485E-4CA7-9D81-75A3C355D18F}" destId="{908BE094-5538-44FF-B722-9F055DBFBCD2}" srcOrd="0" destOrd="0" presId="urn:microsoft.com/office/officeart/2005/8/layout/orgChart1"/>
    <dgm:cxn modelId="{9C4A12F8-2D6C-4885-A39E-49CE1037FEDB}" type="presOf" srcId="{2AB1B1BB-A354-4889-8FBC-9D188BB64983}" destId="{FEA0B28E-63A3-4114-92C4-5CC9335B496A}" srcOrd="1" destOrd="0" presId="urn:microsoft.com/office/officeart/2005/8/layout/orgChart1"/>
    <dgm:cxn modelId="{CA4268F9-72AD-46CA-87FD-8C1BC969046D}" srcId="{01D7F48E-F4EF-4FEF-986A-F7D5A910C537}" destId="{9E8E2B44-1920-4504-B322-C703D016A227}" srcOrd="1" destOrd="0" parTransId="{01FFCF14-F57C-4A38-A662-C1BF69DC42B0}" sibTransId="{B9FC9F27-B4B2-4EC9-805B-3EFAFD74C66B}"/>
    <dgm:cxn modelId="{394470F9-E130-4769-A7B3-2D9AFC8F943E}" type="presOf" srcId="{F8E046EE-036F-4FB7-B96E-14ADC0EDB0EB}" destId="{B49577E6-D466-40BE-880B-B48912A90433}" srcOrd="0" destOrd="0" presId="urn:microsoft.com/office/officeart/2005/8/layout/orgChart1"/>
    <dgm:cxn modelId="{7D20B0FA-A65E-4A2C-B42F-933E55737464}" type="presOf" srcId="{3DF4975C-6983-4729-970F-4399A2DB91B0}" destId="{ED33C375-A8CC-4A9F-BC70-AA12AE7922FA}" srcOrd="0" destOrd="0" presId="urn:microsoft.com/office/officeart/2005/8/layout/orgChart1"/>
    <dgm:cxn modelId="{BDA943FC-6B33-46B0-9EA5-83801DC8D4CF}" type="presOf" srcId="{2EF69D40-D212-4379-B1F1-13D25745FC32}" destId="{73E12531-BCDB-440D-922C-BB3C24CA4F8D}" srcOrd="0" destOrd="0" presId="urn:microsoft.com/office/officeart/2005/8/layout/orgChart1"/>
    <dgm:cxn modelId="{988C76FD-4D35-4059-B19D-CB2CF301093F}" srcId="{F644FD8C-EBC4-4EFD-A3D8-7C8B11889F8B}" destId="{39C8C966-E0B9-44D9-B2B9-CA1B1704A4BE}" srcOrd="0" destOrd="0" parTransId="{D1845A61-76CD-48A8-BA96-70D44373CD68}" sibTransId="{D593B549-F1F1-430A-B038-08A16533E7A1}"/>
    <dgm:cxn modelId="{955292D8-1EAA-4C7B-9327-44A18C8321AC}" type="presParOf" srcId="{7F008859-511D-4B5E-A9A1-39786FE5F763}" destId="{3111F168-E21C-47FD-8483-C621BBB9AC46}" srcOrd="0" destOrd="0" presId="urn:microsoft.com/office/officeart/2005/8/layout/orgChart1"/>
    <dgm:cxn modelId="{9F779442-365A-4DC2-A0BD-4D89F04AA827}" type="presParOf" srcId="{3111F168-E21C-47FD-8483-C621BBB9AC46}" destId="{D2CA97EE-D1C5-4AA0-8BB5-664113A970FC}" srcOrd="0" destOrd="0" presId="urn:microsoft.com/office/officeart/2005/8/layout/orgChart1"/>
    <dgm:cxn modelId="{C4934C71-BCFD-4554-B4F4-2999ECB44205}" type="presParOf" srcId="{D2CA97EE-D1C5-4AA0-8BB5-664113A970FC}" destId="{B05BD84C-786C-4866-8243-C5177477CE81}" srcOrd="0" destOrd="0" presId="urn:microsoft.com/office/officeart/2005/8/layout/orgChart1"/>
    <dgm:cxn modelId="{148AA7B3-9F1D-4B2A-A572-73D91FD131D9}" type="presParOf" srcId="{D2CA97EE-D1C5-4AA0-8BB5-664113A970FC}" destId="{AF555A22-6B4C-4A24-9D49-1E88131CF7A7}" srcOrd="1" destOrd="0" presId="urn:microsoft.com/office/officeart/2005/8/layout/orgChart1"/>
    <dgm:cxn modelId="{AF0A9ECC-A6B7-4237-97CC-E5071E7D0DB0}" type="presParOf" srcId="{3111F168-E21C-47FD-8483-C621BBB9AC46}" destId="{140A5476-57A7-4FF6-8228-F1BB8A23B01F}" srcOrd="1" destOrd="0" presId="urn:microsoft.com/office/officeart/2005/8/layout/orgChart1"/>
    <dgm:cxn modelId="{14101F68-E19F-4816-B57C-E9A59D77E893}" type="presParOf" srcId="{140A5476-57A7-4FF6-8228-F1BB8A23B01F}" destId="{6E16C96B-A53D-493F-9050-1A9D024335BA}" srcOrd="0" destOrd="0" presId="urn:microsoft.com/office/officeart/2005/8/layout/orgChart1"/>
    <dgm:cxn modelId="{0092DFA0-54A4-4A89-808A-EF8BDBD7D584}" type="presParOf" srcId="{140A5476-57A7-4FF6-8228-F1BB8A23B01F}" destId="{60A738EB-3603-4205-8E91-EAD330FF97C5}" srcOrd="1" destOrd="0" presId="urn:microsoft.com/office/officeart/2005/8/layout/orgChart1"/>
    <dgm:cxn modelId="{B9467F56-25A6-4FC0-9161-E51EF25FEB9B}" type="presParOf" srcId="{60A738EB-3603-4205-8E91-EAD330FF97C5}" destId="{6E82A727-21CC-4FE4-8C8C-817045C4BF3D}" srcOrd="0" destOrd="0" presId="urn:microsoft.com/office/officeart/2005/8/layout/orgChart1"/>
    <dgm:cxn modelId="{2427A624-E618-4BAA-914D-6462E1B69129}" type="presParOf" srcId="{6E82A727-21CC-4FE4-8C8C-817045C4BF3D}" destId="{A352FEF0-E2A5-4FD9-9790-77C9AE63B922}" srcOrd="0" destOrd="0" presId="urn:microsoft.com/office/officeart/2005/8/layout/orgChart1"/>
    <dgm:cxn modelId="{1294B4A7-4584-4C53-9FE1-1362FDCF047B}" type="presParOf" srcId="{6E82A727-21CC-4FE4-8C8C-817045C4BF3D}" destId="{41023770-4006-47C5-A885-861EAAC3581C}" srcOrd="1" destOrd="0" presId="urn:microsoft.com/office/officeart/2005/8/layout/orgChart1"/>
    <dgm:cxn modelId="{C610CFF0-5274-4123-A496-A03E74E29AA0}" type="presParOf" srcId="{60A738EB-3603-4205-8E91-EAD330FF97C5}" destId="{1807C53B-9719-47D4-84C2-15F41B0F47CC}" srcOrd="1" destOrd="0" presId="urn:microsoft.com/office/officeart/2005/8/layout/orgChart1"/>
    <dgm:cxn modelId="{B6BCA054-6DED-4040-9240-25502887AFE2}" type="presParOf" srcId="{1807C53B-9719-47D4-84C2-15F41B0F47CC}" destId="{B9BEB9BD-7AC8-4612-A533-33EC12BB743F}" srcOrd="0" destOrd="0" presId="urn:microsoft.com/office/officeart/2005/8/layout/orgChart1"/>
    <dgm:cxn modelId="{9AAF378E-D8DC-4E34-8BF3-B69933EDD6A0}" type="presParOf" srcId="{1807C53B-9719-47D4-84C2-15F41B0F47CC}" destId="{13B1AC33-BD10-42FE-A9E2-3CAD78ACBFD6}" srcOrd="1" destOrd="0" presId="urn:microsoft.com/office/officeart/2005/8/layout/orgChart1"/>
    <dgm:cxn modelId="{43BDA79A-D48F-4B69-9718-E6E561259B1C}" type="presParOf" srcId="{13B1AC33-BD10-42FE-A9E2-3CAD78ACBFD6}" destId="{02F67E12-B433-4707-BAC7-9960EC04E019}" srcOrd="0" destOrd="0" presId="urn:microsoft.com/office/officeart/2005/8/layout/orgChart1"/>
    <dgm:cxn modelId="{BF57F751-352B-49A9-A5A9-B5AB46F7547F}" type="presParOf" srcId="{02F67E12-B433-4707-BAC7-9960EC04E019}" destId="{D0E6E8FD-A3A1-43DC-B94D-9E704E5BF3E7}" srcOrd="0" destOrd="0" presId="urn:microsoft.com/office/officeart/2005/8/layout/orgChart1"/>
    <dgm:cxn modelId="{4A56577D-9749-41E2-8385-1FFBEB5EE3A8}" type="presParOf" srcId="{02F67E12-B433-4707-BAC7-9960EC04E019}" destId="{EE057C96-B34A-49FB-98B9-56D81974EEBB}" srcOrd="1" destOrd="0" presId="urn:microsoft.com/office/officeart/2005/8/layout/orgChart1"/>
    <dgm:cxn modelId="{6747CE8D-DC27-43BA-971F-D9BE759CCAEC}" type="presParOf" srcId="{13B1AC33-BD10-42FE-A9E2-3CAD78ACBFD6}" destId="{4C33EC95-35DE-4B31-8CB6-A999B8B34D84}" srcOrd="1" destOrd="0" presId="urn:microsoft.com/office/officeart/2005/8/layout/orgChart1"/>
    <dgm:cxn modelId="{7EB01B30-F436-4BDE-9A74-2EBEB1FA2CC7}" type="presParOf" srcId="{13B1AC33-BD10-42FE-A9E2-3CAD78ACBFD6}" destId="{1E3C3573-94D9-4F0B-9C22-CF958C88D384}" srcOrd="2" destOrd="0" presId="urn:microsoft.com/office/officeart/2005/8/layout/orgChart1"/>
    <dgm:cxn modelId="{E946B827-A00F-40AA-BFAF-27408FD2177A}" type="presParOf" srcId="{1807C53B-9719-47D4-84C2-15F41B0F47CC}" destId="{6E5E8384-59F1-488E-A25F-B066A761BB0B}" srcOrd="2" destOrd="0" presId="urn:microsoft.com/office/officeart/2005/8/layout/orgChart1"/>
    <dgm:cxn modelId="{0C657CDA-00CE-4B82-A895-8A1A526E5C15}" type="presParOf" srcId="{1807C53B-9719-47D4-84C2-15F41B0F47CC}" destId="{8F4C534A-8F35-4204-B8B1-D02FF7C29244}" srcOrd="3" destOrd="0" presId="urn:microsoft.com/office/officeart/2005/8/layout/orgChart1"/>
    <dgm:cxn modelId="{A4C595CA-6FDF-4094-BBBD-4450A4F3B22A}" type="presParOf" srcId="{8F4C534A-8F35-4204-B8B1-D02FF7C29244}" destId="{CA7A3A07-BE8E-4955-A9A7-C16793703AB9}" srcOrd="0" destOrd="0" presId="urn:microsoft.com/office/officeart/2005/8/layout/orgChart1"/>
    <dgm:cxn modelId="{0CEDB8ED-9103-4A5B-B258-07E58B9C6A3E}" type="presParOf" srcId="{CA7A3A07-BE8E-4955-A9A7-C16793703AB9}" destId="{800C0ACD-307B-4082-9A14-36EF5D5CDDE5}" srcOrd="0" destOrd="0" presId="urn:microsoft.com/office/officeart/2005/8/layout/orgChart1"/>
    <dgm:cxn modelId="{3659ABFB-4FD7-4567-9803-D694DB53705F}" type="presParOf" srcId="{CA7A3A07-BE8E-4955-A9A7-C16793703AB9}" destId="{4A5C8D77-3EEA-42DA-99C0-ED7FEB903EC9}" srcOrd="1" destOrd="0" presId="urn:microsoft.com/office/officeart/2005/8/layout/orgChart1"/>
    <dgm:cxn modelId="{FB3C233B-9E01-43B2-AC73-10BE07F5B31C}" type="presParOf" srcId="{8F4C534A-8F35-4204-B8B1-D02FF7C29244}" destId="{323BD4A8-8347-40DB-A09E-89E2764B8B2C}" srcOrd="1" destOrd="0" presId="urn:microsoft.com/office/officeart/2005/8/layout/orgChart1"/>
    <dgm:cxn modelId="{65C4CD9A-AF8C-4F4B-962F-69ECD50521A6}" type="presParOf" srcId="{8F4C534A-8F35-4204-B8B1-D02FF7C29244}" destId="{12D3AA8C-18D9-4B16-A4D6-58360BF27B1F}" srcOrd="2" destOrd="0" presId="urn:microsoft.com/office/officeart/2005/8/layout/orgChart1"/>
    <dgm:cxn modelId="{C26DF572-D391-41F4-B0D4-2BF30C72B1EF}" type="presParOf" srcId="{1807C53B-9719-47D4-84C2-15F41B0F47CC}" destId="{2B9A0C54-4AF9-476B-BC26-8E2BA0CF47C4}" srcOrd="4" destOrd="0" presId="urn:microsoft.com/office/officeart/2005/8/layout/orgChart1"/>
    <dgm:cxn modelId="{C330E0C6-5BD0-4120-AFEB-C8C32A7188FE}" type="presParOf" srcId="{1807C53B-9719-47D4-84C2-15F41B0F47CC}" destId="{70535317-27C9-45B5-A311-DEFFC8E310E3}" srcOrd="5" destOrd="0" presId="urn:microsoft.com/office/officeart/2005/8/layout/orgChart1"/>
    <dgm:cxn modelId="{BC5CF38D-BFDF-4884-B661-EFAB15E81F38}" type="presParOf" srcId="{70535317-27C9-45B5-A311-DEFFC8E310E3}" destId="{D8FA8A18-B6E1-4570-AC09-5D78824888D5}" srcOrd="0" destOrd="0" presId="urn:microsoft.com/office/officeart/2005/8/layout/orgChart1"/>
    <dgm:cxn modelId="{3447AEEE-C2CB-4CF4-9633-1B69E0F3D6C3}" type="presParOf" srcId="{D8FA8A18-B6E1-4570-AC09-5D78824888D5}" destId="{9F9B60F8-71A2-4604-A6A1-9522E8B1A9E8}" srcOrd="0" destOrd="0" presId="urn:microsoft.com/office/officeart/2005/8/layout/orgChart1"/>
    <dgm:cxn modelId="{B4A5A5C8-FBB5-4AB8-BE36-DF2EF261E2E8}" type="presParOf" srcId="{D8FA8A18-B6E1-4570-AC09-5D78824888D5}" destId="{8F13A45A-CC8E-4F80-82F0-57069D1EBE6F}" srcOrd="1" destOrd="0" presId="urn:microsoft.com/office/officeart/2005/8/layout/orgChart1"/>
    <dgm:cxn modelId="{B75A1CB4-7D44-4113-8667-38DBCF628093}" type="presParOf" srcId="{70535317-27C9-45B5-A311-DEFFC8E310E3}" destId="{31EA802E-37B7-4DD8-82DC-D5413FF2882E}" srcOrd="1" destOrd="0" presId="urn:microsoft.com/office/officeart/2005/8/layout/orgChart1"/>
    <dgm:cxn modelId="{83C95046-1122-4E13-B172-D197ACFF9D2E}" type="presParOf" srcId="{70535317-27C9-45B5-A311-DEFFC8E310E3}" destId="{5C39EA62-911C-42B3-9115-D045190427EA}" srcOrd="2" destOrd="0" presId="urn:microsoft.com/office/officeart/2005/8/layout/orgChart1"/>
    <dgm:cxn modelId="{39C453FF-B98B-4C6C-B3E8-4D6953D841B8}" type="presParOf" srcId="{1807C53B-9719-47D4-84C2-15F41B0F47CC}" destId="{9061DE7E-A7C8-4A00-8640-6EF6DD3B4D15}" srcOrd="6" destOrd="0" presId="urn:microsoft.com/office/officeart/2005/8/layout/orgChart1"/>
    <dgm:cxn modelId="{DB7C519B-8415-4E12-9249-9C5EEEBD0AE2}" type="presParOf" srcId="{1807C53B-9719-47D4-84C2-15F41B0F47CC}" destId="{BEF32C07-8DED-4C7E-B602-E0AACC7D98F4}" srcOrd="7" destOrd="0" presId="urn:microsoft.com/office/officeart/2005/8/layout/orgChart1"/>
    <dgm:cxn modelId="{C81873DF-84AD-4B5B-8777-6BDFEBAD2B3D}" type="presParOf" srcId="{BEF32C07-8DED-4C7E-B602-E0AACC7D98F4}" destId="{29F10F5A-8F20-4EA8-8C8C-C5847175016F}" srcOrd="0" destOrd="0" presId="urn:microsoft.com/office/officeart/2005/8/layout/orgChart1"/>
    <dgm:cxn modelId="{B1C8CB7D-C10F-45D2-8629-4D3CC331F18B}" type="presParOf" srcId="{29F10F5A-8F20-4EA8-8C8C-C5847175016F}" destId="{B49577E6-D466-40BE-880B-B48912A90433}" srcOrd="0" destOrd="0" presId="urn:microsoft.com/office/officeart/2005/8/layout/orgChart1"/>
    <dgm:cxn modelId="{140DB1A2-7749-4AC1-9322-898F6AC5893E}" type="presParOf" srcId="{29F10F5A-8F20-4EA8-8C8C-C5847175016F}" destId="{91705B80-FDE1-46D2-BDAE-EE1294AD0FC2}" srcOrd="1" destOrd="0" presId="urn:microsoft.com/office/officeart/2005/8/layout/orgChart1"/>
    <dgm:cxn modelId="{5A6A118B-9931-4902-9B67-557F35E0E5EE}" type="presParOf" srcId="{BEF32C07-8DED-4C7E-B602-E0AACC7D98F4}" destId="{B24E1A87-83DB-4129-929D-D42EE5D61B6E}" srcOrd="1" destOrd="0" presId="urn:microsoft.com/office/officeart/2005/8/layout/orgChart1"/>
    <dgm:cxn modelId="{20299E57-7648-46DD-B17D-BB493E1A6B1C}" type="presParOf" srcId="{BEF32C07-8DED-4C7E-B602-E0AACC7D98F4}" destId="{2B5CA8A1-1A21-461B-A577-4DACA51A7940}" srcOrd="2" destOrd="0" presId="urn:microsoft.com/office/officeart/2005/8/layout/orgChart1"/>
    <dgm:cxn modelId="{14C12B27-E7D5-4A26-B5BE-1EB7DBF6402C}" type="presParOf" srcId="{1807C53B-9719-47D4-84C2-15F41B0F47CC}" destId="{D17DDA4E-E37C-4483-B720-FD8DCBBB3581}" srcOrd="8" destOrd="0" presId="urn:microsoft.com/office/officeart/2005/8/layout/orgChart1"/>
    <dgm:cxn modelId="{B239CDCF-F1F8-4AD7-8C17-C8A52D45D552}" type="presParOf" srcId="{1807C53B-9719-47D4-84C2-15F41B0F47CC}" destId="{7F3F05F7-4E8D-42F0-9891-4345D565DFCF}" srcOrd="9" destOrd="0" presId="urn:microsoft.com/office/officeart/2005/8/layout/orgChart1"/>
    <dgm:cxn modelId="{DFDC4360-E74E-4E86-AA78-F906ACCC06A7}" type="presParOf" srcId="{7F3F05F7-4E8D-42F0-9891-4345D565DFCF}" destId="{B591D708-A44F-44E5-925F-5B4C97FE1299}" srcOrd="0" destOrd="0" presId="urn:microsoft.com/office/officeart/2005/8/layout/orgChart1"/>
    <dgm:cxn modelId="{A98737DC-760C-424C-B59C-FDF99470AAAF}" type="presParOf" srcId="{B591D708-A44F-44E5-925F-5B4C97FE1299}" destId="{73E12531-BCDB-440D-922C-BB3C24CA4F8D}" srcOrd="0" destOrd="0" presId="urn:microsoft.com/office/officeart/2005/8/layout/orgChart1"/>
    <dgm:cxn modelId="{BBB751AD-C16C-41D6-A3D3-8BB313ACE277}" type="presParOf" srcId="{B591D708-A44F-44E5-925F-5B4C97FE1299}" destId="{EA28BB64-9994-46BF-A5CD-C18FEC07078B}" srcOrd="1" destOrd="0" presId="urn:microsoft.com/office/officeart/2005/8/layout/orgChart1"/>
    <dgm:cxn modelId="{38B5B965-E4CE-4AEF-96A3-840E922021FA}" type="presParOf" srcId="{7F3F05F7-4E8D-42F0-9891-4345D565DFCF}" destId="{232FF70C-C4B2-4E5E-86E4-35CA84E414AF}" srcOrd="1" destOrd="0" presId="urn:microsoft.com/office/officeart/2005/8/layout/orgChart1"/>
    <dgm:cxn modelId="{44C48C6A-7003-4F01-849A-E6B25475066C}" type="presParOf" srcId="{7F3F05F7-4E8D-42F0-9891-4345D565DFCF}" destId="{6DA84FCF-DEB2-437F-A563-A93A7451163E}" srcOrd="2" destOrd="0" presId="urn:microsoft.com/office/officeart/2005/8/layout/orgChart1"/>
    <dgm:cxn modelId="{BC57D57B-BCE6-4022-A4F8-5DF9CAF64AC7}" type="presParOf" srcId="{1807C53B-9719-47D4-84C2-15F41B0F47CC}" destId="{9413A9B6-36CD-41F1-9325-A0C047FC6C0F}" srcOrd="10" destOrd="0" presId="urn:microsoft.com/office/officeart/2005/8/layout/orgChart1"/>
    <dgm:cxn modelId="{164C1C94-1403-4F77-8B28-2C57C67A8AC3}" type="presParOf" srcId="{1807C53B-9719-47D4-84C2-15F41B0F47CC}" destId="{82D4A6D6-E73B-4AC5-8E35-B5726EF72042}" srcOrd="11" destOrd="0" presId="urn:microsoft.com/office/officeart/2005/8/layout/orgChart1"/>
    <dgm:cxn modelId="{C0A9A3F5-722A-4000-A322-1577F82D2295}" type="presParOf" srcId="{82D4A6D6-E73B-4AC5-8E35-B5726EF72042}" destId="{B230F9CB-4C19-485E-B891-2FE6B59BEA7D}" srcOrd="0" destOrd="0" presId="urn:microsoft.com/office/officeart/2005/8/layout/orgChart1"/>
    <dgm:cxn modelId="{47EF47F7-5B99-4466-8368-6CC2D13B2055}" type="presParOf" srcId="{B230F9CB-4C19-485E-B891-2FE6B59BEA7D}" destId="{2CBC3242-0D5C-4F47-9133-20E96F7239B6}" srcOrd="0" destOrd="0" presId="urn:microsoft.com/office/officeart/2005/8/layout/orgChart1"/>
    <dgm:cxn modelId="{EC39E3E4-653B-4509-8C5F-59E40B28748C}" type="presParOf" srcId="{B230F9CB-4C19-485E-B891-2FE6B59BEA7D}" destId="{C9A03021-AE74-4C90-842E-981D7E3E6E1C}" srcOrd="1" destOrd="0" presId="urn:microsoft.com/office/officeart/2005/8/layout/orgChart1"/>
    <dgm:cxn modelId="{9EA604C5-F406-4B0B-93A2-C0EEA98E9A30}" type="presParOf" srcId="{82D4A6D6-E73B-4AC5-8E35-B5726EF72042}" destId="{D6254420-B382-436D-BAAD-9B461B1B35AE}" srcOrd="1" destOrd="0" presId="urn:microsoft.com/office/officeart/2005/8/layout/orgChart1"/>
    <dgm:cxn modelId="{FDF79382-98B2-465A-AFD9-67D9A1F9B944}" type="presParOf" srcId="{82D4A6D6-E73B-4AC5-8E35-B5726EF72042}" destId="{AC69158F-8068-40D1-BA76-E72E48BB7F41}" srcOrd="2" destOrd="0" presId="urn:microsoft.com/office/officeart/2005/8/layout/orgChart1"/>
    <dgm:cxn modelId="{602993AE-BFF3-4D48-AFCD-77BC9A5916E7}" type="presParOf" srcId="{1807C53B-9719-47D4-84C2-15F41B0F47CC}" destId="{5B7A0C4D-581A-4D8A-86AF-9EEA640E72CD}" srcOrd="12" destOrd="0" presId="urn:microsoft.com/office/officeart/2005/8/layout/orgChart1"/>
    <dgm:cxn modelId="{921426BA-9F11-47A1-95F4-7EAB7BA38901}" type="presParOf" srcId="{1807C53B-9719-47D4-84C2-15F41B0F47CC}" destId="{79DDC977-1558-45D0-A0BE-FF326A4331E6}" srcOrd="13" destOrd="0" presId="urn:microsoft.com/office/officeart/2005/8/layout/orgChart1"/>
    <dgm:cxn modelId="{49E56C72-D6BF-45DE-AE9E-43D75198D8CF}" type="presParOf" srcId="{79DDC977-1558-45D0-A0BE-FF326A4331E6}" destId="{59328EC2-02FF-47E5-AE0F-34E3685142A2}" srcOrd="0" destOrd="0" presId="urn:microsoft.com/office/officeart/2005/8/layout/orgChart1"/>
    <dgm:cxn modelId="{A071B2A4-4B91-480E-9D2A-7C3EC30BDEEF}" type="presParOf" srcId="{59328EC2-02FF-47E5-AE0F-34E3685142A2}" destId="{ED33C375-A8CC-4A9F-BC70-AA12AE7922FA}" srcOrd="0" destOrd="0" presId="urn:microsoft.com/office/officeart/2005/8/layout/orgChart1"/>
    <dgm:cxn modelId="{BD466B12-52A7-4EF8-8A94-0657B9B7F8F4}" type="presParOf" srcId="{59328EC2-02FF-47E5-AE0F-34E3685142A2}" destId="{0BD89CBF-3CEB-48D3-97F7-F828CBF0C77C}" srcOrd="1" destOrd="0" presId="urn:microsoft.com/office/officeart/2005/8/layout/orgChart1"/>
    <dgm:cxn modelId="{99CE65D3-556F-43E1-B83F-F3B396B1B449}" type="presParOf" srcId="{79DDC977-1558-45D0-A0BE-FF326A4331E6}" destId="{BC732F3E-E92A-4E08-A3AB-48CA543368C8}" srcOrd="1" destOrd="0" presId="urn:microsoft.com/office/officeart/2005/8/layout/orgChart1"/>
    <dgm:cxn modelId="{E9585DDE-6469-4C4F-985D-FA23CB7E3B4E}" type="presParOf" srcId="{79DDC977-1558-45D0-A0BE-FF326A4331E6}" destId="{381503CE-AEED-4ADD-A7CC-ADBE0529DFE5}" srcOrd="2" destOrd="0" presId="urn:microsoft.com/office/officeart/2005/8/layout/orgChart1"/>
    <dgm:cxn modelId="{EE76E354-BEE3-4DB2-9FC6-18F03F5C94FF}" type="presParOf" srcId="{1807C53B-9719-47D4-84C2-15F41B0F47CC}" destId="{98720C76-D83B-4857-BA4D-98E8B5D0C8D2}" srcOrd="14" destOrd="0" presId="urn:microsoft.com/office/officeart/2005/8/layout/orgChart1"/>
    <dgm:cxn modelId="{46A7C179-A7A1-4DCC-BA9F-4AE9508FE94C}" type="presParOf" srcId="{1807C53B-9719-47D4-84C2-15F41B0F47CC}" destId="{30649C3A-A593-4CF7-826F-052724455D00}" srcOrd="15" destOrd="0" presId="urn:microsoft.com/office/officeart/2005/8/layout/orgChart1"/>
    <dgm:cxn modelId="{982068B2-AF0F-4E95-8F87-B3E1F2105603}" type="presParOf" srcId="{30649C3A-A593-4CF7-826F-052724455D00}" destId="{B1216DB4-CF7F-4434-AAD7-8EA1D07238F1}" srcOrd="0" destOrd="0" presId="urn:microsoft.com/office/officeart/2005/8/layout/orgChart1"/>
    <dgm:cxn modelId="{84BE4CE8-C6C6-4EBF-8831-9623F54BC3F8}" type="presParOf" srcId="{B1216DB4-CF7F-4434-AAD7-8EA1D07238F1}" destId="{FF608B2E-D641-44B7-9842-841C2F72703D}" srcOrd="0" destOrd="0" presId="urn:microsoft.com/office/officeart/2005/8/layout/orgChart1"/>
    <dgm:cxn modelId="{F31B2C54-3DF2-4FA9-9C75-DBA91637BF8C}" type="presParOf" srcId="{B1216DB4-CF7F-4434-AAD7-8EA1D07238F1}" destId="{1767762E-3F78-4807-9720-20C8778E0F6D}" srcOrd="1" destOrd="0" presId="urn:microsoft.com/office/officeart/2005/8/layout/orgChart1"/>
    <dgm:cxn modelId="{6B530BA4-1E58-4BCE-A205-845816E26E7A}" type="presParOf" srcId="{30649C3A-A593-4CF7-826F-052724455D00}" destId="{83CF973D-6219-4EDB-B08E-17AD1C75AEAC}" srcOrd="1" destOrd="0" presId="urn:microsoft.com/office/officeart/2005/8/layout/orgChart1"/>
    <dgm:cxn modelId="{3FCAF3C3-2D16-4AA2-959B-44D5CE44EE3A}" type="presParOf" srcId="{30649C3A-A593-4CF7-826F-052724455D00}" destId="{48C66603-71EC-4471-8B7D-E705EC8982FD}" srcOrd="2" destOrd="0" presId="urn:microsoft.com/office/officeart/2005/8/layout/orgChart1"/>
    <dgm:cxn modelId="{CC419898-4C07-440E-BEDE-33F87E08467B}" type="presParOf" srcId="{1807C53B-9719-47D4-84C2-15F41B0F47CC}" destId="{612895C6-4971-45F7-9542-AEE94AEE82FD}" srcOrd="16" destOrd="0" presId="urn:microsoft.com/office/officeart/2005/8/layout/orgChart1"/>
    <dgm:cxn modelId="{46150ABF-896F-41EA-9AA9-0C895AC61F1E}" type="presParOf" srcId="{1807C53B-9719-47D4-84C2-15F41B0F47CC}" destId="{1D3D90FC-741C-4C4C-952D-6F0E83195708}" srcOrd="17" destOrd="0" presId="urn:microsoft.com/office/officeart/2005/8/layout/orgChart1"/>
    <dgm:cxn modelId="{D0C2713A-BE9F-4DE3-BE86-50FEF787B94B}" type="presParOf" srcId="{1D3D90FC-741C-4C4C-952D-6F0E83195708}" destId="{CF9CEAC2-5589-4A5C-931C-7E5C69B22FC3}" srcOrd="0" destOrd="0" presId="urn:microsoft.com/office/officeart/2005/8/layout/orgChart1"/>
    <dgm:cxn modelId="{32850320-51E9-45B4-8ED0-E49466D7B5A0}" type="presParOf" srcId="{CF9CEAC2-5589-4A5C-931C-7E5C69B22FC3}" destId="{3C4F7A5A-9B5A-4B89-A36D-E43EFD8828CB}" srcOrd="0" destOrd="0" presId="urn:microsoft.com/office/officeart/2005/8/layout/orgChart1"/>
    <dgm:cxn modelId="{7CE45176-BD09-49C1-9840-41119BF1E0C7}" type="presParOf" srcId="{CF9CEAC2-5589-4A5C-931C-7E5C69B22FC3}" destId="{16FA264E-5157-4DD1-A69D-92E533C0F143}" srcOrd="1" destOrd="0" presId="urn:microsoft.com/office/officeart/2005/8/layout/orgChart1"/>
    <dgm:cxn modelId="{06B4A26B-06DD-489D-96AA-950B9BD24F1D}" type="presParOf" srcId="{1D3D90FC-741C-4C4C-952D-6F0E83195708}" destId="{060E4F6F-B192-466F-BF1E-DB6CA1C2299A}" srcOrd="1" destOrd="0" presId="urn:microsoft.com/office/officeart/2005/8/layout/orgChart1"/>
    <dgm:cxn modelId="{BFE992A1-6697-4602-BE6F-F35EC3E5273C}" type="presParOf" srcId="{1D3D90FC-741C-4C4C-952D-6F0E83195708}" destId="{7D7002EC-13C7-4C50-B8D6-59262F8685B0}" srcOrd="2" destOrd="0" presId="urn:microsoft.com/office/officeart/2005/8/layout/orgChart1"/>
    <dgm:cxn modelId="{1BAF030C-A435-424E-AACD-EF4DF17D92AA}" type="presParOf" srcId="{1807C53B-9719-47D4-84C2-15F41B0F47CC}" destId="{CA3368CB-1876-4F90-8FFF-6BB8EC4FD002}" srcOrd="18" destOrd="0" presId="urn:microsoft.com/office/officeart/2005/8/layout/orgChart1"/>
    <dgm:cxn modelId="{95404E8D-2E49-4859-8DAE-269567595A58}" type="presParOf" srcId="{1807C53B-9719-47D4-84C2-15F41B0F47CC}" destId="{3C49C99E-D8C8-4D7B-A648-410EDC786ABF}" srcOrd="19" destOrd="0" presId="urn:microsoft.com/office/officeart/2005/8/layout/orgChart1"/>
    <dgm:cxn modelId="{1C8C0888-4669-4902-B31E-F159BBF94D63}" type="presParOf" srcId="{3C49C99E-D8C8-4D7B-A648-410EDC786ABF}" destId="{9AAD0BD0-5651-463A-94D4-DE3C310B2491}" srcOrd="0" destOrd="0" presId="urn:microsoft.com/office/officeart/2005/8/layout/orgChart1"/>
    <dgm:cxn modelId="{BE375172-E98B-4B66-B455-B3DA7D6C036A}" type="presParOf" srcId="{9AAD0BD0-5651-463A-94D4-DE3C310B2491}" destId="{61A18EA0-C361-4347-B273-D6D7AB4002AF}" srcOrd="0" destOrd="0" presId="urn:microsoft.com/office/officeart/2005/8/layout/orgChart1"/>
    <dgm:cxn modelId="{EDA3B7E3-E15F-4E90-AD6A-FEC69450A5FA}" type="presParOf" srcId="{9AAD0BD0-5651-463A-94D4-DE3C310B2491}" destId="{435262B1-C89E-4EC4-B1D7-C5020BEDF139}" srcOrd="1" destOrd="0" presId="urn:microsoft.com/office/officeart/2005/8/layout/orgChart1"/>
    <dgm:cxn modelId="{A3F8C099-DBDA-4793-A98C-51E2EF5B0653}" type="presParOf" srcId="{3C49C99E-D8C8-4D7B-A648-410EDC786ABF}" destId="{7354361E-8619-4393-B1FA-9F0A043A205B}" srcOrd="1" destOrd="0" presId="urn:microsoft.com/office/officeart/2005/8/layout/orgChart1"/>
    <dgm:cxn modelId="{6FC9E440-5E93-4D73-9C7C-AD6E40742765}" type="presParOf" srcId="{3C49C99E-D8C8-4D7B-A648-410EDC786ABF}" destId="{3FD04234-E4D1-4F07-BE74-87FE2093D926}" srcOrd="2" destOrd="0" presId="urn:microsoft.com/office/officeart/2005/8/layout/orgChart1"/>
    <dgm:cxn modelId="{335B92C8-CE79-43E3-96A9-436440A4611F}" type="presParOf" srcId="{60A738EB-3603-4205-8E91-EAD330FF97C5}" destId="{3337FF4F-1ACD-412D-B509-B1BA33DD3DD4}" srcOrd="2" destOrd="0" presId="urn:microsoft.com/office/officeart/2005/8/layout/orgChart1"/>
    <dgm:cxn modelId="{0804A461-544A-4ED4-A472-B5476FD98525}" type="presParOf" srcId="{140A5476-57A7-4FF6-8228-F1BB8A23B01F}" destId="{34F05744-8CD8-44BD-8CA5-6F1E6F43D8C4}" srcOrd="2" destOrd="0" presId="urn:microsoft.com/office/officeart/2005/8/layout/orgChart1"/>
    <dgm:cxn modelId="{9C60D263-1DBB-4283-A5E3-02AAC129D62A}" type="presParOf" srcId="{140A5476-57A7-4FF6-8228-F1BB8A23B01F}" destId="{829B7715-3AEC-401E-875F-8E6ED7AE8B62}" srcOrd="3" destOrd="0" presId="urn:microsoft.com/office/officeart/2005/8/layout/orgChart1"/>
    <dgm:cxn modelId="{952ED1C5-7C7B-4089-9527-551340192C48}" type="presParOf" srcId="{829B7715-3AEC-401E-875F-8E6ED7AE8B62}" destId="{630328F5-AE0E-4A9A-A8DB-8FBD63A1087B}" srcOrd="0" destOrd="0" presId="urn:microsoft.com/office/officeart/2005/8/layout/orgChart1"/>
    <dgm:cxn modelId="{A838A25D-5E3F-472C-A132-944625B6076A}" type="presParOf" srcId="{630328F5-AE0E-4A9A-A8DB-8FBD63A1087B}" destId="{80CA852A-1DC4-4273-857B-8B74690EBC14}" srcOrd="0" destOrd="0" presId="urn:microsoft.com/office/officeart/2005/8/layout/orgChart1"/>
    <dgm:cxn modelId="{79267921-2FE9-45C3-93E3-A5C46C7BD85C}" type="presParOf" srcId="{630328F5-AE0E-4A9A-A8DB-8FBD63A1087B}" destId="{42CDC39A-D149-4476-ADD4-4031CB7C9597}" srcOrd="1" destOrd="0" presId="urn:microsoft.com/office/officeart/2005/8/layout/orgChart1"/>
    <dgm:cxn modelId="{DAFEA9DC-8DF4-4572-9E5A-ADD5F3474D3A}" type="presParOf" srcId="{829B7715-3AEC-401E-875F-8E6ED7AE8B62}" destId="{C4E83C5B-DE8D-4BB7-8D92-697D017C17E9}" srcOrd="1" destOrd="0" presId="urn:microsoft.com/office/officeart/2005/8/layout/orgChart1"/>
    <dgm:cxn modelId="{BCC53E63-FBC1-4CB2-89C4-ABFB0609741D}" type="presParOf" srcId="{C4E83C5B-DE8D-4BB7-8D92-697D017C17E9}" destId="{77F17B29-291A-42F5-A95B-00A5D45C9049}" srcOrd="0" destOrd="0" presId="urn:microsoft.com/office/officeart/2005/8/layout/orgChart1"/>
    <dgm:cxn modelId="{46C30261-A955-473D-A08F-DED6D58F64E0}" type="presParOf" srcId="{C4E83C5B-DE8D-4BB7-8D92-697D017C17E9}" destId="{3DF2ABEA-1669-461E-97CC-DF654F86ADE3}" srcOrd="1" destOrd="0" presId="urn:microsoft.com/office/officeart/2005/8/layout/orgChart1"/>
    <dgm:cxn modelId="{A0CF75D1-71D2-4CCD-B132-72EFEA5C0C58}" type="presParOf" srcId="{3DF2ABEA-1669-461E-97CC-DF654F86ADE3}" destId="{4FBCED13-441D-4EC2-BB41-0F255B0EF111}" srcOrd="0" destOrd="0" presId="urn:microsoft.com/office/officeart/2005/8/layout/orgChart1"/>
    <dgm:cxn modelId="{33656560-62CC-4216-85AF-337FCDEBB346}" type="presParOf" srcId="{4FBCED13-441D-4EC2-BB41-0F255B0EF111}" destId="{9DCA19F9-3E91-499C-952F-E42235781F33}" srcOrd="0" destOrd="0" presId="urn:microsoft.com/office/officeart/2005/8/layout/orgChart1"/>
    <dgm:cxn modelId="{76D7E88A-0918-4E3A-9665-48A28D44B472}" type="presParOf" srcId="{4FBCED13-441D-4EC2-BB41-0F255B0EF111}" destId="{FE159ECE-0891-4E91-B2A6-50E94F5FA85E}" srcOrd="1" destOrd="0" presId="urn:microsoft.com/office/officeart/2005/8/layout/orgChart1"/>
    <dgm:cxn modelId="{6137DF10-BBB5-4751-8BBD-AC4942E2E305}" type="presParOf" srcId="{3DF2ABEA-1669-461E-97CC-DF654F86ADE3}" destId="{35D4DE7F-BB8E-4272-847B-3BF6C8F031D8}" srcOrd="1" destOrd="0" presId="urn:microsoft.com/office/officeart/2005/8/layout/orgChart1"/>
    <dgm:cxn modelId="{96609E92-7A9F-4FEE-B25D-BB3334ECAAAF}" type="presParOf" srcId="{3DF2ABEA-1669-461E-97CC-DF654F86ADE3}" destId="{502A9688-4887-4EB2-9469-5AE61A84F501}" srcOrd="2" destOrd="0" presId="urn:microsoft.com/office/officeart/2005/8/layout/orgChart1"/>
    <dgm:cxn modelId="{59C11E34-88FE-48E2-A29F-DB75AAD9868C}" type="presParOf" srcId="{C4E83C5B-DE8D-4BB7-8D92-697D017C17E9}" destId="{E36835EE-7D36-4DA5-A2BA-D91874F31681}" srcOrd="2" destOrd="0" presId="urn:microsoft.com/office/officeart/2005/8/layout/orgChart1"/>
    <dgm:cxn modelId="{3D844599-8594-481A-B5CF-6B4754B0D566}" type="presParOf" srcId="{C4E83C5B-DE8D-4BB7-8D92-697D017C17E9}" destId="{57F629FD-ABB5-4BAB-92B6-E7EF336C25FD}" srcOrd="3" destOrd="0" presId="urn:microsoft.com/office/officeart/2005/8/layout/orgChart1"/>
    <dgm:cxn modelId="{B10531EF-2D22-46A0-966B-3291833CC07C}" type="presParOf" srcId="{57F629FD-ABB5-4BAB-92B6-E7EF336C25FD}" destId="{0D1EE686-508E-40A2-98F5-AD667F26A44F}" srcOrd="0" destOrd="0" presId="urn:microsoft.com/office/officeart/2005/8/layout/orgChart1"/>
    <dgm:cxn modelId="{D747969F-5358-4EFD-A9E0-9F5386389E43}" type="presParOf" srcId="{0D1EE686-508E-40A2-98F5-AD667F26A44F}" destId="{5F68E62F-35F2-486D-9CF7-F8AA5A403AD3}" srcOrd="0" destOrd="0" presId="urn:microsoft.com/office/officeart/2005/8/layout/orgChart1"/>
    <dgm:cxn modelId="{544217CF-2694-49B3-A719-83926AFC688A}" type="presParOf" srcId="{0D1EE686-508E-40A2-98F5-AD667F26A44F}" destId="{145EAE3F-EF2C-49F8-AC8C-EF07A9027FC1}" srcOrd="1" destOrd="0" presId="urn:microsoft.com/office/officeart/2005/8/layout/orgChart1"/>
    <dgm:cxn modelId="{1BBC3F6D-8869-41C0-86D0-F939BE02F109}" type="presParOf" srcId="{57F629FD-ABB5-4BAB-92B6-E7EF336C25FD}" destId="{11ECA955-B08E-40C4-A7FA-7865DF4AFC10}" srcOrd="1" destOrd="0" presId="urn:microsoft.com/office/officeart/2005/8/layout/orgChart1"/>
    <dgm:cxn modelId="{2DB3CD4F-6D73-4814-B68A-03AE83C70675}" type="presParOf" srcId="{57F629FD-ABB5-4BAB-92B6-E7EF336C25FD}" destId="{AB1B5FFA-151A-44BE-B72C-87043AFEF706}" srcOrd="2" destOrd="0" presId="urn:microsoft.com/office/officeart/2005/8/layout/orgChart1"/>
    <dgm:cxn modelId="{60A5ABB5-F505-4C6B-BB78-2BE190C846BC}" type="presParOf" srcId="{C4E83C5B-DE8D-4BB7-8D92-697D017C17E9}" destId="{687205D0-4A27-4F7A-BBF4-A860E4F2781D}" srcOrd="4" destOrd="0" presId="urn:microsoft.com/office/officeart/2005/8/layout/orgChart1"/>
    <dgm:cxn modelId="{DCE6E6D7-296D-4BCE-AB9D-877614E8544B}" type="presParOf" srcId="{C4E83C5B-DE8D-4BB7-8D92-697D017C17E9}" destId="{E524D6F5-5479-4BCE-A4BB-5CBD63BB3574}" srcOrd="5" destOrd="0" presId="urn:microsoft.com/office/officeart/2005/8/layout/orgChart1"/>
    <dgm:cxn modelId="{D6C241E4-770E-4DCA-9400-87BCB3C5042B}" type="presParOf" srcId="{E524D6F5-5479-4BCE-A4BB-5CBD63BB3574}" destId="{AD6CC289-2FCD-40BC-A181-65803D36D652}" srcOrd="0" destOrd="0" presId="urn:microsoft.com/office/officeart/2005/8/layout/orgChart1"/>
    <dgm:cxn modelId="{FF9F7AC3-3696-4118-8729-9501581C2003}" type="presParOf" srcId="{AD6CC289-2FCD-40BC-A181-65803D36D652}" destId="{33F183CE-3EAB-48E7-A622-2CE756475E5C}" srcOrd="0" destOrd="0" presId="urn:microsoft.com/office/officeart/2005/8/layout/orgChart1"/>
    <dgm:cxn modelId="{F09DB6EE-9960-4419-B50C-B6C0025DF342}" type="presParOf" srcId="{AD6CC289-2FCD-40BC-A181-65803D36D652}" destId="{E17CE985-6FB5-4FCE-9B81-DFCC720C8E57}" srcOrd="1" destOrd="0" presId="urn:microsoft.com/office/officeart/2005/8/layout/orgChart1"/>
    <dgm:cxn modelId="{665522D9-B423-45E6-BDCA-31A88FE1DBDB}" type="presParOf" srcId="{E524D6F5-5479-4BCE-A4BB-5CBD63BB3574}" destId="{D24296C5-7AB9-48EF-9690-F7C6DB630AEC}" srcOrd="1" destOrd="0" presId="urn:microsoft.com/office/officeart/2005/8/layout/orgChart1"/>
    <dgm:cxn modelId="{82F71219-A505-4915-8810-D68519F9AD5F}" type="presParOf" srcId="{E524D6F5-5479-4BCE-A4BB-5CBD63BB3574}" destId="{89E6DE34-FD54-410F-BED4-9FC2BD76C9F6}" srcOrd="2" destOrd="0" presId="urn:microsoft.com/office/officeart/2005/8/layout/orgChart1"/>
    <dgm:cxn modelId="{5924B8C8-0027-490B-ABED-0D47BC1FF240}" type="presParOf" srcId="{C4E83C5B-DE8D-4BB7-8D92-697D017C17E9}" destId="{1CC805A9-466B-4024-A613-0E104677A17F}" srcOrd="6" destOrd="0" presId="urn:microsoft.com/office/officeart/2005/8/layout/orgChart1"/>
    <dgm:cxn modelId="{C0F9DBC1-8AC8-44FC-89BF-B8281141DA3A}" type="presParOf" srcId="{C4E83C5B-DE8D-4BB7-8D92-697D017C17E9}" destId="{132680D1-BC6B-469E-95D3-F6422676D322}" srcOrd="7" destOrd="0" presId="urn:microsoft.com/office/officeart/2005/8/layout/orgChart1"/>
    <dgm:cxn modelId="{874EF3BD-4870-48A0-AC01-B2EF89485C71}" type="presParOf" srcId="{132680D1-BC6B-469E-95D3-F6422676D322}" destId="{CB8CD263-A946-4D28-9B88-09536A155C8F}" srcOrd="0" destOrd="0" presId="urn:microsoft.com/office/officeart/2005/8/layout/orgChart1"/>
    <dgm:cxn modelId="{69AE9C22-D314-450A-BB5C-C15FF060BFD4}" type="presParOf" srcId="{CB8CD263-A946-4D28-9B88-09536A155C8F}" destId="{98747E17-B41B-4F3D-8350-70F678CAE49A}" srcOrd="0" destOrd="0" presId="urn:microsoft.com/office/officeart/2005/8/layout/orgChart1"/>
    <dgm:cxn modelId="{EB441995-5B7D-4707-A42F-12673062F7DA}" type="presParOf" srcId="{CB8CD263-A946-4D28-9B88-09536A155C8F}" destId="{F40E38E7-D1BD-4ABE-9DAA-CBAA9ADD75D6}" srcOrd="1" destOrd="0" presId="urn:microsoft.com/office/officeart/2005/8/layout/orgChart1"/>
    <dgm:cxn modelId="{BBE4F846-C2D9-45E2-80CC-4C3128984CCC}" type="presParOf" srcId="{132680D1-BC6B-469E-95D3-F6422676D322}" destId="{F014852D-5796-44D3-8C56-ABA5A0C1AF39}" srcOrd="1" destOrd="0" presId="urn:microsoft.com/office/officeart/2005/8/layout/orgChart1"/>
    <dgm:cxn modelId="{4ED5B772-07A7-4071-B098-E85D0CCFC65D}" type="presParOf" srcId="{132680D1-BC6B-469E-95D3-F6422676D322}" destId="{3938C0BD-95E0-4DB4-93A2-D17A0D378510}" srcOrd="2" destOrd="0" presId="urn:microsoft.com/office/officeart/2005/8/layout/orgChart1"/>
    <dgm:cxn modelId="{5D1EA197-A692-430F-8489-BC5A5131B0B3}" type="presParOf" srcId="{C4E83C5B-DE8D-4BB7-8D92-697D017C17E9}" destId="{63876DC3-EE0F-47E5-B536-22A7B49EB49A}" srcOrd="8" destOrd="0" presId="urn:microsoft.com/office/officeart/2005/8/layout/orgChart1"/>
    <dgm:cxn modelId="{4ACA38F3-6412-4593-A1A1-635AF0970603}" type="presParOf" srcId="{C4E83C5B-DE8D-4BB7-8D92-697D017C17E9}" destId="{1D4A044C-E795-488E-916A-6B0CFC8492DD}" srcOrd="9" destOrd="0" presId="urn:microsoft.com/office/officeart/2005/8/layout/orgChart1"/>
    <dgm:cxn modelId="{01F7D021-AE67-44FB-817D-0E06CE45F4AD}" type="presParOf" srcId="{1D4A044C-E795-488E-916A-6B0CFC8492DD}" destId="{EA68D42B-08BA-4531-8DE1-20EA12AAADE8}" srcOrd="0" destOrd="0" presId="urn:microsoft.com/office/officeart/2005/8/layout/orgChart1"/>
    <dgm:cxn modelId="{22D4D195-BD98-4C88-AB80-D4B7EAEDB2FE}" type="presParOf" srcId="{EA68D42B-08BA-4531-8DE1-20EA12AAADE8}" destId="{A94780AF-2711-4D19-8A7B-2C90A7F66291}" srcOrd="0" destOrd="0" presId="urn:microsoft.com/office/officeart/2005/8/layout/orgChart1"/>
    <dgm:cxn modelId="{AF836AB5-56BB-4E28-8602-A07771DFEB4A}" type="presParOf" srcId="{EA68D42B-08BA-4531-8DE1-20EA12AAADE8}" destId="{0F5E244E-13DD-434A-80A9-6C947D3537CD}" srcOrd="1" destOrd="0" presId="urn:microsoft.com/office/officeart/2005/8/layout/orgChart1"/>
    <dgm:cxn modelId="{51A10E3E-0A07-437A-96A6-1BB349609DC2}" type="presParOf" srcId="{1D4A044C-E795-488E-916A-6B0CFC8492DD}" destId="{A99D4332-6AC6-48D9-8CDA-A941B37889F2}" srcOrd="1" destOrd="0" presId="urn:microsoft.com/office/officeart/2005/8/layout/orgChart1"/>
    <dgm:cxn modelId="{F62A976D-7E6C-4AE1-9F9A-43159FB68ED7}" type="presParOf" srcId="{1D4A044C-E795-488E-916A-6B0CFC8492DD}" destId="{8AC09164-B4C6-464E-8129-E8208A5257A7}" srcOrd="2" destOrd="0" presId="urn:microsoft.com/office/officeart/2005/8/layout/orgChart1"/>
    <dgm:cxn modelId="{E3E0DFC3-ED05-48EC-936C-E7C1634CC1D4}" type="presParOf" srcId="{829B7715-3AEC-401E-875F-8E6ED7AE8B62}" destId="{0237938B-3491-4C06-9365-9A1FADFE759B}" srcOrd="2" destOrd="0" presId="urn:microsoft.com/office/officeart/2005/8/layout/orgChart1"/>
    <dgm:cxn modelId="{1B9F653D-2166-4203-BD90-F4B2A12F7527}" type="presParOf" srcId="{140A5476-57A7-4FF6-8228-F1BB8A23B01F}" destId="{FA57F1ED-5F22-43AD-B92C-0850683690CB}" srcOrd="4" destOrd="0" presId="urn:microsoft.com/office/officeart/2005/8/layout/orgChart1"/>
    <dgm:cxn modelId="{E861F84C-AAE1-49E2-9D47-1EA11E7ECDC2}" type="presParOf" srcId="{140A5476-57A7-4FF6-8228-F1BB8A23B01F}" destId="{A322FCA1-4553-41B7-BAE8-692F065F6190}" srcOrd="5" destOrd="0" presId="urn:microsoft.com/office/officeart/2005/8/layout/orgChart1"/>
    <dgm:cxn modelId="{2797C7FB-4895-41F3-8609-9A931153CB99}" type="presParOf" srcId="{A322FCA1-4553-41B7-BAE8-692F065F6190}" destId="{D7611BE6-F814-4A4B-B367-82B4932FD6F6}" srcOrd="0" destOrd="0" presId="urn:microsoft.com/office/officeart/2005/8/layout/orgChart1"/>
    <dgm:cxn modelId="{136C3EF8-F0D8-41C0-ADAF-8E2B11B39A1E}" type="presParOf" srcId="{D7611BE6-F814-4A4B-B367-82B4932FD6F6}" destId="{908BE094-5538-44FF-B722-9F055DBFBCD2}" srcOrd="0" destOrd="0" presId="urn:microsoft.com/office/officeart/2005/8/layout/orgChart1"/>
    <dgm:cxn modelId="{B8A8DBA9-2356-4EE6-B950-E8C072F97552}" type="presParOf" srcId="{D7611BE6-F814-4A4B-B367-82B4932FD6F6}" destId="{B7B1B8D2-3B9C-43D2-BDBD-7DB5BD93CA7B}" srcOrd="1" destOrd="0" presId="urn:microsoft.com/office/officeart/2005/8/layout/orgChart1"/>
    <dgm:cxn modelId="{B1656D82-493C-4880-B5B1-C55CFD980DE2}" type="presParOf" srcId="{A322FCA1-4553-41B7-BAE8-692F065F6190}" destId="{6C24B218-75CD-4AF4-89FE-A6D3334BB1BA}" srcOrd="1" destOrd="0" presId="urn:microsoft.com/office/officeart/2005/8/layout/orgChart1"/>
    <dgm:cxn modelId="{3E6F02C2-DFC6-4CAF-A71E-15916329604A}" type="presParOf" srcId="{6C24B218-75CD-4AF4-89FE-A6D3334BB1BA}" destId="{BDA63C7C-822B-403A-A94A-C22F31EBEADB}" srcOrd="0" destOrd="0" presId="urn:microsoft.com/office/officeart/2005/8/layout/orgChart1"/>
    <dgm:cxn modelId="{B8A40846-21E2-41FC-9BE2-1C63B2105ECD}" type="presParOf" srcId="{6C24B218-75CD-4AF4-89FE-A6D3334BB1BA}" destId="{9AE03945-28EB-4FE0-92CA-458BF1514D11}" srcOrd="1" destOrd="0" presId="urn:microsoft.com/office/officeart/2005/8/layout/orgChart1"/>
    <dgm:cxn modelId="{FE185FD1-8FD3-4D5B-94F9-81D2BBE2939E}" type="presParOf" srcId="{9AE03945-28EB-4FE0-92CA-458BF1514D11}" destId="{E9DB2DCB-1611-4890-BAB3-583B5E11E28F}" srcOrd="0" destOrd="0" presId="urn:microsoft.com/office/officeart/2005/8/layout/orgChart1"/>
    <dgm:cxn modelId="{FCD69D7A-612A-49B5-945A-0AA80CFD685D}" type="presParOf" srcId="{E9DB2DCB-1611-4890-BAB3-583B5E11E28F}" destId="{31A3C79B-BC01-44D6-9BA3-10FE2C5A6A05}" srcOrd="0" destOrd="0" presId="urn:microsoft.com/office/officeart/2005/8/layout/orgChart1"/>
    <dgm:cxn modelId="{1E149339-20CC-414C-ACC4-F1BAFDEDAC41}" type="presParOf" srcId="{E9DB2DCB-1611-4890-BAB3-583B5E11E28F}" destId="{AAF41C64-3983-434A-A58B-2520DD3501A0}" srcOrd="1" destOrd="0" presId="urn:microsoft.com/office/officeart/2005/8/layout/orgChart1"/>
    <dgm:cxn modelId="{0A5CC075-D23D-4718-AE43-F6E6D92E4ACD}" type="presParOf" srcId="{9AE03945-28EB-4FE0-92CA-458BF1514D11}" destId="{82239345-BC33-430D-B919-C573596393E9}" srcOrd="1" destOrd="0" presId="urn:microsoft.com/office/officeart/2005/8/layout/orgChart1"/>
    <dgm:cxn modelId="{BD944665-548D-4BE1-8185-D78A83A52E6E}" type="presParOf" srcId="{9AE03945-28EB-4FE0-92CA-458BF1514D11}" destId="{E909BA3A-E296-4707-B955-6BA4BBDBF2BB}" srcOrd="2" destOrd="0" presId="urn:microsoft.com/office/officeart/2005/8/layout/orgChart1"/>
    <dgm:cxn modelId="{18AE9D30-EC81-4AEC-8F9B-3EFA3672C9E0}" type="presParOf" srcId="{6C24B218-75CD-4AF4-89FE-A6D3334BB1BA}" destId="{CC5C1A2C-E17E-45FE-BFD1-EA52D4B6089B}" srcOrd="2" destOrd="0" presId="urn:microsoft.com/office/officeart/2005/8/layout/orgChart1"/>
    <dgm:cxn modelId="{FDFE4960-EBA2-49E2-AA95-B7DBB05361F7}" type="presParOf" srcId="{6C24B218-75CD-4AF4-89FE-A6D3334BB1BA}" destId="{58960390-0AAA-43A7-B164-17006BE861E6}" srcOrd="3" destOrd="0" presId="urn:microsoft.com/office/officeart/2005/8/layout/orgChart1"/>
    <dgm:cxn modelId="{88C26B84-9253-4C93-9EB8-A8432F9ED1D4}" type="presParOf" srcId="{58960390-0AAA-43A7-B164-17006BE861E6}" destId="{4F87E41A-D886-4072-AF7F-50F687E0E914}" srcOrd="0" destOrd="0" presId="urn:microsoft.com/office/officeart/2005/8/layout/orgChart1"/>
    <dgm:cxn modelId="{758555C3-EDAF-44D0-938D-EE0423399C85}" type="presParOf" srcId="{4F87E41A-D886-4072-AF7F-50F687E0E914}" destId="{6D04833F-2DB3-4925-A26F-52A7FE5856F4}" srcOrd="0" destOrd="0" presId="urn:microsoft.com/office/officeart/2005/8/layout/orgChart1"/>
    <dgm:cxn modelId="{5530FC0D-AE0F-4022-83E8-5DC08886D5D8}" type="presParOf" srcId="{4F87E41A-D886-4072-AF7F-50F687E0E914}" destId="{BF527FCE-E6B8-4901-9339-51E2077447EA}" srcOrd="1" destOrd="0" presId="urn:microsoft.com/office/officeart/2005/8/layout/orgChart1"/>
    <dgm:cxn modelId="{F4DAD47B-D718-4862-8184-2806F5072A97}" type="presParOf" srcId="{58960390-0AAA-43A7-B164-17006BE861E6}" destId="{B125B960-2CD5-48E9-A436-02CEDB119D04}" srcOrd="1" destOrd="0" presId="urn:microsoft.com/office/officeart/2005/8/layout/orgChart1"/>
    <dgm:cxn modelId="{F89EE377-93B0-48D0-AD77-25EC887CB215}" type="presParOf" srcId="{58960390-0AAA-43A7-B164-17006BE861E6}" destId="{7AC9AE24-681D-48CB-A25C-6C99D363F881}" srcOrd="2" destOrd="0" presId="urn:microsoft.com/office/officeart/2005/8/layout/orgChart1"/>
    <dgm:cxn modelId="{5767197F-B909-41C1-9F54-47B54A29D9D4}" type="presParOf" srcId="{6C24B218-75CD-4AF4-89FE-A6D3334BB1BA}" destId="{EC566B10-7CC1-4154-B0C0-B3C3C01043EB}" srcOrd="4" destOrd="0" presId="urn:microsoft.com/office/officeart/2005/8/layout/orgChart1"/>
    <dgm:cxn modelId="{E1CC0D8B-301D-451A-BD70-554FFAC984AF}" type="presParOf" srcId="{6C24B218-75CD-4AF4-89FE-A6D3334BB1BA}" destId="{4148CAB1-E424-4938-A85D-61E6B859D068}" srcOrd="5" destOrd="0" presId="urn:microsoft.com/office/officeart/2005/8/layout/orgChart1"/>
    <dgm:cxn modelId="{184DEB6A-A777-4EDA-A391-D2BCE75C24D1}" type="presParOf" srcId="{4148CAB1-E424-4938-A85D-61E6B859D068}" destId="{4A632A8F-87AA-40B0-9BC8-1708F9393BA5}" srcOrd="0" destOrd="0" presId="urn:microsoft.com/office/officeart/2005/8/layout/orgChart1"/>
    <dgm:cxn modelId="{AAB93052-EBBA-4430-89C4-382A205D9740}" type="presParOf" srcId="{4A632A8F-87AA-40B0-9BC8-1708F9393BA5}" destId="{589CAA12-AB0B-4B8F-956E-629B5F6F9350}" srcOrd="0" destOrd="0" presId="urn:microsoft.com/office/officeart/2005/8/layout/orgChart1"/>
    <dgm:cxn modelId="{7DB205C2-A7F2-4B5D-AAC9-BE9DDB097A5D}" type="presParOf" srcId="{4A632A8F-87AA-40B0-9BC8-1708F9393BA5}" destId="{E0165E66-4113-4E04-8340-76A6016D1DA0}" srcOrd="1" destOrd="0" presId="urn:microsoft.com/office/officeart/2005/8/layout/orgChart1"/>
    <dgm:cxn modelId="{BD6B8EA9-56F7-4BE5-AD1D-2D5C950BBF10}" type="presParOf" srcId="{4148CAB1-E424-4938-A85D-61E6B859D068}" destId="{07047FA1-AD59-4648-B571-3001D0AA0B14}" srcOrd="1" destOrd="0" presId="urn:microsoft.com/office/officeart/2005/8/layout/orgChart1"/>
    <dgm:cxn modelId="{1857689E-91B7-4A8D-99F2-8786BE680532}" type="presParOf" srcId="{4148CAB1-E424-4938-A85D-61E6B859D068}" destId="{7C508E35-34F5-47D5-A0C9-3BBEC842BD0D}" srcOrd="2" destOrd="0" presId="urn:microsoft.com/office/officeart/2005/8/layout/orgChart1"/>
    <dgm:cxn modelId="{257935BE-1D93-4711-988C-AAB968831D03}" type="presParOf" srcId="{6C24B218-75CD-4AF4-89FE-A6D3334BB1BA}" destId="{E4D3F00D-3694-4D53-B1B0-C6B54B4020D5}" srcOrd="6" destOrd="0" presId="urn:microsoft.com/office/officeart/2005/8/layout/orgChart1"/>
    <dgm:cxn modelId="{6360252B-1446-40E5-8784-0317810791D3}" type="presParOf" srcId="{6C24B218-75CD-4AF4-89FE-A6D3334BB1BA}" destId="{BF978D0A-F33F-4C63-A369-753EEEB24F8D}" srcOrd="7" destOrd="0" presId="urn:microsoft.com/office/officeart/2005/8/layout/orgChart1"/>
    <dgm:cxn modelId="{763E46CB-BAC6-4B84-9903-E8D8C98367B2}" type="presParOf" srcId="{BF978D0A-F33F-4C63-A369-753EEEB24F8D}" destId="{C0035FAB-5549-4D5E-91E4-A2454B6791B3}" srcOrd="0" destOrd="0" presId="urn:microsoft.com/office/officeart/2005/8/layout/orgChart1"/>
    <dgm:cxn modelId="{393F8D2D-9AD6-40C6-8E2B-4DFD799E67EF}" type="presParOf" srcId="{C0035FAB-5549-4D5E-91E4-A2454B6791B3}" destId="{D516E955-7C05-4643-8ACE-8E937EF156CC}" srcOrd="0" destOrd="0" presId="urn:microsoft.com/office/officeart/2005/8/layout/orgChart1"/>
    <dgm:cxn modelId="{9A4BBAC7-E7E4-4CE1-8B71-785C8B053CA9}" type="presParOf" srcId="{C0035FAB-5549-4D5E-91E4-A2454B6791B3}" destId="{FEA0B28E-63A3-4114-92C4-5CC9335B496A}" srcOrd="1" destOrd="0" presId="urn:microsoft.com/office/officeart/2005/8/layout/orgChart1"/>
    <dgm:cxn modelId="{B7EED25C-711B-433C-BC58-A5A72FB4B525}" type="presParOf" srcId="{BF978D0A-F33F-4C63-A369-753EEEB24F8D}" destId="{B488FBEA-1F66-4062-9A84-8CA33BB8C0E5}" srcOrd="1" destOrd="0" presId="urn:microsoft.com/office/officeart/2005/8/layout/orgChart1"/>
    <dgm:cxn modelId="{966E875B-4138-4507-AF66-1777111ECC7A}" type="presParOf" srcId="{BF978D0A-F33F-4C63-A369-753EEEB24F8D}" destId="{B4C56EDF-5015-43E1-A6BA-57E5C14F8E52}" srcOrd="2" destOrd="0" presId="urn:microsoft.com/office/officeart/2005/8/layout/orgChart1"/>
    <dgm:cxn modelId="{DF3A2AFE-32E9-4A10-BF3B-31E2F162EF43}" type="presParOf" srcId="{6C24B218-75CD-4AF4-89FE-A6D3334BB1BA}" destId="{A339F185-F3F4-48DA-A63B-8E3DB4E68A67}" srcOrd="8" destOrd="0" presId="urn:microsoft.com/office/officeart/2005/8/layout/orgChart1"/>
    <dgm:cxn modelId="{8A1406E9-A3E7-43CB-B2E1-EEE912AB8225}" type="presParOf" srcId="{6C24B218-75CD-4AF4-89FE-A6D3334BB1BA}" destId="{5B33899E-A19F-4352-95A0-27511603A096}" srcOrd="9" destOrd="0" presId="urn:microsoft.com/office/officeart/2005/8/layout/orgChart1"/>
    <dgm:cxn modelId="{631B8269-A586-46A5-8634-09FD0519FF8F}" type="presParOf" srcId="{5B33899E-A19F-4352-95A0-27511603A096}" destId="{B0056D0F-40F1-469F-9729-CD98BD62C1CE}" srcOrd="0" destOrd="0" presId="urn:microsoft.com/office/officeart/2005/8/layout/orgChart1"/>
    <dgm:cxn modelId="{89B9D5A1-BF6D-4A57-8721-B0E862379888}" type="presParOf" srcId="{B0056D0F-40F1-469F-9729-CD98BD62C1CE}" destId="{CF620B84-21DD-499D-85FC-C5E741D91FAB}" srcOrd="0" destOrd="0" presId="urn:microsoft.com/office/officeart/2005/8/layout/orgChart1"/>
    <dgm:cxn modelId="{08912B59-A625-4618-9426-BFAD726FCFE6}" type="presParOf" srcId="{B0056D0F-40F1-469F-9729-CD98BD62C1CE}" destId="{1D319068-374C-4E3A-A854-0C1DEFA44F7D}" srcOrd="1" destOrd="0" presId="urn:microsoft.com/office/officeart/2005/8/layout/orgChart1"/>
    <dgm:cxn modelId="{040EDD2B-4E63-4491-9DFD-566784A84D85}" type="presParOf" srcId="{5B33899E-A19F-4352-95A0-27511603A096}" destId="{74D95B52-60AC-4020-99D9-6B87F247A80A}" srcOrd="1" destOrd="0" presId="urn:microsoft.com/office/officeart/2005/8/layout/orgChart1"/>
    <dgm:cxn modelId="{4C348A17-60FF-4AD9-95D1-5C82610EDA11}" type="presParOf" srcId="{5B33899E-A19F-4352-95A0-27511603A096}" destId="{A0F49BF9-E481-4740-B90C-B153EACD2A6E}" srcOrd="2" destOrd="0" presId="urn:microsoft.com/office/officeart/2005/8/layout/orgChart1"/>
    <dgm:cxn modelId="{709882C0-322A-4FD5-8091-3BC56E9B9195}" type="presParOf" srcId="{6C24B218-75CD-4AF4-89FE-A6D3334BB1BA}" destId="{13C95349-D2E2-4DC2-9969-3EEE2D0903A3}" srcOrd="10" destOrd="0" presId="urn:microsoft.com/office/officeart/2005/8/layout/orgChart1"/>
    <dgm:cxn modelId="{F03BF869-7EB0-4F1E-9779-99D47961E00B}" type="presParOf" srcId="{6C24B218-75CD-4AF4-89FE-A6D3334BB1BA}" destId="{805010FE-2791-496A-96D3-65F2927654A9}" srcOrd="11" destOrd="0" presId="urn:microsoft.com/office/officeart/2005/8/layout/orgChart1"/>
    <dgm:cxn modelId="{CFDFCF36-DB01-4C87-8DC3-85B2064CCBED}" type="presParOf" srcId="{805010FE-2791-496A-96D3-65F2927654A9}" destId="{681D5F77-56DC-458C-8D31-F8C0C19C33B1}" srcOrd="0" destOrd="0" presId="urn:microsoft.com/office/officeart/2005/8/layout/orgChart1"/>
    <dgm:cxn modelId="{C88D2076-8C95-4738-9CD7-2D38DAEF5F8D}" type="presParOf" srcId="{681D5F77-56DC-458C-8D31-F8C0C19C33B1}" destId="{C6D7B724-D623-4F7F-AA93-33287FD66EA9}" srcOrd="0" destOrd="0" presId="urn:microsoft.com/office/officeart/2005/8/layout/orgChart1"/>
    <dgm:cxn modelId="{39A1BA18-ED9E-4014-B6F5-9E2944B8DE3A}" type="presParOf" srcId="{681D5F77-56DC-458C-8D31-F8C0C19C33B1}" destId="{C90255DB-CC32-44CB-81DB-02124BBDEB21}" srcOrd="1" destOrd="0" presId="urn:microsoft.com/office/officeart/2005/8/layout/orgChart1"/>
    <dgm:cxn modelId="{2A3528FF-869B-43FB-AE44-88315D3731CA}" type="presParOf" srcId="{805010FE-2791-496A-96D3-65F2927654A9}" destId="{88C102F7-65DF-48A4-B597-0E480DB83299}" srcOrd="1" destOrd="0" presId="urn:microsoft.com/office/officeart/2005/8/layout/orgChart1"/>
    <dgm:cxn modelId="{173BA765-8CC3-4BE2-B46A-9DF1715572AF}" type="presParOf" srcId="{805010FE-2791-496A-96D3-65F2927654A9}" destId="{B249AA39-7432-49B7-A891-EFA4B1B427FC}" srcOrd="2" destOrd="0" presId="urn:microsoft.com/office/officeart/2005/8/layout/orgChart1"/>
    <dgm:cxn modelId="{CE8396F3-CE54-4D8C-808C-0A69EFD6E3CC}" type="presParOf" srcId="{6C24B218-75CD-4AF4-89FE-A6D3334BB1BA}" destId="{F201152C-8F7F-45FB-8E42-870D09629CFB}" srcOrd="12" destOrd="0" presId="urn:microsoft.com/office/officeart/2005/8/layout/orgChart1"/>
    <dgm:cxn modelId="{C5E2ABAE-C5AD-4378-862C-BE3E0BE33B61}" type="presParOf" srcId="{6C24B218-75CD-4AF4-89FE-A6D3334BB1BA}" destId="{E8963E57-3F0D-4E73-8606-9F5D022EF261}" srcOrd="13" destOrd="0" presId="urn:microsoft.com/office/officeart/2005/8/layout/orgChart1"/>
    <dgm:cxn modelId="{D2B3279C-C2D7-4B66-9FD8-16134244BA2D}" type="presParOf" srcId="{E8963E57-3F0D-4E73-8606-9F5D022EF261}" destId="{F43B07DF-7F50-4EC2-B35B-B6B8964BD48D}" srcOrd="0" destOrd="0" presId="urn:microsoft.com/office/officeart/2005/8/layout/orgChart1"/>
    <dgm:cxn modelId="{821FB94A-4F75-4F96-8B87-34940CE6CDB5}" type="presParOf" srcId="{F43B07DF-7F50-4EC2-B35B-B6B8964BD48D}" destId="{5EA8736A-684C-4D59-BDDA-E55D537D9F20}" srcOrd="0" destOrd="0" presId="urn:microsoft.com/office/officeart/2005/8/layout/orgChart1"/>
    <dgm:cxn modelId="{9AF291AA-F95C-407E-9E1F-FE7E1656D77C}" type="presParOf" srcId="{F43B07DF-7F50-4EC2-B35B-B6B8964BD48D}" destId="{10B490A4-B1E1-4DB5-A3E3-1BACF0917974}" srcOrd="1" destOrd="0" presId="urn:microsoft.com/office/officeart/2005/8/layout/orgChart1"/>
    <dgm:cxn modelId="{F0C37D0B-8228-4E5A-AFCA-1263F5C09672}" type="presParOf" srcId="{E8963E57-3F0D-4E73-8606-9F5D022EF261}" destId="{6F342742-D95E-4F77-85E6-5DF64F0C4981}" srcOrd="1" destOrd="0" presId="urn:microsoft.com/office/officeart/2005/8/layout/orgChart1"/>
    <dgm:cxn modelId="{CC4A089E-638B-4403-97A0-8145D1CE558E}" type="presParOf" srcId="{E8963E57-3F0D-4E73-8606-9F5D022EF261}" destId="{91A058B3-50F3-42F1-BF26-91E5B8F46C04}" srcOrd="2" destOrd="0" presId="urn:microsoft.com/office/officeart/2005/8/layout/orgChart1"/>
    <dgm:cxn modelId="{7818A370-18A9-476F-8BDF-BA7A91D4D406}" type="presParOf" srcId="{6C24B218-75CD-4AF4-89FE-A6D3334BB1BA}" destId="{4A3C3727-7A72-482E-BD1C-9B6B5DA5DC85}" srcOrd="14" destOrd="0" presId="urn:microsoft.com/office/officeart/2005/8/layout/orgChart1"/>
    <dgm:cxn modelId="{31887B38-6F39-440C-976C-29FC2FD7E706}" type="presParOf" srcId="{6C24B218-75CD-4AF4-89FE-A6D3334BB1BA}" destId="{A3529AC0-A0D8-40EF-BED1-11993294141D}" srcOrd="15" destOrd="0" presId="urn:microsoft.com/office/officeart/2005/8/layout/orgChart1"/>
    <dgm:cxn modelId="{EC48A5EB-4DFA-470A-A089-0EBD73E358A8}" type="presParOf" srcId="{A3529AC0-A0D8-40EF-BED1-11993294141D}" destId="{DA8BE34D-3959-473E-83B0-F628E309029E}" srcOrd="0" destOrd="0" presId="urn:microsoft.com/office/officeart/2005/8/layout/orgChart1"/>
    <dgm:cxn modelId="{D38254B5-4921-495C-BFE6-B0934EEB585F}" type="presParOf" srcId="{DA8BE34D-3959-473E-83B0-F628E309029E}" destId="{674F115B-3736-4FD7-BA88-CC67895CE69B}" srcOrd="0" destOrd="0" presId="urn:microsoft.com/office/officeart/2005/8/layout/orgChart1"/>
    <dgm:cxn modelId="{8363F22E-7C09-46EE-BBDE-5EC757543725}" type="presParOf" srcId="{DA8BE34D-3959-473E-83B0-F628E309029E}" destId="{1ECB6F62-61F5-4DA1-88FC-6CFE7C0DC332}" srcOrd="1" destOrd="0" presId="urn:microsoft.com/office/officeart/2005/8/layout/orgChart1"/>
    <dgm:cxn modelId="{B4B05C2E-896B-4CAF-944A-732D048D06CC}" type="presParOf" srcId="{A3529AC0-A0D8-40EF-BED1-11993294141D}" destId="{64306B50-EC00-4F0A-A46F-D7CB3D8342A2}" srcOrd="1" destOrd="0" presId="urn:microsoft.com/office/officeart/2005/8/layout/orgChart1"/>
    <dgm:cxn modelId="{10B8E8A5-976F-4FC5-8EA3-16F6B401771A}" type="presParOf" srcId="{A3529AC0-A0D8-40EF-BED1-11993294141D}" destId="{80213D60-4DE1-4AA9-87F3-F0ED6C3B029D}" srcOrd="2" destOrd="0" presId="urn:microsoft.com/office/officeart/2005/8/layout/orgChart1"/>
    <dgm:cxn modelId="{5E479A05-8E29-4E0B-AD89-8B303D9A85A1}" type="presParOf" srcId="{6C24B218-75CD-4AF4-89FE-A6D3334BB1BA}" destId="{13A6062B-2AFF-43AC-BB1F-074C52C766E7}" srcOrd="16" destOrd="0" presId="urn:microsoft.com/office/officeart/2005/8/layout/orgChart1"/>
    <dgm:cxn modelId="{5501EE63-4737-4059-AB1A-3ECB1FF2B51B}" type="presParOf" srcId="{6C24B218-75CD-4AF4-89FE-A6D3334BB1BA}" destId="{0E3EAB49-27F0-4145-B828-6A872EBC50B9}" srcOrd="17" destOrd="0" presId="urn:microsoft.com/office/officeart/2005/8/layout/orgChart1"/>
    <dgm:cxn modelId="{481AA20F-67F1-401D-BE17-5817604AA30C}" type="presParOf" srcId="{0E3EAB49-27F0-4145-B828-6A872EBC50B9}" destId="{19ED1927-16E2-4850-9751-CAF8981925FE}" srcOrd="0" destOrd="0" presId="urn:microsoft.com/office/officeart/2005/8/layout/orgChart1"/>
    <dgm:cxn modelId="{A0BA0E18-00E3-41F6-9899-63C5D60CDEB5}" type="presParOf" srcId="{19ED1927-16E2-4850-9751-CAF8981925FE}" destId="{5558A479-59CE-4369-ACCE-DFA80879FB7B}" srcOrd="0" destOrd="0" presId="urn:microsoft.com/office/officeart/2005/8/layout/orgChart1"/>
    <dgm:cxn modelId="{C1062DCB-A8C1-40F8-8F77-C1D4A114A8E1}" type="presParOf" srcId="{19ED1927-16E2-4850-9751-CAF8981925FE}" destId="{F187B065-AF98-485B-ADDF-123A14079788}" srcOrd="1" destOrd="0" presId="urn:microsoft.com/office/officeart/2005/8/layout/orgChart1"/>
    <dgm:cxn modelId="{18F1CD17-E214-47EE-A26F-0648E103EB4E}" type="presParOf" srcId="{0E3EAB49-27F0-4145-B828-6A872EBC50B9}" destId="{5603D32C-BCCE-4A2B-A64E-817A48F4BB8A}" srcOrd="1" destOrd="0" presId="urn:microsoft.com/office/officeart/2005/8/layout/orgChart1"/>
    <dgm:cxn modelId="{A802E163-80C7-49EF-9027-FEBC04EA657A}" type="presParOf" srcId="{0E3EAB49-27F0-4145-B828-6A872EBC50B9}" destId="{1F79A805-C83D-4C0E-81F1-E52BC748D3EC}" srcOrd="2" destOrd="0" presId="urn:microsoft.com/office/officeart/2005/8/layout/orgChart1"/>
    <dgm:cxn modelId="{CE3AD8A4-B833-451B-8D6D-74C905AA86DE}" type="presParOf" srcId="{A322FCA1-4553-41B7-BAE8-692F065F6190}" destId="{ED13E87B-5AB7-4E83-A3B5-866EF4DC0835}" srcOrd="2" destOrd="0" presId="urn:microsoft.com/office/officeart/2005/8/layout/orgChart1"/>
    <dgm:cxn modelId="{D84DBE8A-BA42-4682-A13D-2F4C3B95D0C7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0822ED-77A0-4172-9884-5187A03BC287}" type="doc">
      <dgm:prSet loTypeId="urn:microsoft.com/office/officeart/2005/8/layout/orgChart1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644FD8C-EBC4-4EFD-A3D8-7C8B11889F8B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Dam Safety Section</a:t>
          </a:r>
        </a:p>
        <a:p>
          <a:pPr>
            <a:spcAft>
              <a:spcPts val="0"/>
            </a:spcAft>
          </a:pPr>
          <a:endParaRPr lang="en-US" sz="900" b="0" i="0" dirty="0"/>
        </a:p>
        <a:p>
          <a:pPr>
            <a:spcAft>
              <a:spcPts val="0"/>
            </a:spcAft>
          </a:pPr>
          <a:r>
            <a:rPr lang="en-US" sz="900" i="0" dirty="0"/>
            <a:t>Glen Alexander</a:t>
          </a:r>
          <a:endParaRPr lang="en-US" sz="900" b="0" i="0" dirty="0">
            <a:solidFill>
              <a:srgbClr val="FF0000"/>
            </a:solidFill>
          </a:endParaRPr>
        </a:p>
        <a:p>
          <a:pPr>
            <a:spcAft>
              <a:spcPts val="0"/>
            </a:spcAft>
          </a:pPr>
          <a:r>
            <a:rPr lang="en-US" sz="900" b="0" i="0" u="none" dirty="0">
              <a:solidFill>
                <a:schemeClr val="tx1"/>
              </a:solidFill>
              <a:effectLst/>
            </a:rPr>
            <a:t>Supervisor</a:t>
          </a:r>
        </a:p>
      </dgm:t>
    </dgm:pt>
    <dgm:pt modelId="{01D7F48E-F4EF-4FEF-986A-F7D5A910C53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endParaRPr lang="en-US" sz="1000" b="1" i="0" dirty="0">
            <a:latin typeface="+mn-lt"/>
          </a:endParaRPr>
        </a:p>
        <a:p>
          <a:pPr>
            <a:spcAft>
              <a:spcPts val="0"/>
            </a:spcAft>
          </a:pPr>
          <a:endParaRPr lang="en-US" sz="1000" b="1" i="0" dirty="0">
            <a:solidFill>
              <a:schemeClr val="tx1"/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1000" b="1" i="0" dirty="0">
              <a:solidFill>
                <a:schemeClr val="tx1"/>
              </a:solidFill>
              <a:latin typeface="+mn-lt"/>
            </a:rPr>
            <a:t>Water Resources Branch</a:t>
          </a:r>
        </a:p>
        <a:p>
          <a:pPr>
            <a:spcAft>
              <a:spcPts val="0"/>
            </a:spcAft>
          </a:pPr>
          <a:r>
            <a:rPr lang="en-US" sz="1000" b="1" i="0" dirty="0">
              <a:solidFill>
                <a:schemeClr val="tx1"/>
              </a:solidFill>
              <a:latin typeface="+mn-lt"/>
            </a:rPr>
            <a:t>Shawn Hokanson, Manager</a:t>
          </a:r>
        </a:p>
        <a:p>
          <a:pPr>
            <a:spcAft>
              <a:spcPts val="0"/>
            </a:spcAft>
          </a:pPr>
          <a:endParaRPr lang="en-US" sz="1000" b="1" i="0" dirty="0">
            <a:solidFill>
              <a:schemeClr val="tx1"/>
            </a:solidFill>
            <a:latin typeface="+mn-lt"/>
          </a:endParaRPr>
        </a:p>
        <a:p>
          <a:pPr>
            <a:spcAft>
              <a:spcPts val="0"/>
            </a:spcAft>
          </a:pPr>
          <a:r>
            <a:rPr lang="en-US" sz="1000" b="0" i="0" dirty="0">
              <a:solidFill>
                <a:schemeClr val="tx1"/>
              </a:solidFill>
              <a:latin typeface="+mn-lt"/>
            </a:rPr>
            <a:t>Kaycie Len Carter, Env Scientist Consultant</a:t>
          </a:r>
        </a:p>
        <a:p>
          <a:pPr>
            <a:spcAft>
              <a:spcPts val="0"/>
            </a:spcAft>
          </a:pPr>
          <a:r>
            <a:rPr lang="en-US" sz="1000" b="0" i="0" dirty="0">
              <a:latin typeface="+mn-lt"/>
            </a:rPr>
            <a:t>Alex VanPelt, Env Scientist Advisor</a:t>
          </a:r>
        </a:p>
        <a:p>
          <a:pPr>
            <a:spcAft>
              <a:spcPts val="0"/>
            </a:spcAft>
          </a:pPr>
          <a:endParaRPr lang="en-US" sz="1000" b="0" i="0" dirty="0">
            <a:latin typeface="+mn-lt"/>
          </a:endParaRPr>
        </a:p>
        <a:p>
          <a:pPr>
            <a:spcAft>
              <a:spcPts val="0"/>
            </a:spcAft>
          </a:pPr>
          <a:r>
            <a:rPr lang="en-US" sz="1000" b="0" i="0" dirty="0">
              <a:latin typeface="+mn-lt"/>
            </a:rPr>
            <a:t> </a:t>
          </a:r>
        </a:p>
      </dgm:t>
    </dgm:pt>
    <dgm:pt modelId="{901DC801-8BF8-4A5D-BDFC-DB3B603DC8DB}" type="sibTrans" cxnId="{E9AC361A-6131-4E54-82AB-3C641A397F18}">
      <dgm:prSet/>
      <dgm:spPr/>
      <dgm:t>
        <a:bodyPr/>
        <a:lstStyle/>
        <a:p>
          <a:endParaRPr lang="en-US"/>
        </a:p>
      </dgm:t>
    </dgm:pt>
    <dgm:pt modelId="{B49A10E7-A808-4D34-A57B-644BE2435663}" type="parTrans" cxnId="{E9AC361A-6131-4E54-82AB-3C641A397F18}">
      <dgm:prSet/>
      <dgm:spPr/>
      <dgm:t>
        <a:bodyPr/>
        <a:lstStyle/>
        <a:p>
          <a:endParaRPr lang="en-US"/>
        </a:p>
      </dgm:t>
    </dgm:pt>
    <dgm:pt modelId="{03660FF0-F727-48B6-922D-0573EF1BFE02}" type="sibTrans" cxnId="{91EA40B8-2B12-4D64-BFC8-E74B1C6295ED}">
      <dgm:prSet/>
      <dgm:spPr/>
      <dgm:t>
        <a:bodyPr/>
        <a:lstStyle/>
        <a:p>
          <a:endParaRPr lang="en-US"/>
        </a:p>
      </dgm:t>
    </dgm:pt>
    <dgm:pt modelId="{D23DD27E-7909-4823-A4FE-369B0CFFCE50}" type="parTrans" cxnId="{91EA40B8-2B12-4D64-BFC8-E74B1C6295ED}">
      <dgm:prSet/>
      <dgm:spPr/>
      <dgm:t>
        <a:bodyPr/>
        <a:lstStyle/>
        <a:p>
          <a:endParaRPr lang="en-US"/>
        </a:p>
      </dgm:t>
    </dgm:pt>
    <dgm:pt modelId="{661178FE-485E-4CA7-9D81-75A3C355D18F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Water Quality Certification Section</a:t>
          </a:r>
        </a:p>
        <a:p>
          <a:pPr>
            <a:spcAft>
              <a:spcPts val="0"/>
            </a:spcAft>
          </a:pPr>
          <a:endParaRPr lang="en-US" sz="900" b="0" i="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Samantha Vogeler </a:t>
          </a:r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Supervisor</a:t>
          </a:r>
        </a:p>
      </dgm:t>
    </dgm:pt>
    <dgm:pt modelId="{03012880-E39E-4E4B-B963-3368F3CF1964}" type="sibTrans" cxnId="{B3E133EF-A2C4-4395-9A21-10A8EC385BC3}">
      <dgm:prSet/>
      <dgm:spPr/>
      <dgm:t>
        <a:bodyPr/>
        <a:lstStyle/>
        <a:p>
          <a:endParaRPr lang="en-US"/>
        </a:p>
      </dgm:t>
    </dgm:pt>
    <dgm:pt modelId="{3E9D28E2-EF7E-4490-840F-E5498646017C}" type="parTrans" cxnId="{B3E133EF-A2C4-4395-9A21-10A8EC385BC3}">
      <dgm:prSet/>
      <dgm:spPr/>
      <dgm:t>
        <a:bodyPr/>
        <a:lstStyle/>
        <a:p>
          <a:endParaRPr lang="en-US"/>
        </a:p>
      </dgm:t>
    </dgm:pt>
    <dgm:pt modelId="{373E1FEB-1194-4951-BE0E-5A3828C915C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Kate Carigan</a:t>
          </a:r>
        </a:p>
        <a:p>
          <a:pPr>
            <a:spcAft>
              <a:spcPts val="0"/>
            </a:spcAft>
          </a:pPr>
          <a:r>
            <a:rPr lang="en-US" sz="800" i="0" dirty="0"/>
            <a:t>Env Scientist III</a:t>
          </a:r>
        </a:p>
      </dgm:t>
    </dgm:pt>
    <dgm:pt modelId="{9E8E2B44-1920-4504-B322-C703D016A227}">
      <dgm:prSet phldrT="[Text]" custT="1"/>
      <dgm:spPr>
        <a:ln w="254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900" b="1" i="0" dirty="0"/>
            <a:t>Floodplain Management Section</a:t>
          </a:r>
        </a:p>
        <a:p>
          <a:pPr>
            <a:spcAft>
              <a:spcPts val="0"/>
            </a:spcAft>
          </a:pPr>
          <a:endParaRPr lang="en-US" sz="900" b="1" i="0" dirty="0"/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David Coe</a:t>
          </a:r>
        </a:p>
        <a:p>
          <a:pPr>
            <a:spcAft>
              <a:spcPts val="0"/>
            </a:spcAft>
          </a:pPr>
          <a:r>
            <a:rPr lang="en-US" sz="900" b="0" i="0" dirty="0">
              <a:solidFill>
                <a:schemeClr val="tx1"/>
              </a:solidFill>
            </a:rPr>
            <a:t>Supervisor</a:t>
          </a:r>
        </a:p>
      </dgm:t>
    </dgm:pt>
    <dgm:pt modelId="{B9FC9F27-B4B2-4EC9-805B-3EFAFD74C66B}" type="sibTrans" cxnId="{CA4268F9-72AD-46CA-87FD-8C1BC969046D}">
      <dgm:prSet/>
      <dgm:spPr/>
      <dgm:t>
        <a:bodyPr/>
        <a:lstStyle/>
        <a:p>
          <a:endParaRPr lang="en-US"/>
        </a:p>
      </dgm:t>
    </dgm:pt>
    <dgm:pt modelId="{01FFCF14-F57C-4A38-A662-C1BF69DC42B0}" type="parTrans" cxnId="{CA4268F9-72AD-46CA-87FD-8C1BC969046D}">
      <dgm:prSet/>
      <dgm:spPr/>
      <dgm:t>
        <a:bodyPr/>
        <a:lstStyle/>
        <a:p>
          <a:endParaRPr lang="en-US"/>
        </a:p>
      </dgm:t>
    </dgm:pt>
    <dgm:pt modelId="{76611EE6-A879-415E-9D53-86E711B0643C}" type="sibTrans" cxnId="{E6CB5B9F-AA98-4F13-AA62-8F16C8349A5E}">
      <dgm:prSet/>
      <dgm:spPr/>
      <dgm:t>
        <a:bodyPr/>
        <a:lstStyle/>
        <a:p>
          <a:endParaRPr lang="en-US"/>
        </a:p>
      </dgm:t>
    </dgm:pt>
    <dgm:pt modelId="{1F608A83-7FFB-4F61-BA73-A753D2D86212}" type="parTrans" cxnId="{E6CB5B9F-AA98-4F13-AA62-8F16C8349A5E}">
      <dgm:prSet/>
      <dgm:spPr/>
      <dgm:t>
        <a:bodyPr/>
        <a:lstStyle/>
        <a:p>
          <a:endParaRPr lang="en-US"/>
        </a:p>
      </dgm:t>
    </dgm:pt>
    <dgm:pt modelId="{5AAF314C-4C6C-4C9C-9802-521A52E085B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Kathy Allen</a:t>
          </a:r>
        </a:p>
        <a:p>
          <a:pPr>
            <a:spcAft>
              <a:spcPts val="0"/>
            </a:spcAft>
          </a:pPr>
          <a:r>
            <a:rPr lang="en-US" sz="800" i="0" dirty="0"/>
            <a:t>Env Scientist III</a:t>
          </a:r>
        </a:p>
      </dgm:t>
    </dgm:pt>
    <dgm:pt modelId="{B4AFBEF1-6A90-43B3-85D0-3BC24CDA4EBD}" type="parTrans" cxnId="{F586D78D-6E55-444D-A52A-F340137604CC}">
      <dgm:prSet/>
      <dgm:spPr/>
      <dgm:t>
        <a:bodyPr/>
        <a:lstStyle/>
        <a:p>
          <a:endParaRPr lang="en-US"/>
        </a:p>
      </dgm:t>
    </dgm:pt>
    <dgm:pt modelId="{1F0F88CB-12DF-4747-BAB6-84E824B5F469}" type="sibTrans" cxnId="{F586D78D-6E55-444D-A52A-F340137604CC}">
      <dgm:prSet/>
      <dgm:spPr/>
      <dgm:t>
        <a:bodyPr/>
        <a:lstStyle/>
        <a:p>
          <a:endParaRPr lang="en-US"/>
        </a:p>
      </dgm:t>
    </dgm:pt>
    <dgm:pt modelId="{C1E85707-3274-4726-B06F-60FBD803A98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Soheyl Bigdeli</a:t>
          </a:r>
        </a:p>
        <a:p>
          <a:pPr>
            <a:spcAft>
              <a:spcPts val="0"/>
            </a:spcAft>
          </a:pPr>
          <a:r>
            <a:rPr lang="en-US" sz="800" i="0" dirty="0"/>
            <a:t>Env Engineer Technologist I</a:t>
          </a:r>
        </a:p>
      </dgm:t>
    </dgm:pt>
    <dgm:pt modelId="{39FC2995-3305-4D5C-9C52-9546ACA1E21A}" type="parTrans" cxnId="{F78A7493-6E1E-48F6-B568-FAFBE3397226}">
      <dgm:prSet/>
      <dgm:spPr/>
      <dgm:t>
        <a:bodyPr/>
        <a:lstStyle/>
        <a:p>
          <a:endParaRPr lang="en-US"/>
        </a:p>
      </dgm:t>
    </dgm:pt>
    <dgm:pt modelId="{340EAACD-6AC2-4741-85A4-A23BD91D2CDF}" type="sibTrans" cxnId="{F78A7493-6E1E-48F6-B568-FAFBE3397226}">
      <dgm:prSet/>
      <dgm:spPr/>
      <dgm:t>
        <a:bodyPr/>
        <a:lstStyle/>
        <a:p>
          <a:endParaRPr lang="en-US"/>
        </a:p>
      </dgm:t>
    </dgm:pt>
    <dgm:pt modelId="{59CC8842-50E9-4C17-925A-575D2C3A1EB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Solitha Dharman</a:t>
          </a:r>
        </a:p>
        <a:p>
          <a:pPr>
            <a:spcAft>
              <a:spcPts val="0"/>
            </a:spcAft>
          </a:pPr>
          <a:r>
            <a:rPr lang="en-US" sz="800" i="0" dirty="0"/>
            <a:t>Env Engineer II</a:t>
          </a:r>
        </a:p>
      </dgm:t>
    </dgm:pt>
    <dgm:pt modelId="{AF64BB5C-64D0-4163-BCB3-00E69098FEC2}" type="parTrans" cxnId="{E68B2B52-7F8F-4CD4-8351-2937242DB6E9}">
      <dgm:prSet/>
      <dgm:spPr/>
      <dgm:t>
        <a:bodyPr/>
        <a:lstStyle/>
        <a:p>
          <a:endParaRPr lang="en-US"/>
        </a:p>
      </dgm:t>
    </dgm:pt>
    <dgm:pt modelId="{D86AE7D0-590A-40A8-8DCC-73C0D4A95EB0}" type="sibTrans" cxnId="{E68B2B52-7F8F-4CD4-8351-2937242DB6E9}">
      <dgm:prSet/>
      <dgm:spPr/>
      <dgm:t>
        <a:bodyPr/>
        <a:lstStyle/>
        <a:p>
          <a:endParaRPr lang="en-US"/>
        </a:p>
      </dgm:t>
    </dgm:pt>
    <dgm:pt modelId="{2F035CE2-DA2B-4B54-9C56-5F623A0D399F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i="0" dirty="0"/>
            <a:t>Marilyn Thomas </a:t>
          </a:r>
        </a:p>
        <a:p>
          <a:pPr>
            <a:spcAft>
              <a:spcPts val="0"/>
            </a:spcAft>
          </a:pPr>
          <a:r>
            <a:rPr lang="en-US" sz="800" i="0" dirty="0"/>
            <a:t>Env Engineer II</a:t>
          </a:r>
        </a:p>
      </dgm:t>
    </dgm:pt>
    <dgm:pt modelId="{DAC1AB63-D5EE-4705-9DCB-9D6273C626B7}" type="parTrans" cxnId="{111D2BAE-6E4D-4CAE-9A9B-47DD7DBCC706}">
      <dgm:prSet/>
      <dgm:spPr/>
      <dgm:t>
        <a:bodyPr/>
        <a:lstStyle/>
        <a:p>
          <a:endParaRPr lang="en-US"/>
        </a:p>
      </dgm:t>
    </dgm:pt>
    <dgm:pt modelId="{E5677C42-DA90-4657-87F9-2066B1E8A8EA}" type="sibTrans" cxnId="{111D2BAE-6E4D-4CAE-9A9B-47DD7DBCC706}">
      <dgm:prSet/>
      <dgm:spPr/>
      <dgm:t>
        <a:bodyPr/>
        <a:lstStyle/>
        <a:p>
          <a:endParaRPr lang="en-US"/>
        </a:p>
      </dgm:t>
    </dgm:pt>
    <dgm:pt modelId="{A3916B1D-6194-41FB-9DBC-26210ED2D985}">
      <dgm:prSet custT="1"/>
      <dgm:spPr/>
      <dgm:t>
        <a:bodyPr/>
        <a:lstStyle/>
        <a:p>
          <a:r>
            <a:rPr lang="en-US" sz="800" dirty="0"/>
            <a:t> </a:t>
          </a:r>
          <a:r>
            <a:rPr lang="en-US" sz="800"/>
            <a:t>Kristine Howard</a:t>
          </a:r>
          <a:endParaRPr lang="en-US" sz="800" dirty="0"/>
        </a:p>
        <a:p>
          <a:r>
            <a:rPr lang="en-US" sz="800" i="0" dirty="0"/>
            <a:t>Env Scientist II</a:t>
          </a:r>
          <a:endParaRPr lang="en-US" sz="800" dirty="0"/>
        </a:p>
      </dgm:t>
    </dgm:pt>
    <dgm:pt modelId="{43380FF4-DEDB-4A79-9DB1-14F5C59790CA}" type="parTrans" cxnId="{9141D51B-C5E3-433B-AC78-4FE7BD2120D4}">
      <dgm:prSet/>
      <dgm:spPr/>
      <dgm:t>
        <a:bodyPr/>
        <a:lstStyle/>
        <a:p>
          <a:endParaRPr lang="en-US"/>
        </a:p>
      </dgm:t>
    </dgm:pt>
    <dgm:pt modelId="{DC3AF67C-A7DD-49EA-A789-1E8992EBC1A5}" type="sibTrans" cxnId="{9141D51B-C5E3-433B-AC78-4FE7BD2120D4}">
      <dgm:prSet/>
      <dgm:spPr/>
      <dgm:t>
        <a:bodyPr/>
        <a:lstStyle/>
        <a:p>
          <a:endParaRPr lang="en-US"/>
        </a:p>
      </dgm:t>
    </dgm:pt>
    <dgm:pt modelId="{C9403E38-244C-4856-97FD-CF2085DAECB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Michael </a:t>
          </a:r>
          <a:r>
            <a:rPr lang="en-US" sz="800" dirty="0" err="1"/>
            <a:t>Heyn</a:t>
          </a:r>
          <a:endParaRPr lang="en-US" sz="800" dirty="0"/>
        </a:p>
        <a:p>
          <a:pPr>
            <a:spcAft>
              <a:spcPts val="0"/>
            </a:spcAft>
          </a:pPr>
          <a:r>
            <a:rPr lang="en-US" sz="800" dirty="0"/>
            <a:t>Env Scientist Advisor</a:t>
          </a:r>
        </a:p>
      </dgm:t>
    </dgm:pt>
    <dgm:pt modelId="{0487D945-3F4D-4129-8A3C-9FEBBAEE4552}" type="parTrans" cxnId="{AFCFCD32-F363-4D71-AE81-29B6EEBACE61}">
      <dgm:prSet/>
      <dgm:spPr/>
      <dgm:t>
        <a:bodyPr/>
        <a:lstStyle/>
        <a:p>
          <a:endParaRPr lang="en-US"/>
        </a:p>
      </dgm:t>
    </dgm:pt>
    <dgm:pt modelId="{7B237CF2-0ED2-42F1-85F9-6BBA2775FA8E}" type="sibTrans" cxnId="{AFCFCD32-F363-4D71-AE81-29B6EEBACE61}">
      <dgm:prSet/>
      <dgm:spPr/>
      <dgm:t>
        <a:bodyPr/>
        <a:lstStyle/>
        <a:p>
          <a:endParaRPr lang="en-US"/>
        </a:p>
      </dgm:t>
    </dgm:pt>
    <dgm:pt modelId="{5BA5A0F1-A348-40EC-BF20-3E653BCAB7D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Beth Harrod</a:t>
          </a:r>
        </a:p>
        <a:p>
          <a:pPr>
            <a:spcAft>
              <a:spcPts val="0"/>
            </a:spcAft>
          </a:pPr>
          <a:r>
            <a:rPr lang="en-US" sz="800" dirty="0"/>
            <a:t>Env Engineer II</a:t>
          </a:r>
        </a:p>
      </dgm:t>
    </dgm:pt>
    <dgm:pt modelId="{60DA83D9-C8D6-486A-B7E7-073EE6093361}" type="parTrans" cxnId="{CB6938A2-633D-444B-90D0-DE3BB24F20F8}">
      <dgm:prSet/>
      <dgm:spPr/>
      <dgm:t>
        <a:bodyPr/>
        <a:lstStyle/>
        <a:p>
          <a:endParaRPr lang="en-US"/>
        </a:p>
      </dgm:t>
    </dgm:pt>
    <dgm:pt modelId="{40D3FFF9-FC63-4C84-AE38-9F4F50EAAC7C}" type="sibTrans" cxnId="{CB6938A2-633D-444B-90D0-DE3BB24F20F8}">
      <dgm:prSet/>
      <dgm:spPr/>
      <dgm:t>
        <a:bodyPr/>
        <a:lstStyle/>
        <a:p>
          <a:endParaRPr lang="en-US"/>
        </a:p>
      </dgm:t>
    </dgm:pt>
    <dgm:pt modelId="{0D0DB016-69A1-4C21-9BF8-37BB1DFB3BD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>
              <a:solidFill>
                <a:schemeClr val="tx1"/>
              </a:solidFill>
            </a:rPr>
            <a:t>Bryan Killian</a:t>
          </a:r>
        </a:p>
        <a:p>
          <a:pPr>
            <a:spcAft>
              <a:spcPts val="0"/>
            </a:spcAft>
          </a:pPr>
          <a:r>
            <a:rPr lang="en-US" sz="800" dirty="0">
              <a:solidFill>
                <a:schemeClr val="tx1"/>
              </a:solidFill>
            </a:rPr>
            <a:t>Env </a:t>
          </a:r>
          <a:r>
            <a:rPr lang="en-US" sz="800">
              <a:solidFill>
                <a:schemeClr val="tx1"/>
              </a:solidFill>
            </a:rPr>
            <a:t>Scientist III</a:t>
          </a:r>
          <a:endParaRPr lang="en-US" sz="800" dirty="0">
            <a:solidFill>
              <a:schemeClr val="tx1"/>
            </a:solidFill>
          </a:endParaRPr>
        </a:p>
        <a:p>
          <a:pPr>
            <a:spcAft>
              <a:spcPts val="0"/>
            </a:spcAft>
          </a:pPr>
          <a:endParaRPr lang="en-US" sz="800" dirty="0"/>
        </a:p>
      </dgm:t>
    </dgm:pt>
    <dgm:pt modelId="{8DB3EC21-2034-4FB7-9195-164FD15B08FD}" type="parTrans" cxnId="{10BD9565-B1BD-4A0B-9273-492033499DE4}">
      <dgm:prSet/>
      <dgm:spPr/>
      <dgm:t>
        <a:bodyPr/>
        <a:lstStyle/>
        <a:p>
          <a:endParaRPr lang="en-US"/>
        </a:p>
      </dgm:t>
    </dgm:pt>
    <dgm:pt modelId="{27F84868-91A1-4011-A05A-958181371BB3}" type="sibTrans" cxnId="{10BD9565-B1BD-4A0B-9273-492033499DE4}">
      <dgm:prSet/>
      <dgm:spPr/>
      <dgm:t>
        <a:bodyPr/>
        <a:lstStyle/>
        <a:p>
          <a:endParaRPr lang="en-US"/>
        </a:p>
      </dgm:t>
    </dgm:pt>
    <dgm:pt modelId="{F5233E9E-3503-4325-99CB-AFAF3601957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Joselin Rodriguez</a:t>
          </a:r>
        </a:p>
        <a:p>
          <a:pPr>
            <a:spcAft>
              <a:spcPts val="0"/>
            </a:spcAft>
          </a:pPr>
          <a:r>
            <a:rPr lang="en-US" sz="800" dirty="0"/>
            <a:t>Env Engineer Technologist I</a:t>
          </a:r>
        </a:p>
      </dgm:t>
    </dgm:pt>
    <dgm:pt modelId="{31774B56-A4EF-4666-A617-BB459FE2DC81}" type="parTrans" cxnId="{AB50D237-1F6D-4E3D-80D6-26765FB13C38}">
      <dgm:prSet/>
      <dgm:spPr/>
      <dgm:t>
        <a:bodyPr/>
        <a:lstStyle/>
        <a:p>
          <a:endParaRPr lang="en-US"/>
        </a:p>
      </dgm:t>
    </dgm:pt>
    <dgm:pt modelId="{988FB0C9-E464-4353-A968-D1AFCEE81403}" type="sibTrans" cxnId="{AB50D237-1F6D-4E3D-80D6-26765FB13C38}">
      <dgm:prSet/>
      <dgm:spPr/>
      <dgm:t>
        <a:bodyPr/>
        <a:lstStyle/>
        <a:p>
          <a:endParaRPr lang="en-US"/>
        </a:p>
      </dgm:t>
    </dgm:pt>
    <dgm:pt modelId="{27E63578-0F58-45F8-9816-8A2D0869F63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Marouf Bar</a:t>
          </a:r>
        </a:p>
        <a:p>
          <a:pPr>
            <a:spcAft>
              <a:spcPts val="0"/>
            </a:spcAft>
          </a:pPr>
          <a:r>
            <a:rPr lang="en-US" sz="800" dirty="0"/>
            <a:t>Env. Engineer </a:t>
          </a:r>
          <a:r>
            <a:rPr lang="en-US" sz="800"/>
            <a:t>Tech II</a:t>
          </a:r>
          <a:endParaRPr lang="en-US" sz="800" dirty="0"/>
        </a:p>
      </dgm:t>
    </dgm:pt>
    <dgm:pt modelId="{4C32B59F-0CB6-41BE-8126-D3349C1A8026}" type="parTrans" cxnId="{BF23D99A-537E-4DEE-B671-84DD41FEE83B}">
      <dgm:prSet/>
      <dgm:spPr/>
      <dgm:t>
        <a:bodyPr/>
        <a:lstStyle/>
        <a:p>
          <a:endParaRPr lang="en-US"/>
        </a:p>
      </dgm:t>
    </dgm:pt>
    <dgm:pt modelId="{5FE4F996-1337-4F4D-B6E0-8BE4813A8B5D}" type="sibTrans" cxnId="{BF23D99A-537E-4DEE-B671-84DD41FEE83B}">
      <dgm:prSet/>
      <dgm:spPr/>
      <dgm:t>
        <a:bodyPr/>
        <a:lstStyle/>
        <a:p>
          <a:endParaRPr lang="en-US"/>
        </a:p>
      </dgm:t>
    </dgm:pt>
    <dgm:pt modelId="{52412E73-2000-4048-B445-2B1DC8146DB4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Ben Lindsay</a:t>
          </a:r>
        </a:p>
        <a:p>
          <a:pPr>
            <a:spcAft>
              <a:spcPts val="0"/>
            </a:spcAft>
          </a:pPr>
          <a:r>
            <a:rPr lang="en-US" sz="800" dirty="0"/>
            <a:t>Env. Biologist II</a:t>
          </a:r>
        </a:p>
      </dgm:t>
    </dgm:pt>
    <dgm:pt modelId="{A4B9714F-0136-4319-9A7B-B6DA63EE052F}" type="parTrans" cxnId="{38FC4997-DDD1-4E63-9238-24EFBFBD4585}">
      <dgm:prSet/>
      <dgm:spPr/>
      <dgm:t>
        <a:bodyPr/>
        <a:lstStyle/>
        <a:p>
          <a:endParaRPr lang="en-US"/>
        </a:p>
      </dgm:t>
    </dgm:pt>
    <dgm:pt modelId="{EE023D44-3EF5-4B57-83BA-4FFF830B93ED}" type="sibTrans" cxnId="{38FC4997-DDD1-4E63-9238-24EFBFBD4585}">
      <dgm:prSet/>
      <dgm:spPr/>
      <dgm:t>
        <a:bodyPr/>
        <a:lstStyle/>
        <a:p>
          <a:endParaRPr lang="en-US"/>
        </a:p>
      </dgm:t>
    </dgm:pt>
    <dgm:pt modelId="{713CE606-D47E-4BF0-86E5-A3B158E382F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Sam McElhannon</a:t>
          </a:r>
        </a:p>
        <a:p>
          <a:pPr>
            <a:spcAft>
              <a:spcPts val="0"/>
            </a:spcAft>
          </a:pPr>
          <a:r>
            <a:rPr lang="en-US" sz="800" dirty="0"/>
            <a:t>Env Engineer Tech I</a:t>
          </a:r>
        </a:p>
      </dgm:t>
    </dgm:pt>
    <dgm:pt modelId="{8E27FB19-443A-471E-A914-1B850E44D635}" type="parTrans" cxnId="{42C108B2-E941-46E2-A76C-193C3E3B56F9}">
      <dgm:prSet/>
      <dgm:spPr/>
      <dgm:t>
        <a:bodyPr/>
        <a:lstStyle/>
        <a:p>
          <a:endParaRPr lang="en-US"/>
        </a:p>
      </dgm:t>
    </dgm:pt>
    <dgm:pt modelId="{96C23D42-6529-47F8-8170-2EE082295ADC}" type="sibTrans" cxnId="{42C108B2-E941-46E2-A76C-193C3E3B56F9}">
      <dgm:prSet/>
      <dgm:spPr/>
      <dgm:t>
        <a:bodyPr/>
        <a:lstStyle/>
        <a:p>
          <a:endParaRPr lang="en-US"/>
        </a:p>
      </dgm:t>
    </dgm:pt>
    <dgm:pt modelId="{BBE5C7BB-62C3-4DF8-B413-F63693901E1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800" dirty="0"/>
            <a:t>Andrea Dustin</a:t>
          </a:r>
        </a:p>
        <a:p>
          <a:pPr>
            <a:spcAft>
              <a:spcPts val="0"/>
            </a:spcAft>
          </a:pPr>
          <a:r>
            <a:rPr lang="en-US" sz="800" dirty="0"/>
            <a:t>Environmental Biologist II</a:t>
          </a:r>
        </a:p>
      </dgm:t>
    </dgm:pt>
    <dgm:pt modelId="{B0C396EA-2222-448B-A4ED-9EAC3E3B1EB4}" type="parTrans" cxnId="{BAD38075-7F45-426D-B29B-0F9641BE18A9}">
      <dgm:prSet/>
      <dgm:spPr/>
      <dgm:t>
        <a:bodyPr/>
        <a:lstStyle/>
        <a:p>
          <a:endParaRPr lang="en-US"/>
        </a:p>
      </dgm:t>
    </dgm:pt>
    <dgm:pt modelId="{B92ADB80-2782-40BD-BAED-118C5906553C}" type="sibTrans" cxnId="{BAD38075-7F45-426D-B29B-0F9641BE18A9}">
      <dgm:prSet/>
      <dgm:spPr/>
      <dgm:t>
        <a:bodyPr/>
        <a:lstStyle/>
        <a:p>
          <a:endParaRPr lang="en-US"/>
        </a:p>
      </dgm:t>
    </dgm:pt>
    <dgm:pt modelId="{7F008859-511D-4B5E-A9A1-39786FE5F763}" type="pres">
      <dgm:prSet presAssocID="{CC0822ED-77A0-4172-9884-5187A03BC2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1F168-E21C-47FD-8483-C621BBB9AC46}" type="pres">
      <dgm:prSet presAssocID="{01D7F48E-F4EF-4FEF-986A-F7D5A910C537}" presName="hierRoot1" presStyleCnt="0">
        <dgm:presLayoutVars>
          <dgm:hierBranch/>
        </dgm:presLayoutVars>
      </dgm:prSet>
      <dgm:spPr/>
    </dgm:pt>
    <dgm:pt modelId="{D2CA97EE-D1C5-4AA0-8BB5-664113A970FC}" type="pres">
      <dgm:prSet presAssocID="{01D7F48E-F4EF-4FEF-986A-F7D5A910C537}" presName="rootComposite1" presStyleCnt="0"/>
      <dgm:spPr/>
    </dgm:pt>
    <dgm:pt modelId="{B05BD84C-786C-4866-8243-C5177477CE81}" type="pres">
      <dgm:prSet presAssocID="{01D7F48E-F4EF-4FEF-986A-F7D5A910C537}" presName="rootText1" presStyleLbl="node0" presStyleIdx="0" presStyleCnt="1" custScaleX="336768" custScaleY="219482" custLinFactNeighborX="18453" custLinFactNeighborY="-419">
        <dgm:presLayoutVars>
          <dgm:chPref val="3"/>
        </dgm:presLayoutVars>
      </dgm:prSet>
      <dgm:spPr>
        <a:prstGeom prst="roundRect">
          <a:avLst/>
        </a:prstGeom>
      </dgm:spPr>
    </dgm:pt>
    <dgm:pt modelId="{AF555A22-6B4C-4A24-9D49-1E88131CF7A7}" type="pres">
      <dgm:prSet presAssocID="{01D7F48E-F4EF-4FEF-986A-F7D5A910C537}" presName="rootConnector1" presStyleLbl="node1" presStyleIdx="0" presStyleCnt="0"/>
      <dgm:spPr/>
    </dgm:pt>
    <dgm:pt modelId="{140A5476-57A7-4FF6-8228-F1BB8A23B01F}" type="pres">
      <dgm:prSet presAssocID="{01D7F48E-F4EF-4FEF-986A-F7D5A910C537}" presName="hierChild2" presStyleCnt="0"/>
      <dgm:spPr/>
    </dgm:pt>
    <dgm:pt modelId="{6E16C96B-A53D-493F-9050-1A9D024335BA}" type="pres">
      <dgm:prSet presAssocID="{D23DD27E-7909-4823-A4FE-369B0CFFCE50}" presName="Name35" presStyleLbl="parChTrans1D2" presStyleIdx="0" presStyleCnt="3"/>
      <dgm:spPr/>
    </dgm:pt>
    <dgm:pt modelId="{60A738EB-3603-4205-8E91-EAD330FF97C5}" type="pres">
      <dgm:prSet presAssocID="{F644FD8C-EBC4-4EFD-A3D8-7C8B11889F8B}" presName="hierRoot2" presStyleCnt="0">
        <dgm:presLayoutVars>
          <dgm:hierBranch val="r"/>
        </dgm:presLayoutVars>
      </dgm:prSet>
      <dgm:spPr/>
    </dgm:pt>
    <dgm:pt modelId="{6E82A727-21CC-4FE4-8C8C-817045C4BF3D}" type="pres">
      <dgm:prSet presAssocID="{F644FD8C-EBC4-4EFD-A3D8-7C8B11889F8B}" presName="rootComposite" presStyleCnt="0"/>
      <dgm:spPr/>
    </dgm:pt>
    <dgm:pt modelId="{A352FEF0-E2A5-4FD9-9790-77C9AE63B922}" type="pres">
      <dgm:prSet presAssocID="{F644FD8C-EBC4-4EFD-A3D8-7C8B11889F8B}" presName="rootText" presStyleLbl="node2" presStyleIdx="0" presStyleCnt="3" custScaleX="255462" custScaleY="172756" custLinFactNeighborX="6248" custLinFactNeighborY="-13306">
        <dgm:presLayoutVars>
          <dgm:chPref val="3"/>
        </dgm:presLayoutVars>
      </dgm:prSet>
      <dgm:spPr>
        <a:prstGeom prst="roundRect">
          <a:avLst/>
        </a:prstGeom>
      </dgm:spPr>
    </dgm:pt>
    <dgm:pt modelId="{41023770-4006-47C5-A885-861EAAC3581C}" type="pres">
      <dgm:prSet presAssocID="{F644FD8C-EBC4-4EFD-A3D8-7C8B11889F8B}" presName="rootConnector" presStyleLbl="node2" presStyleIdx="0" presStyleCnt="3"/>
      <dgm:spPr/>
    </dgm:pt>
    <dgm:pt modelId="{1807C53B-9719-47D4-84C2-15F41B0F47CC}" type="pres">
      <dgm:prSet presAssocID="{F644FD8C-EBC4-4EFD-A3D8-7C8B11889F8B}" presName="hierChild4" presStyleCnt="0"/>
      <dgm:spPr/>
    </dgm:pt>
    <dgm:pt modelId="{B5C67F4D-0DF7-4991-938B-B763E6C8374F}" type="pres">
      <dgm:prSet presAssocID="{31774B56-A4EF-4666-A617-BB459FE2DC81}" presName="Name50" presStyleLbl="parChTrans1D3" presStyleIdx="0" presStyleCnt="14"/>
      <dgm:spPr/>
    </dgm:pt>
    <dgm:pt modelId="{2D424C04-D8FD-4A1A-BF2B-BE490F2A1A25}" type="pres">
      <dgm:prSet presAssocID="{F5233E9E-3503-4325-99CB-AFAF36019574}" presName="hierRoot2" presStyleCnt="0">
        <dgm:presLayoutVars>
          <dgm:hierBranch val="init"/>
        </dgm:presLayoutVars>
      </dgm:prSet>
      <dgm:spPr/>
    </dgm:pt>
    <dgm:pt modelId="{087F80D7-DBA3-4A1B-A49B-C364F69CC3DF}" type="pres">
      <dgm:prSet presAssocID="{F5233E9E-3503-4325-99CB-AFAF36019574}" presName="rootComposite" presStyleCnt="0"/>
      <dgm:spPr/>
    </dgm:pt>
    <dgm:pt modelId="{FC887974-2C5F-4933-9CAC-7D7FE21BC938}" type="pres">
      <dgm:prSet presAssocID="{F5233E9E-3503-4325-99CB-AFAF36019574}" presName="rootText" presStyleLbl="node3" presStyleIdx="0" presStyleCnt="14" custScaleX="170641" custScaleY="103868" custLinFactY="4554" custLinFactNeighborX="-4147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FC36A3AA-65FD-4B8C-A66A-EBED84FDF4CE}" type="pres">
      <dgm:prSet presAssocID="{F5233E9E-3503-4325-99CB-AFAF36019574}" presName="rootConnector" presStyleLbl="node3" presStyleIdx="0" presStyleCnt="14"/>
      <dgm:spPr/>
    </dgm:pt>
    <dgm:pt modelId="{B18FA8BD-441C-4486-A0D3-E454EC91299B}" type="pres">
      <dgm:prSet presAssocID="{F5233E9E-3503-4325-99CB-AFAF36019574}" presName="hierChild4" presStyleCnt="0"/>
      <dgm:spPr/>
    </dgm:pt>
    <dgm:pt modelId="{0BAFCCC8-A84C-4B9D-8331-2704A2759852}" type="pres">
      <dgm:prSet presAssocID="{F5233E9E-3503-4325-99CB-AFAF36019574}" presName="hierChild5" presStyleCnt="0"/>
      <dgm:spPr/>
    </dgm:pt>
    <dgm:pt modelId="{09D6B6AC-E251-456A-9556-8F891A666096}" type="pres">
      <dgm:prSet presAssocID="{60DA83D9-C8D6-486A-B7E7-073EE6093361}" presName="Name50" presStyleLbl="parChTrans1D3" presStyleIdx="1" presStyleCnt="14"/>
      <dgm:spPr/>
    </dgm:pt>
    <dgm:pt modelId="{8C5D4725-A581-4F8B-BDA0-9A56CCA61514}" type="pres">
      <dgm:prSet presAssocID="{5BA5A0F1-A348-40EC-BF20-3E653BCAB7DA}" presName="hierRoot2" presStyleCnt="0">
        <dgm:presLayoutVars>
          <dgm:hierBranch val="init"/>
        </dgm:presLayoutVars>
      </dgm:prSet>
      <dgm:spPr/>
    </dgm:pt>
    <dgm:pt modelId="{3B180C8D-291E-49B9-9AA4-3140957EF2E4}" type="pres">
      <dgm:prSet presAssocID="{5BA5A0F1-A348-40EC-BF20-3E653BCAB7DA}" presName="rootComposite" presStyleCnt="0"/>
      <dgm:spPr/>
    </dgm:pt>
    <dgm:pt modelId="{B664D8F8-1E83-4F86-B7D7-C8889F7D6A0A}" type="pres">
      <dgm:prSet presAssocID="{5BA5A0F1-A348-40EC-BF20-3E653BCAB7DA}" presName="rootText" presStyleLbl="node3" presStyleIdx="1" presStyleCnt="14" custScaleX="170599" custLinFactY="-65606" custLinFactNeighborX="-11016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BAE55D5D-C5BB-484E-9FB2-2FC0BA55E66A}" type="pres">
      <dgm:prSet presAssocID="{5BA5A0F1-A348-40EC-BF20-3E653BCAB7DA}" presName="rootConnector" presStyleLbl="node3" presStyleIdx="1" presStyleCnt="14"/>
      <dgm:spPr/>
    </dgm:pt>
    <dgm:pt modelId="{D167CCF7-0D1D-469E-83FE-D4CB10507521}" type="pres">
      <dgm:prSet presAssocID="{5BA5A0F1-A348-40EC-BF20-3E653BCAB7DA}" presName="hierChild4" presStyleCnt="0"/>
      <dgm:spPr/>
    </dgm:pt>
    <dgm:pt modelId="{3AEBA20E-2B2B-4A7D-B474-0097242647FC}" type="pres">
      <dgm:prSet presAssocID="{5BA5A0F1-A348-40EC-BF20-3E653BCAB7DA}" presName="hierChild5" presStyleCnt="0"/>
      <dgm:spPr/>
    </dgm:pt>
    <dgm:pt modelId="{6C026F68-80FA-4E42-9BA5-369BB3903AE0}" type="pres">
      <dgm:prSet presAssocID="{DAC1AB63-D5EE-4705-9DCB-9D6273C626B7}" presName="Name50" presStyleLbl="parChTrans1D3" presStyleIdx="2" presStyleCnt="14"/>
      <dgm:spPr/>
    </dgm:pt>
    <dgm:pt modelId="{BEAF934E-3B54-4902-AE3B-6AD71A51DD5E}" type="pres">
      <dgm:prSet presAssocID="{2F035CE2-DA2B-4B54-9C56-5F623A0D399F}" presName="hierRoot2" presStyleCnt="0">
        <dgm:presLayoutVars>
          <dgm:hierBranch val="init"/>
        </dgm:presLayoutVars>
      </dgm:prSet>
      <dgm:spPr/>
    </dgm:pt>
    <dgm:pt modelId="{7EEEB84E-1CB0-4DF2-AE73-4FFD74908E7A}" type="pres">
      <dgm:prSet presAssocID="{2F035CE2-DA2B-4B54-9C56-5F623A0D399F}" presName="rootComposite" presStyleCnt="0"/>
      <dgm:spPr/>
    </dgm:pt>
    <dgm:pt modelId="{2A7671B5-D138-4443-A42E-FFF9AC63A3D9}" type="pres">
      <dgm:prSet presAssocID="{2F035CE2-DA2B-4B54-9C56-5F623A0D399F}" presName="rootText" presStyleLbl="node3" presStyleIdx="2" presStyleCnt="14" custScaleX="170814" custScaleY="104178" custLinFactNeighborX="-4147" custLinFactNeighborY="-34109">
        <dgm:presLayoutVars>
          <dgm:chPref val="3"/>
        </dgm:presLayoutVars>
      </dgm:prSet>
      <dgm:spPr>
        <a:prstGeom prst="roundRect">
          <a:avLst/>
        </a:prstGeom>
      </dgm:spPr>
    </dgm:pt>
    <dgm:pt modelId="{2F4F1CA0-6FC3-46C1-8E56-8B72EEB1FE93}" type="pres">
      <dgm:prSet presAssocID="{2F035CE2-DA2B-4B54-9C56-5F623A0D399F}" presName="rootConnector" presStyleLbl="node3" presStyleIdx="2" presStyleCnt="14"/>
      <dgm:spPr/>
    </dgm:pt>
    <dgm:pt modelId="{06629097-FE79-41C0-9FC5-718A66139822}" type="pres">
      <dgm:prSet presAssocID="{2F035CE2-DA2B-4B54-9C56-5F623A0D399F}" presName="hierChild4" presStyleCnt="0"/>
      <dgm:spPr/>
    </dgm:pt>
    <dgm:pt modelId="{5CE59B25-620C-4D1C-8A61-99D3EBBCA023}" type="pres">
      <dgm:prSet presAssocID="{2F035CE2-DA2B-4B54-9C56-5F623A0D399F}" presName="hierChild5" presStyleCnt="0"/>
      <dgm:spPr/>
    </dgm:pt>
    <dgm:pt modelId="{3337FF4F-1ACD-412D-B509-B1BA33DD3DD4}" type="pres">
      <dgm:prSet presAssocID="{F644FD8C-EBC4-4EFD-A3D8-7C8B11889F8B}" presName="hierChild5" presStyleCnt="0"/>
      <dgm:spPr/>
    </dgm:pt>
    <dgm:pt modelId="{34F05744-8CD8-44BD-8CA5-6F1E6F43D8C4}" type="pres">
      <dgm:prSet presAssocID="{01FFCF14-F57C-4A38-A662-C1BF69DC42B0}" presName="Name35" presStyleLbl="parChTrans1D2" presStyleIdx="1" presStyleCnt="3"/>
      <dgm:spPr/>
    </dgm:pt>
    <dgm:pt modelId="{829B7715-3AEC-401E-875F-8E6ED7AE8B62}" type="pres">
      <dgm:prSet presAssocID="{9E8E2B44-1920-4504-B322-C703D016A227}" presName="hierRoot2" presStyleCnt="0">
        <dgm:presLayoutVars>
          <dgm:hierBranch val="r"/>
        </dgm:presLayoutVars>
      </dgm:prSet>
      <dgm:spPr/>
    </dgm:pt>
    <dgm:pt modelId="{630328F5-AE0E-4A9A-A8DB-8FBD63A1087B}" type="pres">
      <dgm:prSet presAssocID="{9E8E2B44-1920-4504-B322-C703D016A227}" presName="rootComposite" presStyleCnt="0"/>
      <dgm:spPr/>
    </dgm:pt>
    <dgm:pt modelId="{80CA852A-1DC4-4273-857B-8B74690EBC14}" type="pres">
      <dgm:prSet presAssocID="{9E8E2B44-1920-4504-B322-C703D016A227}" presName="rootText" presStyleLbl="node2" presStyleIdx="1" presStyleCnt="3" custScaleX="267786" custScaleY="161404" custLinFactNeighborX="12669" custLinFactNeighborY="-13306">
        <dgm:presLayoutVars>
          <dgm:chPref val="3"/>
        </dgm:presLayoutVars>
      </dgm:prSet>
      <dgm:spPr>
        <a:prstGeom prst="roundRect">
          <a:avLst/>
        </a:prstGeom>
      </dgm:spPr>
    </dgm:pt>
    <dgm:pt modelId="{42CDC39A-D149-4476-ADD4-4031CB7C9597}" type="pres">
      <dgm:prSet presAssocID="{9E8E2B44-1920-4504-B322-C703D016A227}" presName="rootConnector" presStyleLbl="node2" presStyleIdx="1" presStyleCnt="3"/>
      <dgm:spPr/>
    </dgm:pt>
    <dgm:pt modelId="{C4E83C5B-DE8D-4BB7-8D92-697D017C17E9}" type="pres">
      <dgm:prSet presAssocID="{9E8E2B44-1920-4504-B322-C703D016A227}" presName="hierChild4" presStyleCnt="0"/>
      <dgm:spPr/>
    </dgm:pt>
    <dgm:pt modelId="{D427CEDD-A8CA-4E9E-B66B-ABEAB0B0B7A9}" type="pres">
      <dgm:prSet presAssocID="{B4AFBEF1-6A90-43B3-85D0-3BC24CDA4EBD}" presName="Name50" presStyleLbl="parChTrans1D3" presStyleIdx="3" presStyleCnt="14"/>
      <dgm:spPr/>
    </dgm:pt>
    <dgm:pt modelId="{DDDA98F4-5613-4603-8E58-F8CA546AAD52}" type="pres">
      <dgm:prSet presAssocID="{5AAF314C-4C6C-4C9C-9802-521A52E085B4}" presName="hierRoot2" presStyleCnt="0">
        <dgm:presLayoutVars>
          <dgm:hierBranch val="init"/>
        </dgm:presLayoutVars>
      </dgm:prSet>
      <dgm:spPr/>
    </dgm:pt>
    <dgm:pt modelId="{89999C52-421D-401A-BC8F-EDC2037BB3F5}" type="pres">
      <dgm:prSet presAssocID="{5AAF314C-4C6C-4C9C-9802-521A52E085B4}" presName="rootComposite" presStyleCnt="0"/>
      <dgm:spPr/>
    </dgm:pt>
    <dgm:pt modelId="{05771273-8A1D-47B6-B274-B644D122D537}" type="pres">
      <dgm:prSet presAssocID="{5AAF314C-4C6C-4C9C-9802-521A52E085B4}" presName="rootText" presStyleLbl="node3" presStyleIdx="3" presStyleCnt="14" custScaleX="194191" custScaleY="110527" custLinFactNeighborX="4628" custLinFactNeighborY="-22789">
        <dgm:presLayoutVars>
          <dgm:chPref val="3"/>
        </dgm:presLayoutVars>
      </dgm:prSet>
      <dgm:spPr>
        <a:prstGeom prst="roundRect">
          <a:avLst/>
        </a:prstGeom>
      </dgm:spPr>
    </dgm:pt>
    <dgm:pt modelId="{88D601F5-4D45-4ED4-873A-CD9045A97FA2}" type="pres">
      <dgm:prSet presAssocID="{5AAF314C-4C6C-4C9C-9802-521A52E085B4}" presName="rootConnector" presStyleLbl="node3" presStyleIdx="3" presStyleCnt="14"/>
      <dgm:spPr/>
    </dgm:pt>
    <dgm:pt modelId="{DE791946-D27C-4300-A390-562934A85939}" type="pres">
      <dgm:prSet presAssocID="{5AAF314C-4C6C-4C9C-9802-521A52E085B4}" presName="hierChild4" presStyleCnt="0"/>
      <dgm:spPr/>
    </dgm:pt>
    <dgm:pt modelId="{812A1E0E-04A0-46C8-A7DB-EC7D5EB9231A}" type="pres">
      <dgm:prSet presAssocID="{5AAF314C-4C6C-4C9C-9802-521A52E085B4}" presName="hierChild5" presStyleCnt="0"/>
      <dgm:spPr/>
    </dgm:pt>
    <dgm:pt modelId="{5B74CD5A-7D4C-42B7-8773-EAE66308ECDE}" type="pres">
      <dgm:prSet presAssocID="{4C32B59F-0CB6-41BE-8126-D3349C1A8026}" presName="Name50" presStyleLbl="parChTrans1D3" presStyleIdx="4" presStyleCnt="14"/>
      <dgm:spPr/>
    </dgm:pt>
    <dgm:pt modelId="{9A50155A-C490-4084-8E55-CF2E2C3763DE}" type="pres">
      <dgm:prSet presAssocID="{27E63578-0F58-45F8-9816-8A2D0869F63D}" presName="hierRoot2" presStyleCnt="0">
        <dgm:presLayoutVars>
          <dgm:hierBranch val="init"/>
        </dgm:presLayoutVars>
      </dgm:prSet>
      <dgm:spPr/>
    </dgm:pt>
    <dgm:pt modelId="{4A33EF1A-0E19-4812-8E49-0D6B5E8D445D}" type="pres">
      <dgm:prSet presAssocID="{27E63578-0F58-45F8-9816-8A2D0869F63D}" presName="rootComposite" presStyleCnt="0"/>
      <dgm:spPr/>
    </dgm:pt>
    <dgm:pt modelId="{8A984B41-BCCE-4CAE-A7D6-18565FAFC789}" type="pres">
      <dgm:prSet presAssocID="{27E63578-0F58-45F8-9816-8A2D0869F63D}" presName="rootText" presStyleLbl="node3" presStyleIdx="4" presStyleCnt="14" custScaleX="194547" custScaleY="110463" custLinFactNeighborX="6911" custLinFactNeighborY="-42602">
        <dgm:presLayoutVars>
          <dgm:chPref val="3"/>
        </dgm:presLayoutVars>
      </dgm:prSet>
      <dgm:spPr>
        <a:prstGeom prst="roundRect">
          <a:avLst/>
        </a:prstGeom>
      </dgm:spPr>
    </dgm:pt>
    <dgm:pt modelId="{EF62C7D0-95E2-40D9-9B68-FA7424F4F55A}" type="pres">
      <dgm:prSet presAssocID="{27E63578-0F58-45F8-9816-8A2D0869F63D}" presName="rootConnector" presStyleLbl="node3" presStyleIdx="4" presStyleCnt="14"/>
      <dgm:spPr/>
    </dgm:pt>
    <dgm:pt modelId="{785538DA-55B3-4945-AABE-D0722A2EE90E}" type="pres">
      <dgm:prSet presAssocID="{27E63578-0F58-45F8-9816-8A2D0869F63D}" presName="hierChild4" presStyleCnt="0"/>
      <dgm:spPr/>
    </dgm:pt>
    <dgm:pt modelId="{1432614F-85D2-4A0D-BDF0-D97DF086C26C}" type="pres">
      <dgm:prSet presAssocID="{27E63578-0F58-45F8-9816-8A2D0869F63D}" presName="hierChild5" presStyleCnt="0"/>
      <dgm:spPr/>
    </dgm:pt>
    <dgm:pt modelId="{EA5B72DF-6F2C-472D-AA49-7C8FEAABDFCE}" type="pres">
      <dgm:prSet presAssocID="{39FC2995-3305-4D5C-9C52-9546ACA1E21A}" presName="Name50" presStyleLbl="parChTrans1D3" presStyleIdx="5" presStyleCnt="14"/>
      <dgm:spPr/>
    </dgm:pt>
    <dgm:pt modelId="{E882EA7B-0FE3-4DF9-AAC2-9DC0383F3569}" type="pres">
      <dgm:prSet presAssocID="{C1E85707-3274-4726-B06F-60FBD803A985}" presName="hierRoot2" presStyleCnt="0">
        <dgm:presLayoutVars>
          <dgm:hierBranch val="init"/>
        </dgm:presLayoutVars>
      </dgm:prSet>
      <dgm:spPr/>
    </dgm:pt>
    <dgm:pt modelId="{54E3250F-CB20-4602-9FCE-4F800875C7B5}" type="pres">
      <dgm:prSet presAssocID="{C1E85707-3274-4726-B06F-60FBD803A985}" presName="rootComposite" presStyleCnt="0"/>
      <dgm:spPr/>
    </dgm:pt>
    <dgm:pt modelId="{8B0E9F88-B3D2-4B61-87A8-411375AF5D15}" type="pres">
      <dgm:prSet presAssocID="{C1E85707-3274-4726-B06F-60FBD803A985}" presName="rootText" presStyleLbl="node3" presStyleIdx="5" presStyleCnt="14" custScaleX="194191" custScaleY="112649" custLinFactNeighborX="6911" custLinFactNeighborY="-59590">
        <dgm:presLayoutVars>
          <dgm:chPref val="3"/>
        </dgm:presLayoutVars>
      </dgm:prSet>
      <dgm:spPr>
        <a:prstGeom prst="roundRect">
          <a:avLst/>
        </a:prstGeom>
      </dgm:spPr>
    </dgm:pt>
    <dgm:pt modelId="{FB455317-E7E3-405D-8F30-2C83B9D2F29D}" type="pres">
      <dgm:prSet presAssocID="{C1E85707-3274-4726-B06F-60FBD803A985}" presName="rootConnector" presStyleLbl="node3" presStyleIdx="5" presStyleCnt="14"/>
      <dgm:spPr/>
    </dgm:pt>
    <dgm:pt modelId="{2CABCDA7-2596-4B38-98F2-0C7F1E99876E}" type="pres">
      <dgm:prSet presAssocID="{C1E85707-3274-4726-B06F-60FBD803A985}" presName="hierChild4" presStyleCnt="0"/>
      <dgm:spPr/>
    </dgm:pt>
    <dgm:pt modelId="{A3445E16-A3E6-4554-85BD-206077FA9ED4}" type="pres">
      <dgm:prSet presAssocID="{C1E85707-3274-4726-B06F-60FBD803A985}" presName="hierChild5" presStyleCnt="0"/>
      <dgm:spPr/>
    </dgm:pt>
    <dgm:pt modelId="{9BE5C198-77CD-405C-BF6A-3EF8EF15ED31}" type="pres">
      <dgm:prSet presAssocID="{1F608A83-7FFB-4F61-BA73-A753D2D86212}" presName="Name50" presStyleLbl="parChTrans1D3" presStyleIdx="6" presStyleCnt="14"/>
      <dgm:spPr/>
    </dgm:pt>
    <dgm:pt modelId="{639A44C3-4B4B-46E3-8C60-2BD31669EACE}" type="pres">
      <dgm:prSet presAssocID="{373E1FEB-1194-4951-BE0E-5A3828C915C5}" presName="hierRoot2" presStyleCnt="0">
        <dgm:presLayoutVars>
          <dgm:hierBranch val="r"/>
        </dgm:presLayoutVars>
      </dgm:prSet>
      <dgm:spPr/>
    </dgm:pt>
    <dgm:pt modelId="{7859B19B-0AE4-44EB-8624-1D6EAC5D34E5}" type="pres">
      <dgm:prSet presAssocID="{373E1FEB-1194-4951-BE0E-5A3828C915C5}" presName="rootComposite" presStyleCnt="0"/>
      <dgm:spPr/>
    </dgm:pt>
    <dgm:pt modelId="{52E69513-43D6-438E-9610-AF2DCE58D25E}" type="pres">
      <dgm:prSet presAssocID="{373E1FEB-1194-4951-BE0E-5A3828C915C5}" presName="rootText" presStyleLbl="node3" presStyleIdx="6" presStyleCnt="14" custScaleX="193796" custScaleY="118945" custLinFactNeighborX="6911" custLinFactNeighborY="-78764">
        <dgm:presLayoutVars>
          <dgm:chPref val="3"/>
        </dgm:presLayoutVars>
      </dgm:prSet>
      <dgm:spPr>
        <a:prstGeom prst="roundRect">
          <a:avLst/>
        </a:prstGeom>
      </dgm:spPr>
    </dgm:pt>
    <dgm:pt modelId="{0F4AE607-844C-45D7-88E4-A751138E5169}" type="pres">
      <dgm:prSet presAssocID="{373E1FEB-1194-4951-BE0E-5A3828C915C5}" presName="rootConnector" presStyleLbl="node3" presStyleIdx="6" presStyleCnt="14"/>
      <dgm:spPr/>
    </dgm:pt>
    <dgm:pt modelId="{34657BF9-BF02-4D7F-9E5D-D2239B0314E4}" type="pres">
      <dgm:prSet presAssocID="{373E1FEB-1194-4951-BE0E-5A3828C915C5}" presName="hierChild4" presStyleCnt="0"/>
      <dgm:spPr/>
    </dgm:pt>
    <dgm:pt modelId="{AD1F563F-FD97-4B66-9563-5CB51DE8001B}" type="pres">
      <dgm:prSet presAssocID="{373E1FEB-1194-4951-BE0E-5A3828C915C5}" presName="hierChild5" presStyleCnt="0"/>
      <dgm:spPr/>
    </dgm:pt>
    <dgm:pt modelId="{C1BE7DA9-BB4F-47CE-AA3C-AA7A7516E529}" type="pres">
      <dgm:prSet presAssocID="{AF64BB5C-64D0-4163-BCB3-00E69098FEC2}" presName="Name50" presStyleLbl="parChTrans1D3" presStyleIdx="7" presStyleCnt="14"/>
      <dgm:spPr/>
    </dgm:pt>
    <dgm:pt modelId="{2C3CBB9F-58C4-4017-809B-E138BDFCB9CB}" type="pres">
      <dgm:prSet presAssocID="{59CC8842-50E9-4C17-925A-575D2C3A1EB8}" presName="hierRoot2" presStyleCnt="0">
        <dgm:presLayoutVars>
          <dgm:hierBranch val="init"/>
        </dgm:presLayoutVars>
      </dgm:prSet>
      <dgm:spPr/>
    </dgm:pt>
    <dgm:pt modelId="{1C101EA6-A033-4D80-B105-6CFC0D557D97}" type="pres">
      <dgm:prSet presAssocID="{59CC8842-50E9-4C17-925A-575D2C3A1EB8}" presName="rootComposite" presStyleCnt="0"/>
      <dgm:spPr/>
    </dgm:pt>
    <dgm:pt modelId="{B4212FEA-3D8B-4ACD-B7CD-9815ECF99BF5}" type="pres">
      <dgm:prSet presAssocID="{59CC8842-50E9-4C17-925A-575D2C3A1EB8}" presName="rootText" presStyleLbl="node3" presStyleIdx="7" presStyleCnt="14" custScaleX="193525" custScaleY="102800" custLinFactNeighborX="6911" custLinFactNeighborY="-87300">
        <dgm:presLayoutVars>
          <dgm:chPref val="3"/>
        </dgm:presLayoutVars>
      </dgm:prSet>
      <dgm:spPr>
        <a:prstGeom prst="roundRect">
          <a:avLst/>
        </a:prstGeom>
      </dgm:spPr>
    </dgm:pt>
    <dgm:pt modelId="{539981BB-1C09-43B7-B156-4EAF82F06D3B}" type="pres">
      <dgm:prSet presAssocID="{59CC8842-50E9-4C17-925A-575D2C3A1EB8}" presName="rootConnector" presStyleLbl="node3" presStyleIdx="7" presStyleCnt="14"/>
      <dgm:spPr/>
    </dgm:pt>
    <dgm:pt modelId="{4878BE42-DC46-4CA5-8C2A-B3FCDA3AFCCA}" type="pres">
      <dgm:prSet presAssocID="{59CC8842-50E9-4C17-925A-575D2C3A1EB8}" presName="hierChild4" presStyleCnt="0"/>
      <dgm:spPr/>
    </dgm:pt>
    <dgm:pt modelId="{D78812B8-B718-4677-BB9F-671D48CD9F7E}" type="pres">
      <dgm:prSet presAssocID="{59CC8842-50E9-4C17-925A-575D2C3A1EB8}" presName="hierChild5" presStyleCnt="0"/>
      <dgm:spPr/>
    </dgm:pt>
    <dgm:pt modelId="{2C13DCB3-DA9C-4409-B7A6-1D31D6B24919}" type="pres">
      <dgm:prSet presAssocID="{8E27FB19-443A-471E-A914-1B850E44D635}" presName="Name50" presStyleLbl="parChTrans1D3" presStyleIdx="8" presStyleCnt="14"/>
      <dgm:spPr/>
    </dgm:pt>
    <dgm:pt modelId="{C4069A3E-1883-46C8-947D-D8DBE0219804}" type="pres">
      <dgm:prSet presAssocID="{713CE606-D47E-4BF0-86E5-A3B158E382FA}" presName="hierRoot2" presStyleCnt="0">
        <dgm:presLayoutVars>
          <dgm:hierBranch val="init"/>
        </dgm:presLayoutVars>
      </dgm:prSet>
      <dgm:spPr/>
    </dgm:pt>
    <dgm:pt modelId="{01DB4F0C-2887-4BCF-87B8-F64164476E26}" type="pres">
      <dgm:prSet presAssocID="{713CE606-D47E-4BF0-86E5-A3B158E382FA}" presName="rootComposite" presStyleCnt="0"/>
      <dgm:spPr/>
    </dgm:pt>
    <dgm:pt modelId="{A0BE96D6-E927-43BF-9ECF-EA08456ACE4C}" type="pres">
      <dgm:prSet presAssocID="{713CE606-D47E-4BF0-86E5-A3B158E382FA}" presName="rootText" presStyleLbl="node3" presStyleIdx="8" presStyleCnt="14" custScaleX="193468" custScaleY="103159" custLinFactNeighborX="6911" custLinFactNeighborY="-96625">
        <dgm:presLayoutVars>
          <dgm:chPref val="3"/>
        </dgm:presLayoutVars>
      </dgm:prSet>
      <dgm:spPr>
        <a:prstGeom prst="roundRect">
          <a:avLst/>
        </a:prstGeom>
      </dgm:spPr>
    </dgm:pt>
    <dgm:pt modelId="{8B4D19E8-F134-46CF-9C06-80314CE14BB4}" type="pres">
      <dgm:prSet presAssocID="{713CE606-D47E-4BF0-86E5-A3B158E382FA}" presName="rootConnector" presStyleLbl="node3" presStyleIdx="8" presStyleCnt="14"/>
      <dgm:spPr/>
    </dgm:pt>
    <dgm:pt modelId="{965CE9EA-0816-4709-8028-88CD3C90DD9C}" type="pres">
      <dgm:prSet presAssocID="{713CE606-D47E-4BF0-86E5-A3B158E382FA}" presName="hierChild4" presStyleCnt="0"/>
      <dgm:spPr/>
    </dgm:pt>
    <dgm:pt modelId="{E002195D-95A8-44BE-B900-E0137E192B36}" type="pres">
      <dgm:prSet presAssocID="{713CE606-D47E-4BF0-86E5-A3B158E382FA}" presName="hierChild5" presStyleCnt="0"/>
      <dgm:spPr/>
    </dgm:pt>
    <dgm:pt modelId="{0237938B-3491-4C06-9365-9A1FADFE759B}" type="pres">
      <dgm:prSet presAssocID="{9E8E2B44-1920-4504-B322-C703D016A227}" presName="hierChild5" presStyleCnt="0"/>
      <dgm:spPr/>
    </dgm:pt>
    <dgm:pt modelId="{FA57F1ED-5F22-43AD-B92C-0850683690CB}" type="pres">
      <dgm:prSet presAssocID="{3E9D28E2-EF7E-4490-840F-E5498646017C}" presName="Name35" presStyleLbl="parChTrans1D2" presStyleIdx="2" presStyleCnt="3"/>
      <dgm:spPr/>
    </dgm:pt>
    <dgm:pt modelId="{A322FCA1-4553-41B7-BAE8-692F065F6190}" type="pres">
      <dgm:prSet presAssocID="{661178FE-485E-4CA7-9D81-75A3C355D18F}" presName="hierRoot2" presStyleCnt="0">
        <dgm:presLayoutVars>
          <dgm:hierBranch val="r"/>
        </dgm:presLayoutVars>
      </dgm:prSet>
      <dgm:spPr/>
    </dgm:pt>
    <dgm:pt modelId="{D7611BE6-F814-4A4B-B367-82B4932FD6F6}" type="pres">
      <dgm:prSet presAssocID="{661178FE-485E-4CA7-9D81-75A3C355D18F}" presName="rootComposite" presStyleCnt="0"/>
      <dgm:spPr/>
    </dgm:pt>
    <dgm:pt modelId="{908BE094-5538-44FF-B722-9F055DBFBCD2}" type="pres">
      <dgm:prSet presAssocID="{661178FE-485E-4CA7-9D81-75A3C355D18F}" presName="rootText" presStyleLbl="node2" presStyleIdx="2" presStyleCnt="3" custScaleX="259005" custScaleY="150614" custLinFactNeighborX="14975" custLinFactNeighborY="-13306">
        <dgm:presLayoutVars>
          <dgm:chPref val="3"/>
        </dgm:presLayoutVars>
      </dgm:prSet>
      <dgm:spPr>
        <a:prstGeom prst="roundRect">
          <a:avLst/>
        </a:prstGeom>
      </dgm:spPr>
    </dgm:pt>
    <dgm:pt modelId="{B7B1B8D2-3B9C-43D2-BDBD-7DB5BD93CA7B}" type="pres">
      <dgm:prSet presAssocID="{661178FE-485E-4CA7-9D81-75A3C355D18F}" presName="rootConnector" presStyleLbl="node2" presStyleIdx="2" presStyleCnt="3"/>
      <dgm:spPr/>
    </dgm:pt>
    <dgm:pt modelId="{6C24B218-75CD-4AF4-89FE-A6D3334BB1BA}" type="pres">
      <dgm:prSet presAssocID="{661178FE-485E-4CA7-9D81-75A3C355D18F}" presName="hierChild4" presStyleCnt="0"/>
      <dgm:spPr/>
    </dgm:pt>
    <dgm:pt modelId="{E984D332-36C2-476D-B4FC-0329579F35B0}" type="pres">
      <dgm:prSet presAssocID="{B0C396EA-2222-448B-A4ED-9EAC3E3B1EB4}" presName="Name50" presStyleLbl="parChTrans1D3" presStyleIdx="9" presStyleCnt="14"/>
      <dgm:spPr/>
    </dgm:pt>
    <dgm:pt modelId="{1A294AD1-7249-4EE0-BBC8-A83A9E4A40AA}" type="pres">
      <dgm:prSet presAssocID="{BBE5C7BB-62C3-4DF8-B413-F63693901E18}" presName="hierRoot2" presStyleCnt="0">
        <dgm:presLayoutVars>
          <dgm:hierBranch val="init"/>
        </dgm:presLayoutVars>
      </dgm:prSet>
      <dgm:spPr/>
    </dgm:pt>
    <dgm:pt modelId="{68DD7EE1-02CB-4F6A-92E1-B4229F3CD06C}" type="pres">
      <dgm:prSet presAssocID="{BBE5C7BB-62C3-4DF8-B413-F63693901E18}" presName="rootComposite" presStyleCnt="0"/>
      <dgm:spPr/>
    </dgm:pt>
    <dgm:pt modelId="{E17B11D2-665F-446D-B5E0-608DB7A3C79A}" type="pres">
      <dgm:prSet presAssocID="{BBE5C7BB-62C3-4DF8-B413-F63693901E18}" presName="rootText" presStyleLbl="node3" presStyleIdx="9" presStyleCnt="14" custScaleX="177811" custScaleY="105670" custLinFactNeighborX="-6586" custLinFactNeighborY="-42412">
        <dgm:presLayoutVars>
          <dgm:chPref val="3"/>
        </dgm:presLayoutVars>
      </dgm:prSet>
      <dgm:spPr>
        <a:prstGeom prst="roundRect">
          <a:avLst/>
        </a:prstGeom>
      </dgm:spPr>
    </dgm:pt>
    <dgm:pt modelId="{8FCCE643-CB24-47A3-8640-A50B2863C3C8}" type="pres">
      <dgm:prSet presAssocID="{BBE5C7BB-62C3-4DF8-B413-F63693901E18}" presName="rootConnector" presStyleLbl="node3" presStyleIdx="9" presStyleCnt="14"/>
      <dgm:spPr/>
    </dgm:pt>
    <dgm:pt modelId="{3048A04C-989A-4D6C-A344-ED4C3025CA6B}" type="pres">
      <dgm:prSet presAssocID="{BBE5C7BB-62C3-4DF8-B413-F63693901E18}" presName="hierChild4" presStyleCnt="0"/>
      <dgm:spPr/>
    </dgm:pt>
    <dgm:pt modelId="{05DA5ED5-CAC7-469A-B4F5-0940D5EC4445}" type="pres">
      <dgm:prSet presAssocID="{BBE5C7BB-62C3-4DF8-B413-F63693901E18}" presName="hierChild5" presStyleCnt="0"/>
      <dgm:spPr/>
    </dgm:pt>
    <dgm:pt modelId="{D2D9B7D5-2877-4106-885E-49361D4AA7AE}" type="pres">
      <dgm:prSet presAssocID="{0487D945-3F4D-4129-8A3C-9FEBBAEE4552}" presName="Name50" presStyleLbl="parChTrans1D3" presStyleIdx="10" presStyleCnt="14"/>
      <dgm:spPr/>
    </dgm:pt>
    <dgm:pt modelId="{DE43D23C-47E5-4A0F-8F1B-24D038F63E1A}" type="pres">
      <dgm:prSet presAssocID="{C9403E38-244C-4856-97FD-CF2085DAECBD}" presName="hierRoot2" presStyleCnt="0">
        <dgm:presLayoutVars>
          <dgm:hierBranch val="init"/>
        </dgm:presLayoutVars>
      </dgm:prSet>
      <dgm:spPr/>
    </dgm:pt>
    <dgm:pt modelId="{35276E49-2EEF-4B9E-8DA6-02919E244644}" type="pres">
      <dgm:prSet presAssocID="{C9403E38-244C-4856-97FD-CF2085DAECBD}" presName="rootComposite" presStyleCnt="0"/>
      <dgm:spPr/>
    </dgm:pt>
    <dgm:pt modelId="{356FBF5B-DEBC-4AFD-BB63-42D11F3164A2}" type="pres">
      <dgm:prSet presAssocID="{C9403E38-244C-4856-97FD-CF2085DAECBD}" presName="rootText" presStyleLbl="node3" presStyleIdx="10" presStyleCnt="14" custScaleX="178378" custScaleY="105510" custLinFactNeighborX="-6586" custLinFactNeighborY="-68041">
        <dgm:presLayoutVars>
          <dgm:chPref val="3"/>
        </dgm:presLayoutVars>
      </dgm:prSet>
      <dgm:spPr>
        <a:prstGeom prst="roundRect">
          <a:avLst/>
        </a:prstGeom>
      </dgm:spPr>
    </dgm:pt>
    <dgm:pt modelId="{80FB64DE-048E-47E5-B85B-374ABAD43399}" type="pres">
      <dgm:prSet presAssocID="{C9403E38-244C-4856-97FD-CF2085DAECBD}" presName="rootConnector" presStyleLbl="node3" presStyleIdx="10" presStyleCnt="14"/>
      <dgm:spPr/>
    </dgm:pt>
    <dgm:pt modelId="{4E590227-04D4-49FF-9938-80C3A88C8F96}" type="pres">
      <dgm:prSet presAssocID="{C9403E38-244C-4856-97FD-CF2085DAECBD}" presName="hierChild4" presStyleCnt="0"/>
      <dgm:spPr/>
    </dgm:pt>
    <dgm:pt modelId="{8C97C554-BC2B-4A63-9293-77923A58B407}" type="pres">
      <dgm:prSet presAssocID="{C9403E38-244C-4856-97FD-CF2085DAECBD}" presName="hierChild5" presStyleCnt="0"/>
      <dgm:spPr/>
    </dgm:pt>
    <dgm:pt modelId="{87873774-64B1-4171-A2B1-AAE6C302180E}" type="pres">
      <dgm:prSet presAssocID="{8DB3EC21-2034-4FB7-9195-164FD15B08FD}" presName="Name50" presStyleLbl="parChTrans1D3" presStyleIdx="11" presStyleCnt="14"/>
      <dgm:spPr/>
    </dgm:pt>
    <dgm:pt modelId="{85FF11E8-7182-4844-B14B-1C79D3AE16EC}" type="pres">
      <dgm:prSet presAssocID="{0D0DB016-69A1-4C21-9BF8-37BB1DFB3BD8}" presName="hierRoot2" presStyleCnt="0">
        <dgm:presLayoutVars>
          <dgm:hierBranch val="init"/>
        </dgm:presLayoutVars>
      </dgm:prSet>
      <dgm:spPr/>
    </dgm:pt>
    <dgm:pt modelId="{4B53EF47-95E7-4984-9923-7BCCBAB21003}" type="pres">
      <dgm:prSet presAssocID="{0D0DB016-69A1-4C21-9BF8-37BB1DFB3BD8}" presName="rootComposite" presStyleCnt="0"/>
      <dgm:spPr/>
    </dgm:pt>
    <dgm:pt modelId="{123134D5-7B9E-4FAF-A591-FBD47D2E9EFC}" type="pres">
      <dgm:prSet presAssocID="{0D0DB016-69A1-4C21-9BF8-37BB1DFB3BD8}" presName="rootText" presStyleLbl="node3" presStyleIdx="11" presStyleCnt="14" custScaleX="178060" custScaleY="105517" custLinFactNeighborX="-6586" custLinFactNeighborY="28531">
        <dgm:presLayoutVars>
          <dgm:chPref val="3"/>
        </dgm:presLayoutVars>
      </dgm:prSet>
      <dgm:spPr>
        <a:prstGeom prst="roundRect">
          <a:avLst/>
        </a:prstGeom>
      </dgm:spPr>
    </dgm:pt>
    <dgm:pt modelId="{F9C33652-856A-429B-AF88-90D2BC9B2FC8}" type="pres">
      <dgm:prSet presAssocID="{0D0DB016-69A1-4C21-9BF8-37BB1DFB3BD8}" presName="rootConnector" presStyleLbl="node3" presStyleIdx="11" presStyleCnt="14"/>
      <dgm:spPr/>
    </dgm:pt>
    <dgm:pt modelId="{2DB26A2E-459B-4DE6-813D-7D01EFA7E1FF}" type="pres">
      <dgm:prSet presAssocID="{0D0DB016-69A1-4C21-9BF8-37BB1DFB3BD8}" presName="hierChild4" presStyleCnt="0"/>
      <dgm:spPr/>
    </dgm:pt>
    <dgm:pt modelId="{8CFAD895-0602-4B20-AC50-972FC3A58731}" type="pres">
      <dgm:prSet presAssocID="{0D0DB016-69A1-4C21-9BF8-37BB1DFB3BD8}" presName="hierChild5" presStyleCnt="0"/>
      <dgm:spPr/>
    </dgm:pt>
    <dgm:pt modelId="{86636DF1-32E6-48C9-855C-48B8CC935124}" type="pres">
      <dgm:prSet presAssocID="{A4B9714F-0136-4319-9A7B-B6DA63EE052F}" presName="Name50" presStyleLbl="parChTrans1D3" presStyleIdx="12" presStyleCnt="14"/>
      <dgm:spPr/>
    </dgm:pt>
    <dgm:pt modelId="{F176BA0D-1B13-42BD-9576-06C7C51905D3}" type="pres">
      <dgm:prSet presAssocID="{52412E73-2000-4048-B445-2B1DC8146DB4}" presName="hierRoot2" presStyleCnt="0">
        <dgm:presLayoutVars>
          <dgm:hierBranch val="init"/>
        </dgm:presLayoutVars>
      </dgm:prSet>
      <dgm:spPr/>
    </dgm:pt>
    <dgm:pt modelId="{CA62FFA9-A393-487B-B42B-A371844E6EE2}" type="pres">
      <dgm:prSet presAssocID="{52412E73-2000-4048-B445-2B1DC8146DB4}" presName="rootComposite" presStyleCnt="0"/>
      <dgm:spPr/>
    </dgm:pt>
    <dgm:pt modelId="{52EA8030-6F68-4E50-9D16-C83F9629A2E3}" type="pres">
      <dgm:prSet presAssocID="{52412E73-2000-4048-B445-2B1DC8146DB4}" presName="rootText" presStyleLbl="node3" presStyleIdx="12" presStyleCnt="14" custScaleX="178060" custScaleY="105517" custLinFactNeighborX="-6586" custLinFactNeighborY="3055">
        <dgm:presLayoutVars>
          <dgm:chPref val="3"/>
        </dgm:presLayoutVars>
      </dgm:prSet>
      <dgm:spPr>
        <a:prstGeom prst="roundRect">
          <a:avLst/>
        </a:prstGeom>
      </dgm:spPr>
    </dgm:pt>
    <dgm:pt modelId="{1E4F8A46-8F87-4067-8649-CB0911C16C52}" type="pres">
      <dgm:prSet presAssocID="{52412E73-2000-4048-B445-2B1DC8146DB4}" presName="rootConnector" presStyleLbl="node3" presStyleIdx="12" presStyleCnt="14"/>
      <dgm:spPr/>
    </dgm:pt>
    <dgm:pt modelId="{AD5407E2-BD2F-47E2-B650-7A1627162858}" type="pres">
      <dgm:prSet presAssocID="{52412E73-2000-4048-B445-2B1DC8146DB4}" presName="hierChild4" presStyleCnt="0"/>
      <dgm:spPr/>
    </dgm:pt>
    <dgm:pt modelId="{D7D9FF52-E0C9-4F2F-A512-0576858818AC}" type="pres">
      <dgm:prSet presAssocID="{52412E73-2000-4048-B445-2B1DC8146DB4}" presName="hierChild5" presStyleCnt="0"/>
      <dgm:spPr/>
    </dgm:pt>
    <dgm:pt modelId="{69814160-C701-4EDD-BCF5-7AE2C8DAA150}" type="pres">
      <dgm:prSet presAssocID="{43380FF4-DEDB-4A79-9DB1-14F5C59790CA}" presName="Name50" presStyleLbl="parChTrans1D3" presStyleIdx="13" presStyleCnt="14"/>
      <dgm:spPr/>
    </dgm:pt>
    <dgm:pt modelId="{4DAED79F-320A-4D9C-A52A-2C186F7B676E}" type="pres">
      <dgm:prSet presAssocID="{A3916B1D-6194-41FB-9DBC-26210ED2D985}" presName="hierRoot2" presStyleCnt="0">
        <dgm:presLayoutVars>
          <dgm:hierBranch val="init"/>
        </dgm:presLayoutVars>
      </dgm:prSet>
      <dgm:spPr/>
    </dgm:pt>
    <dgm:pt modelId="{8BFEBE09-7C80-49DC-B8B4-CAAF0793ACDB}" type="pres">
      <dgm:prSet presAssocID="{A3916B1D-6194-41FB-9DBC-26210ED2D985}" presName="rootComposite" presStyleCnt="0"/>
      <dgm:spPr/>
    </dgm:pt>
    <dgm:pt modelId="{7FF01BA3-BBEE-4F90-B140-6F25C9ED0652}" type="pres">
      <dgm:prSet presAssocID="{A3916B1D-6194-41FB-9DBC-26210ED2D985}" presName="rootText" presStyleLbl="node3" presStyleIdx="13" presStyleCnt="14" custScaleX="178978" custScaleY="104300" custLinFactY="-193629" custLinFactNeighborX="-6586" custLinFactNeighborY="-200000">
        <dgm:presLayoutVars>
          <dgm:chPref val="3"/>
        </dgm:presLayoutVars>
      </dgm:prSet>
      <dgm:spPr>
        <a:prstGeom prst="roundRect">
          <a:avLst/>
        </a:prstGeom>
      </dgm:spPr>
    </dgm:pt>
    <dgm:pt modelId="{0425370F-D249-4C26-8CA0-DB32C29B4710}" type="pres">
      <dgm:prSet presAssocID="{A3916B1D-6194-41FB-9DBC-26210ED2D985}" presName="rootConnector" presStyleLbl="node3" presStyleIdx="13" presStyleCnt="14"/>
      <dgm:spPr/>
    </dgm:pt>
    <dgm:pt modelId="{938675D4-6AF4-48CA-99A5-49D7E7E872F5}" type="pres">
      <dgm:prSet presAssocID="{A3916B1D-6194-41FB-9DBC-26210ED2D985}" presName="hierChild4" presStyleCnt="0"/>
      <dgm:spPr/>
    </dgm:pt>
    <dgm:pt modelId="{BE6DA7E5-AEFE-4372-B6A6-62DADE6C8A8D}" type="pres">
      <dgm:prSet presAssocID="{A3916B1D-6194-41FB-9DBC-26210ED2D985}" presName="hierChild5" presStyleCnt="0"/>
      <dgm:spPr/>
    </dgm:pt>
    <dgm:pt modelId="{ED13E87B-5AB7-4E83-A3B5-866EF4DC0835}" type="pres">
      <dgm:prSet presAssocID="{661178FE-485E-4CA7-9D81-75A3C355D18F}" presName="hierChild5" presStyleCnt="0"/>
      <dgm:spPr/>
    </dgm:pt>
    <dgm:pt modelId="{0020842C-CE4B-4814-BFA5-FFB91B37F5E3}" type="pres">
      <dgm:prSet presAssocID="{01D7F48E-F4EF-4FEF-986A-F7D5A910C537}" presName="hierChild3" presStyleCnt="0"/>
      <dgm:spPr/>
    </dgm:pt>
  </dgm:ptLst>
  <dgm:cxnLst>
    <dgm:cxn modelId="{22ED5800-2443-4471-B7F0-A265963DC492}" type="presOf" srcId="{9E8E2B44-1920-4504-B322-C703D016A227}" destId="{80CA852A-1DC4-4273-857B-8B74690EBC14}" srcOrd="0" destOrd="0" presId="urn:microsoft.com/office/officeart/2005/8/layout/orgChart1"/>
    <dgm:cxn modelId="{242B0003-5A7D-411A-A918-9E9D1A88A69C}" type="presOf" srcId="{F644FD8C-EBC4-4EFD-A3D8-7C8B11889F8B}" destId="{A352FEF0-E2A5-4FD9-9790-77C9AE63B922}" srcOrd="0" destOrd="0" presId="urn:microsoft.com/office/officeart/2005/8/layout/orgChart1"/>
    <dgm:cxn modelId="{5867D506-DC7D-4334-A0F9-D7EC075C51CE}" type="presOf" srcId="{01D7F48E-F4EF-4FEF-986A-F7D5A910C537}" destId="{B05BD84C-786C-4866-8243-C5177477CE81}" srcOrd="0" destOrd="0" presId="urn:microsoft.com/office/officeart/2005/8/layout/orgChart1"/>
    <dgm:cxn modelId="{40166912-84F8-4C88-B37C-BBA45686AA5B}" type="presOf" srcId="{27E63578-0F58-45F8-9816-8A2D0869F63D}" destId="{EF62C7D0-95E2-40D9-9B68-FA7424F4F55A}" srcOrd="1" destOrd="0" presId="urn:microsoft.com/office/officeart/2005/8/layout/orgChart1"/>
    <dgm:cxn modelId="{45C0BB13-A093-4E26-8B42-F9AD65E0E50E}" type="presOf" srcId="{8E27FB19-443A-471E-A914-1B850E44D635}" destId="{2C13DCB3-DA9C-4409-B7A6-1D31D6B24919}" srcOrd="0" destOrd="0" presId="urn:microsoft.com/office/officeart/2005/8/layout/orgChart1"/>
    <dgm:cxn modelId="{2E470115-0CF6-4AF5-8052-7920D7CB4D23}" type="presOf" srcId="{5AAF314C-4C6C-4C9C-9802-521A52E085B4}" destId="{05771273-8A1D-47B6-B274-B644D122D537}" srcOrd="0" destOrd="0" presId="urn:microsoft.com/office/officeart/2005/8/layout/orgChart1"/>
    <dgm:cxn modelId="{1ACF0018-8EE0-4E65-AA5E-529FE8F20B1A}" type="presOf" srcId="{01D7F48E-F4EF-4FEF-986A-F7D5A910C537}" destId="{AF555A22-6B4C-4A24-9D49-1E88131CF7A7}" srcOrd="1" destOrd="0" presId="urn:microsoft.com/office/officeart/2005/8/layout/orgChart1"/>
    <dgm:cxn modelId="{57E95618-AD40-43A2-8D3E-6BBCF1746F19}" type="presOf" srcId="{0D0DB016-69A1-4C21-9BF8-37BB1DFB3BD8}" destId="{123134D5-7B9E-4FAF-A591-FBD47D2E9EFC}" srcOrd="0" destOrd="0" presId="urn:microsoft.com/office/officeart/2005/8/layout/orgChart1"/>
    <dgm:cxn modelId="{E9AC361A-6131-4E54-82AB-3C641A397F18}" srcId="{CC0822ED-77A0-4172-9884-5187A03BC287}" destId="{01D7F48E-F4EF-4FEF-986A-F7D5A910C537}" srcOrd="0" destOrd="0" parTransId="{B49A10E7-A808-4D34-A57B-644BE2435663}" sibTransId="{901DC801-8BF8-4A5D-BDFC-DB3B603DC8DB}"/>
    <dgm:cxn modelId="{9141D51B-C5E3-433B-AC78-4FE7BD2120D4}" srcId="{661178FE-485E-4CA7-9D81-75A3C355D18F}" destId="{A3916B1D-6194-41FB-9DBC-26210ED2D985}" srcOrd="4" destOrd="0" parTransId="{43380FF4-DEDB-4A79-9DB1-14F5C59790CA}" sibTransId="{DC3AF67C-A7DD-49EA-A789-1E8992EBC1A5}"/>
    <dgm:cxn modelId="{CD24C01E-4407-4C8D-9808-7DD22A8C3D43}" type="presOf" srcId="{661178FE-485E-4CA7-9D81-75A3C355D18F}" destId="{908BE094-5538-44FF-B722-9F055DBFBCD2}" srcOrd="0" destOrd="0" presId="urn:microsoft.com/office/officeart/2005/8/layout/orgChart1"/>
    <dgm:cxn modelId="{5921D91F-A104-4BC6-99AF-E9629CAE3AA8}" type="presOf" srcId="{4C32B59F-0CB6-41BE-8126-D3349C1A8026}" destId="{5B74CD5A-7D4C-42B7-8773-EAE66308ECDE}" srcOrd="0" destOrd="0" presId="urn:microsoft.com/office/officeart/2005/8/layout/orgChart1"/>
    <dgm:cxn modelId="{42A87A21-DE22-43D3-9663-47018B872C28}" type="presOf" srcId="{0D0DB016-69A1-4C21-9BF8-37BB1DFB3BD8}" destId="{F9C33652-856A-429B-AF88-90D2BC9B2FC8}" srcOrd="1" destOrd="0" presId="urn:microsoft.com/office/officeart/2005/8/layout/orgChart1"/>
    <dgm:cxn modelId="{8EF04B27-5E46-44A7-AAE0-DDED2EACDA4C}" type="presOf" srcId="{9E8E2B44-1920-4504-B322-C703D016A227}" destId="{42CDC39A-D149-4476-ADD4-4031CB7C9597}" srcOrd="1" destOrd="0" presId="urn:microsoft.com/office/officeart/2005/8/layout/orgChart1"/>
    <dgm:cxn modelId="{2E5F3B2C-B546-4CCB-8C1E-641A0D7C37AD}" type="presOf" srcId="{C1E85707-3274-4726-B06F-60FBD803A985}" destId="{8B0E9F88-B3D2-4B61-87A8-411375AF5D15}" srcOrd="0" destOrd="0" presId="urn:microsoft.com/office/officeart/2005/8/layout/orgChart1"/>
    <dgm:cxn modelId="{AFCFCD32-F363-4D71-AE81-29B6EEBACE61}" srcId="{661178FE-485E-4CA7-9D81-75A3C355D18F}" destId="{C9403E38-244C-4856-97FD-CF2085DAECBD}" srcOrd="1" destOrd="0" parTransId="{0487D945-3F4D-4129-8A3C-9FEBBAEE4552}" sibTransId="{7B237CF2-0ED2-42F1-85F9-6BBA2775FA8E}"/>
    <dgm:cxn modelId="{A4D20437-2675-400E-A01B-425F5AC37A75}" type="presOf" srcId="{52412E73-2000-4048-B445-2B1DC8146DB4}" destId="{52EA8030-6F68-4E50-9D16-C83F9629A2E3}" srcOrd="0" destOrd="0" presId="urn:microsoft.com/office/officeart/2005/8/layout/orgChart1"/>
    <dgm:cxn modelId="{AB50D237-1F6D-4E3D-80D6-26765FB13C38}" srcId="{F644FD8C-EBC4-4EFD-A3D8-7C8B11889F8B}" destId="{F5233E9E-3503-4325-99CB-AFAF36019574}" srcOrd="0" destOrd="0" parTransId="{31774B56-A4EF-4666-A617-BB459FE2DC81}" sibTransId="{988FB0C9-E464-4353-A968-D1AFCEE81403}"/>
    <dgm:cxn modelId="{00570B39-9011-4068-A40B-C8FB430EC757}" type="presOf" srcId="{713CE606-D47E-4BF0-86E5-A3B158E382FA}" destId="{8B4D19E8-F134-46CF-9C06-80314CE14BB4}" srcOrd="1" destOrd="0" presId="urn:microsoft.com/office/officeart/2005/8/layout/orgChart1"/>
    <dgm:cxn modelId="{660E415D-C5CA-4266-BF32-4CDCEB69D940}" type="presOf" srcId="{373E1FEB-1194-4951-BE0E-5A3828C915C5}" destId="{0F4AE607-844C-45D7-88E4-A751138E5169}" srcOrd="1" destOrd="0" presId="urn:microsoft.com/office/officeart/2005/8/layout/orgChart1"/>
    <dgm:cxn modelId="{E3C82141-C61A-4C5D-9E7F-C931E57197C7}" type="presOf" srcId="{52412E73-2000-4048-B445-2B1DC8146DB4}" destId="{1E4F8A46-8F87-4067-8649-CB0911C16C52}" srcOrd="1" destOrd="0" presId="urn:microsoft.com/office/officeart/2005/8/layout/orgChart1"/>
    <dgm:cxn modelId="{589B8D62-016E-4C54-A2E7-6C6DCABBA5CD}" type="presOf" srcId="{D23DD27E-7909-4823-A4FE-369B0CFFCE50}" destId="{6E16C96B-A53D-493F-9050-1A9D024335BA}" srcOrd="0" destOrd="0" presId="urn:microsoft.com/office/officeart/2005/8/layout/orgChart1"/>
    <dgm:cxn modelId="{F931B243-1ED4-4CF0-8688-11F3CC039AC1}" type="presOf" srcId="{5AAF314C-4C6C-4C9C-9802-521A52E085B4}" destId="{88D601F5-4D45-4ED4-873A-CD9045A97FA2}" srcOrd="1" destOrd="0" presId="urn:microsoft.com/office/officeart/2005/8/layout/orgChart1"/>
    <dgm:cxn modelId="{10BD9565-B1BD-4A0B-9273-492033499DE4}" srcId="{661178FE-485E-4CA7-9D81-75A3C355D18F}" destId="{0D0DB016-69A1-4C21-9BF8-37BB1DFB3BD8}" srcOrd="2" destOrd="0" parTransId="{8DB3EC21-2034-4FB7-9195-164FD15B08FD}" sibTransId="{27F84868-91A1-4011-A05A-958181371BB3}"/>
    <dgm:cxn modelId="{A3DD4746-238C-4783-A4B3-EC0FF76122CC}" type="presOf" srcId="{39FC2995-3305-4D5C-9C52-9546ACA1E21A}" destId="{EA5B72DF-6F2C-472D-AA49-7C8FEAABDFCE}" srcOrd="0" destOrd="0" presId="urn:microsoft.com/office/officeart/2005/8/layout/orgChart1"/>
    <dgm:cxn modelId="{C5686171-089F-4403-B798-B78616BDDFEE}" type="presOf" srcId="{BBE5C7BB-62C3-4DF8-B413-F63693901E18}" destId="{8FCCE643-CB24-47A3-8640-A50B2863C3C8}" srcOrd="1" destOrd="0" presId="urn:microsoft.com/office/officeart/2005/8/layout/orgChart1"/>
    <dgm:cxn modelId="{E68B2B52-7F8F-4CD4-8351-2937242DB6E9}" srcId="{9E8E2B44-1920-4504-B322-C703D016A227}" destId="{59CC8842-50E9-4C17-925A-575D2C3A1EB8}" srcOrd="4" destOrd="0" parTransId="{AF64BB5C-64D0-4163-BCB3-00E69098FEC2}" sibTransId="{D86AE7D0-590A-40A8-8DCC-73C0D4A95EB0}"/>
    <dgm:cxn modelId="{F2BD6472-0687-4349-8DBC-108F99441A7D}" type="presOf" srcId="{B4AFBEF1-6A90-43B3-85D0-3BC24CDA4EBD}" destId="{D427CEDD-A8CA-4E9E-B66B-ABEAB0B0B7A9}" srcOrd="0" destOrd="0" presId="urn:microsoft.com/office/officeart/2005/8/layout/orgChart1"/>
    <dgm:cxn modelId="{BAD38075-7F45-426D-B29B-0F9641BE18A9}" srcId="{661178FE-485E-4CA7-9D81-75A3C355D18F}" destId="{BBE5C7BB-62C3-4DF8-B413-F63693901E18}" srcOrd="0" destOrd="0" parTransId="{B0C396EA-2222-448B-A4ED-9EAC3E3B1EB4}" sibTransId="{B92ADB80-2782-40BD-BAED-118C5906553C}"/>
    <dgm:cxn modelId="{B6991178-9B68-4213-9306-2E6DD50F816E}" type="presOf" srcId="{CC0822ED-77A0-4172-9884-5187A03BC287}" destId="{7F008859-511D-4B5E-A9A1-39786FE5F763}" srcOrd="0" destOrd="0" presId="urn:microsoft.com/office/officeart/2005/8/layout/orgChart1"/>
    <dgm:cxn modelId="{CF498F79-D8ED-4D72-9602-160C91BBC995}" type="presOf" srcId="{AF64BB5C-64D0-4163-BCB3-00E69098FEC2}" destId="{C1BE7DA9-BB4F-47CE-AA3C-AA7A7516E529}" srcOrd="0" destOrd="0" presId="urn:microsoft.com/office/officeart/2005/8/layout/orgChart1"/>
    <dgm:cxn modelId="{7F4C977C-C7AE-44A7-9995-5DA5554C5169}" type="presOf" srcId="{2F035CE2-DA2B-4B54-9C56-5F623A0D399F}" destId="{2F4F1CA0-6FC3-46C1-8E56-8B72EEB1FE93}" srcOrd="1" destOrd="0" presId="urn:microsoft.com/office/officeart/2005/8/layout/orgChart1"/>
    <dgm:cxn modelId="{156E927F-C751-4169-A3D7-160D1AC3DB5F}" type="presOf" srcId="{5BA5A0F1-A348-40EC-BF20-3E653BCAB7DA}" destId="{B664D8F8-1E83-4F86-B7D7-C8889F7D6A0A}" srcOrd="0" destOrd="0" presId="urn:microsoft.com/office/officeart/2005/8/layout/orgChart1"/>
    <dgm:cxn modelId="{D43E0380-B7D1-4205-9AEB-653148B8ABDC}" type="presOf" srcId="{27E63578-0F58-45F8-9816-8A2D0869F63D}" destId="{8A984B41-BCCE-4CAE-A7D6-18565FAFC789}" srcOrd="0" destOrd="0" presId="urn:microsoft.com/office/officeart/2005/8/layout/orgChart1"/>
    <dgm:cxn modelId="{18524880-A5ED-4A82-9E5A-F8F02E031CE1}" type="presOf" srcId="{1F608A83-7FFB-4F61-BA73-A753D2D86212}" destId="{9BE5C198-77CD-405C-BF6A-3EF8EF15ED31}" srcOrd="0" destOrd="0" presId="urn:microsoft.com/office/officeart/2005/8/layout/orgChart1"/>
    <dgm:cxn modelId="{373DAB8A-CF05-4053-B0B0-F36A28823E7A}" type="presOf" srcId="{C1E85707-3274-4726-B06F-60FBD803A985}" destId="{FB455317-E7E3-405D-8F30-2C83B9D2F29D}" srcOrd="1" destOrd="0" presId="urn:microsoft.com/office/officeart/2005/8/layout/orgChart1"/>
    <dgm:cxn modelId="{F586D78D-6E55-444D-A52A-F340137604CC}" srcId="{9E8E2B44-1920-4504-B322-C703D016A227}" destId="{5AAF314C-4C6C-4C9C-9802-521A52E085B4}" srcOrd="0" destOrd="0" parTransId="{B4AFBEF1-6A90-43B3-85D0-3BC24CDA4EBD}" sibTransId="{1F0F88CB-12DF-4747-BAB6-84E824B5F469}"/>
    <dgm:cxn modelId="{F78A7493-6E1E-48F6-B568-FAFBE3397226}" srcId="{9E8E2B44-1920-4504-B322-C703D016A227}" destId="{C1E85707-3274-4726-B06F-60FBD803A985}" srcOrd="2" destOrd="0" parTransId="{39FC2995-3305-4D5C-9C52-9546ACA1E21A}" sibTransId="{340EAACD-6AC2-4741-85A4-A23BD91D2CDF}"/>
    <dgm:cxn modelId="{38FC4997-DDD1-4E63-9238-24EFBFBD4585}" srcId="{661178FE-485E-4CA7-9D81-75A3C355D18F}" destId="{52412E73-2000-4048-B445-2B1DC8146DB4}" srcOrd="3" destOrd="0" parTransId="{A4B9714F-0136-4319-9A7B-B6DA63EE052F}" sibTransId="{EE023D44-3EF5-4B57-83BA-4FFF830B93ED}"/>
    <dgm:cxn modelId="{BE9AF798-1D52-4EF2-A1D6-199F853E2A7C}" type="presOf" srcId="{A4B9714F-0136-4319-9A7B-B6DA63EE052F}" destId="{86636DF1-32E6-48C9-855C-48B8CC935124}" srcOrd="0" destOrd="0" presId="urn:microsoft.com/office/officeart/2005/8/layout/orgChart1"/>
    <dgm:cxn modelId="{BF23D99A-537E-4DEE-B671-84DD41FEE83B}" srcId="{9E8E2B44-1920-4504-B322-C703D016A227}" destId="{27E63578-0F58-45F8-9816-8A2D0869F63D}" srcOrd="1" destOrd="0" parTransId="{4C32B59F-0CB6-41BE-8126-D3349C1A8026}" sibTransId="{5FE4F996-1337-4F4D-B6E0-8BE4813A8B5D}"/>
    <dgm:cxn modelId="{E6CB5B9F-AA98-4F13-AA62-8F16C8349A5E}" srcId="{9E8E2B44-1920-4504-B322-C703D016A227}" destId="{373E1FEB-1194-4951-BE0E-5A3828C915C5}" srcOrd="3" destOrd="0" parTransId="{1F608A83-7FFB-4F61-BA73-A753D2D86212}" sibTransId="{76611EE6-A879-415E-9D53-86E711B0643C}"/>
    <dgm:cxn modelId="{33370AA0-C2FC-4A65-9F31-29F04C552A85}" type="presOf" srcId="{60DA83D9-C8D6-486A-B7E7-073EE6093361}" destId="{09D6B6AC-E251-456A-9556-8F891A666096}" srcOrd="0" destOrd="0" presId="urn:microsoft.com/office/officeart/2005/8/layout/orgChart1"/>
    <dgm:cxn modelId="{CB6938A2-633D-444B-90D0-DE3BB24F20F8}" srcId="{F644FD8C-EBC4-4EFD-A3D8-7C8B11889F8B}" destId="{5BA5A0F1-A348-40EC-BF20-3E653BCAB7DA}" srcOrd="1" destOrd="0" parTransId="{60DA83D9-C8D6-486A-B7E7-073EE6093361}" sibTransId="{40D3FFF9-FC63-4C84-AE38-9F4F50EAAC7C}"/>
    <dgm:cxn modelId="{B160E3A2-1E8A-4AB6-8731-257404B7830B}" type="presOf" srcId="{0487D945-3F4D-4129-8A3C-9FEBBAEE4552}" destId="{D2D9B7D5-2877-4106-885E-49361D4AA7AE}" srcOrd="0" destOrd="0" presId="urn:microsoft.com/office/officeart/2005/8/layout/orgChart1"/>
    <dgm:cxn modelId="{540CEDA4-D777-4DFF-8942-7B1D665C1703}" type="presOf" srcId="{C9403E38-244C-4856-97FD-CF2085DAECBD}" destId="{80FB64DE-048E-47E5-B85B-374ABAD43399}" srcOrd="1" destOrd="0" presId="urn:microsoft.com/office/officeart/2005/8/layout/orgChart1"/>
    <dgm:cxn modelId="{E38C56AB-1086-498F-9D8B-00AF41AD1F42}" type="presOf" srcId="{59CC8842-50E9-4C17-925A-575D2C3A1EB8}" destId="{B4212FEA-3D8B-4ACD-B7CD-9815ECF99BF5}" srcOrd="0" destOrd="0" presId="urn:microsoft.com/office/officeart/2005/8/layout/orgChart1"/>
    <dgm:cxn modelId="{111D2BAE-6E4D-4CAE-9A9B-47DD7DBCC706}" srcId="{F644FD8C-EBC4-4EFD-A3D8-7C8B11889F8B}" destId="{2F035CE2-DA2B-4B54-9C56-5F623A0D399F}" srcOrd="2" destOrd="0" parTransId="{DAC1AB63-D5EE-4705-9DCB-9D6273C626B7}" sibTransId="{E5677C42-DA90-4657-87F9-2066B1E8A8EA}"/>
    <dgm:cxn modelId="{42C108B2-E941-46E2-A76C-193C3E3B56F9}" srcId="{9E8E2B44-1920-4504-B322-C703D016A227}" destId="{713CE606-D47E-4BF0-86E5-A3B158E382FA}" srcOrd="5" destOrd="0" parTransId="{8E27FB19-443A-471E-A914-1B850E44D635}" sibTransId="{96C23D42-6529-47F8-8170-2EE082295ADC}"/>
    <dgm:cxn modelId="{93F0B3B2-285A-4689-991D-04399DEBF595}" type="presOf" srcId="{F644FD8C-EBC4-4EFD-A3D8-7C8B11889F8B}" destId="{41023770-4006-47C5-A885-861EAAC3581C}" srcOrd="1" destOrd="0" presId="urn:microsoft.com/office/officeart/2005/8/layout/orgChart1"/>
    <dgm:cxn modelId="{46EA3DB8-16FE-4D35-B860-65BD1ADF70D4}" type="presOf" srcId="{A3916B1D-6194-41FB-9DBC-26210ED2D985}" destId="{0425370F-D249-4C26-8CA0-DB32C29B4710}" srcOrd="1" destOrd="0" presId="urn:microsoft.com/office/officeart/2005/8/layout/orgChart1"/>
    <dgm:cxn modelId="{91EA40B8-2B12-4D64-BFC8-E74B1C6295ED}" srcId="{01D7F48E-F4EF-4FEF-986A-F7D5A910C537}" destId="{F644FD8C-EBC4-4EFD-A3D8-7C8B11889F8B}" srcOrd="0" destOrd="0" parTransId="{D23DD27E-7909-4823-A4FE-369B0CFFCE50}" sibTransId="{03660FF0-F727-48B6-922D-0573EF1BFE02}"/>
    <dgm:cxn modelId="{99B0FABE-EEB5-46BF-934B-A21507E5D907}" type="presOf" srcId="{F5233E9E-3503-4325-99CB-AFAF36019574}" destId="{FC887974-2C5F-4933-9CAC-7D7FE21BC938}" srcOrd="0" destOrd="0" presId="urn:microsoft.com/office/officeart/2005/8/layout/orgChart1"/>
    <dgm:cxn modelId="{4A9BAAC6-B89A-4631-B656-C62CA53BED69}" type="presOf" srcId="{A3916B1D-6194-41FB-9DBC-26210ED2D985}" destId="{7FF01BA3-BBEE-4F90-B140-6F25C9ED0652}" srcOrd="0" destOrd="0" presId="urn:microsoft.com/office/officeart/2005/8/layout/orgChart1"/>
    <dgm:cxn modelId="{B0A745C8-4636-49E9-B6B3-43BAC34CF6C9}" type="presOf" srcId="{31774B56-A4EF-4666-A617-BB459FE2DC81}" destId="{B5C67F4D-0DF7-4991-938B-B763E6C8374F}" srcOrd="0" destOrd="0" presId="urn:microsoft.com/office/officeart/2005/8/layout/orgChart1"/>
    <dgm:cxn modelId="{B58C28CC-84A4-40FE-9ED9-B527F67820B0}" type="presOf" srcId="{373E1FEB-1194-4951-BE0E-5A3828C915C5}" destId="{52E69513-43D6-438E-9610-AF2DCE58D25E}" srcOrd="0" destOrd="0" presId="urn:microsoft.com/office/officeart/2005/8/layout/orgChart1"/>
    <dgm:cxn modelId="{D02670D3-2679-4D4F-B4B1-EE3C0048D792}" type="presOf" srcId="{2F035CE2-DA2B-4B54-9C56-5F623A0D399F}" destId="{2A7671B5-D138-4443-A42E-FFF9AC63A3D9}" srcOrd="0" destOrd="0" presId="urn:microsoft.com/office/officeart/2005/8/layout/orgChart1"/>
    <dgm:cxn modelId="{722005D6-782F-43FE-A0B3-3EC21EB079DF}" type="presOf" srcId="{59CC8842-50E9-4C17-925A-575D2C3A1EB8}" destId="{539981BB-1C09-43B7-B156-4EAF82F06D3B}" srcOrd="1" destOrd="0" presId="urn:microsoft.com/office/officeart/2005/8/layout/orgChart1"/>
    <dgm:cxn modelId="{AD3D7EDB-78EE-4C17-BE9E-BBA25B4A930B}" type="presOf" srcId="{B0C396EA-2222-448B-A4ED-9EAC3E3B1EB4}" destId="{E984D332-36C2-476D-B4FC-0329579F35B0}" srcOrd="0" destOrd="0" presId="urn:microsoft.com/office/officeart/2005/8/layout/orgChart1"/>
    <dgm:cxn modelId="{7469A6E3-B888-4164-9442-E49BAB9B838B}" type="presOf" srcId="{661178FE-485E-4CA7-9D81-75A3C355D18F}" destId="{B7B1B8D2-3B9C-43D2-BDBD-7DB5BD93CA7B}" srcOrd="1" destOrd="0" presId="urn:microsoft.com/office/officeart/2005/8/layout/orgChart1"/>
    <dgm:cxn modelId="{304AFFE6-0B2E-4A0B-BE4A-B4C7C84F7E15}" type="presOf" srcId="{C9403E38-244C-4856-97FD-CF2085DAECBD}" destId="{356FBF5B-DEBC-4AFD-BB63-42D11F3164A2}" srcOrd="0" destOrd="0" presId="urn:microsoft.com/office/officeart/2005/8/layout/orgChart1"/>
    <dgm:cxn modelId="{8183AFEA-3318-4271-909F-34B68C22DBCA}" type="presOf" srcId="{713CE606-D47E-4BF0-86E5-A3B158E382FA}" destId="{A0BE96D6-E927-43BF-9ECF-EA08456ACE4C}" srcOrd="0" destOrd="0" presId="urn:microsoft.com/office/officeart/2005/8/layout/orgChart1"/>
    <dgm:cxn modelId="{095E40ED-1F29-4110-A2CC-D37DE823B89D}" type="presOf" srcId="{BBE5C7BB-62C3-4DF8-B413-F63693901E18}" destId="{E17B11D2-665F-446D-B5E0-608DB7A3C79A}" srcOrd="0" destOrd="0" presId="urn:microsoft.com/office/officeart/2005/8/layout/orgChart1"/>
    <dgm:cxn modelId="{0AE702EE-B934-4479-B25B-F71C02DF425B}" type="presOf" srcId="{DAC1AB63-D5EE-4705-9DCB-9D6273C626B7}" destId="{6C026F68-80FA-4E42-9BA5-369BB3903AE0}" srcOrd="0" destOrd="0" presId="urn:microsoft.com/office/officeart/2005/8/layout/orgChart1"/>
    <dgm:cxn modelId="{B3E133EF-A2C4-4395-9A21-10A8EC385BC3}" srcId="{01D7F48E-F4EF-4FEF-986A-F7D5A910C537}" destId="{661178FE-485E-4CA7-9D81-75A3C355D18F}" srcOrd="2" destOrd="0" parTransId="{3E9D28E2-EF7E-4490-840F-E5498646017C}" sibTransId="{03012880-E39E-4E4B-B963-3368F3CF1964}"/>
    <dgm:cxn modelId="{571A20F4-63B1-49FE-9E6F-7E267B0160CD}" type="presOf" srcId="{43380FF4-DEDB-4A79-9DB1-14F5C59790CA}" destId="{69814160-C701-4EDD-BCF5-7AE2C8DAA150}" srcOrd="0" destOrd="0" presId="urn:microsoft.com/office/officeart/2005/8/layout/orgChart1"/>
    <dgm:cxn modelId="{AF7574F4-DCD4-4839-A478-2F71E64F133D}" type="presOf" srcId="{F5233E9E-3503-4325-99CB-AFAF36019574}" destId="{FC36A3AA-65FD-4B8C-A66A-EBED84FDF4CE}" srcOrd="1" destOrd="0" presId="urn:microsoft.com/office/officeart/2005/8/layout/orgChart1"/>
    <dgm:cxn modelId="{CA4268F9-72AD-46CA-87FD-8C1BC969046D}" srcId="{01D7F48E-F4EF-4FEF-986A-F7D5A910C537}" destId="{9E8E2B44-1920-4504-B322-C703D016A227}" srcOrd="1" destOrd="0" parTransId="{01FFCF14-F57C-4A38-A662-C1BF69DC42B0}" sibTransId="{B9FC9F27-B4B2-4EC9-805B-3EFAFD74C66B}"/>
    <dgm:cxn modelId="{E0FAD3F9-2742-44CB-BB28-4178A478C2EC}" type="presOf" srcId="{3E9D28E2-EF7E-4490-840F-E5498646017C}" destId="{FA57F1ED-5F22-43AD-B92C-0850683690CB}" srcOrd="0" destOrd="0" presId="urn:microsoft.com/office/officeart/2005/8/layout/orgChart1"/>
    <dgm:cxn modelId="{F3D2D4F9-730E-4CCF-8D14-6C8A381F13D8}" type="presOf" srcId="{5BA5A0F1-A348-40EC-BF20-3E653BCAB7DA}" destId="{BAE55D5D-C5BB-484E-9FB2-2FC0BA55E66A}" srcOrd="1" destOrd="0" presId="urn:microsoft.com/office/officeart/2005/8/layout/orgChart1"/>
    <dgm:cxn modelId="{37E700FB-31A0-4781-A1C1-5E1441CCE5C0}" type="presOf" srcId="{01FFCF14-F57C-4A38-A662-C1BF69DC42B0}" destId="{34F05744-8CD8-44BD-8CA5-6F1E6F43D8C4}" srcOrd="0" destOrd="0" presId="urn:microsoft.com/office/officeart/2005/8/layout/orgChart1"/>
    <dgm:cxn modelId="{FC96D1FF-695C-45D5-986A-222CDB98D37E}" type="presOf" srcId="{8DB3EC21-2034-4FB7-9195-164FD15B08FD}" destId="{87873774-64B1-4171-A2B1-AAE6C302180E}" srcOrd="0" destOrd="0" presId="urn:microsoft.com/office/officeart/2005/8/layout/orgChart1"/>
    <dgm:cxn modelId="{298B0523-52FE-45C9-8713-B6DC5E2699B4}" type="presParOf" srcId="{7F008859-511D-4B5E-A9A1-39786FE5F763}" destId="{3111F168-E21C-47FD-8483-C621BBB9AC46}" srcOrd="0" destOrd="0" presId="urn:microsoft.com/office/officeart/2005/8/layout/orgChart1"/>
    <dgm:cxn modelId="{032CF952-5FCA-46AF-946E-3200EC3D4FFC}" type="presParOf" srcId="{3111F168-E21C-47FD-8483-C621BBB9AC46}" destId="{D2CA97EE-D1C5-4AA0-8BB5-664113A970FC}" srcOrd="0" destOrd="0" presId="urn:microsoft.com/office/officeart/2005/8/layout/orgChart1"/>
    <dgm:cxn modelId="{E1B60796-B8B5-48D8-8BE8-59E439A457C3}" type="presParOf" srcId="{D2CA97EE-D1C5-4AA0-8BB5-664113A970FC}" destId="{B05BD84C-786C-4866-8243-C5177477CE81}" srcOrd="0" destOrd="0" presId="urn:microsoft.com/office/officeart/2005/8/layout/orgChart1"/>
    <dgm:cxn modelId="{5008330C-2A31-4D69-8CED-BF1D6708DA2B}" type="presParOf" srcId="{D2CA97EE-D1C5-4AA0-8BB5-664113A970FC}" destId="{AF555A22-6B4C-4A24-9D49-1E88131CF7A7}" srcOrd="1" destOrd="0" presId="urn:microsoft.com/office/officeart/2005/8/layout/orgChart1"/>
    <dgm:cxn modelId="{BF07E72D-94F0-46C5-A95E-412EE3A8A08B}" type="presParOf" srcId="{3111F168-E21C-47FD-8483-C621BBB9AC46}" destId="{140A5476-57A7-4FF6-8228-F1BB8A23B01F}" srcOrd="1" destOrd="0" presId="urn:microsoft.com/office/officeart/2005/8/layout/orgChart1"/>
    <dgm:cxn modelId="{581167D2-B762-4E0A-807E-3F5BB5695B9B}" type="presParOf" srcId="{140A5476-57A7-4FF6-8228-F1BB8A23B01F}" destId="{6E16C96B-A53D-493F-9050-1A9D024335BA}" srcOrd="0" destOrd="0" presId="urn:microsoft.com/office/officeart/2005/8/layout/orgChart1"/>
    <dgm:cxn modelId="{D416584A-28BF-4319-ABF4-656173920E69}" type="presParOf" srcId="{140A5476-57A7-4FF6-8228-F1BB8A23B01F}" destId="{60A738EB-3603-4205-8E91-EAD330FF97C5}" srcOrd="1" destOrd="0" presId="urn:microsoft.com/office/officeart/2005/8/layout/orgChart1"/>
    <dgm:cxn modelId="{6975E469-95DA-44C8-8053-D495719208AB}" type="presParOf" srcId="{60A738EB-3603-4205-8E91-EAD330FF97C5}" destId="{6E82A727-21CC-4FE4-8C8C-817045C4BF3D}" srcOrd="0" destOrd="0" presId="urn:microsoft.com/office/officeart/2005/8/layout/orgChart1"/>
    <dgm:cxn modelId="{1DF1BDA7-058F-42BB-8637-5DB21AD8EF34}" type="presParOf" srcId="{6E82A727-21CC-4FE4-8C8C-817045C4BF3D}" destId="{A352FEF0-E2A5-4FD9-9790-77C9AE63B922}" srcOrd="0" destOrd="0" presId="urn:microsoft.com/office/officeart/2005/8/layout/orgChart1"/>
    <dgm:cxn modelId="{212D20D2-F091-41DD-B0AA-6FC474E66E8C}" type="presParOf" srcId="{6E82A727-21CC-4FE4-8C8C-817045C4BF3D}" destId="{41023770-4006-47C5-A885-861EAAC3581C}" srcOrd="1" destOrd="0" presId="urn:microsoft.com/office/officeart/2005/8/layout/orgChart1"/>
    <dgm:cxn modelId="{FABCEEE4-D4D2-4CDD-8F36-CF61BACA1F47}" type="presParOf" srcId="{60A738EB-3603-4205-8E91-EAD330FF97C5}" destId="{1807C53B-9719-47D4-84C2-15F41B0F47CC}" srcOrd="1" destOrd="0" presId="urn:microsoft.com/office/officeart/2005/8/layout/orgChart1"/>
    <dgm:cxn modelId="{0D032FF1-84A8-4652-9ADB-654D15E5D283}" type="presParOf" srcId="{1807C53B-9719-47D4-84C2-15F41B0F47CC}" destId="{B5C67F4D-0DF7-4991-938B-B763E6C8374F}" srcOrd="0" destOrd="0" presId="urn:microsoft.com/office/officeart/2005/8/layout/orgChart1"/>
    <dgm:cxn modelId="{38515189-A178-498C-81D2-221BCAC2F1F8}" type="presParOf" srcId="{1807C53B-9719-47D4-84C2-15F41B0F47CC}" destId="{2D424C04-D8FD-4A1A-BF2B-BE490F2A1A25}" srcOrd="1" destOrd="0" presId="urn:microsoft.com/office/officeart/2005/8/layout/orgChart1"/>
    <dgm:cxn modelId="{A874AC6D-6F68-4BF8-9692-3CA632EA9F65}" type="presParOf" srcId="{2D424C04-D8FD-4A1A-BF2B-BE490F2A1A25}" destId="{087F80D7-DBA3-4A1B-A49B-C364F69CC3DF}" srcOrd="0" destOrd="0" presId="urn:microsoft.com/office/officeart/2005/8/layout/orgChart1"/>
    <dgm:cxn modelId="{EE4FA2C5-9A3D-437C-AF33-3842F5BB7F51}" type="presParOf" srcId="{087F80D7-DBA3-4A1B-A49B-C364F69CC3DF}" destId="{FC887974-2C5F-4933-9CAC-7D7FE21BC938}" srcOrd="0" destOrd="0" presId="urn:microsoft.com/office/officeart/2005/8/layout/orgChart1"/>
    <dgm:cxn modelId="{3959602D-CFB6-4810-BA2D-F5D241B96B89}" type="presParOf" srcId="{087F80D7-DBA3-4A1B-A49B-C364F69CC3DF}" destId="{FC36A3AA-65FD-4B8C-A66A-EBED84FDF4CE}" srcOrd="1" destOrd="0" presId="urn:microsoft.com/office/officeart/2005/8/layout/orgChart1"/>
    <dgm:cxn modelId="{7CDDF253-84C5-4A18-8FCB-5B2BE1639C14}" type="presParOf" srcId="{2D424C04-D8FD-4A1A-BF2B-BE490F2A1A25}" destId="{B18FA8BD-441C-4486-A0D3-E454EC91299B}" srcOrd="1" destOrd="0" presId="urn:microsoft.com/office/officeart/2005/8/layout/orgChart1"/>
    <dgm:cxn modelId="{E4928829-F26C-48AD-89E8-BDD77A5EC824}" type="presParOf" srcId="{2D424C04-D8FD-4A1A-BF2B-BE490F2A1A25}" destId="{0BAFCCC8-A84C-4B9D-8331-2704A2759852}" srcOrd="2" destOrd="0" presId="urn:microsoft.com/office/officeart/2005/8/layout/orgChart1"/>
    <dgm:cxn modelId="{456B787C-950C-4D2F-830A-4E0552AE0BF5}" type="presParOf" srcId="{1807C53B-9719-47D4-84C2-15F41B0F47CC}" destId="{09D6B6AC-E251-456A-9556-8F891A666096}" srcOrd="2" destOrd="0" presId="urn:microsoft.com/office/officeart/2005/8/layout/orgChart1"/>
    <dgm:cxn modelId="{2A375760-8C19-4B92-986A-AD50F26209AC}" type="presParOf" srcId="{1807C53B-9719-47D4-84C2-15F41B0F47CC}" destId="{8C5D4725-A581-4F8B-BDA0-9A56CCA61514}" srcOrd="3" destOrd="0" presId="urn:microsoft.com/office/officeart/2005/8/layout/orgChart1"/>
    <dgm:cxn modelId="{080C1F87-F701-470C-ACBA-295222CA7985}" type="presParOf" srcId="{8C5D4725-A581-4F8B-BDA0-9A56CCA61514}" destId="{3B180C8D-291E-49B9-9AA4-3140957EF2E4}" srcOrd="0" destOrd="0" presId="urn:microsoft.com/office/officeart/2005/8/layout/orgChart1"/>
    <dgm:cxn modelId="{44B4DD7F-2106-4D8A-9493-AA64D62DE4A6}" type="presParOf" srcId="{3B180C8D-291E-49B9-9AA4-3140957EF2E4}" destId="{B664D8F8-1E83-4F86-B7D7-C8889F7D6A0A}" srcOrd="0" destOrd="0" presId="urn:microsoft.com/office/officeart/2005/8/layout/orgChart1"/>
    <dgm:cxn modelId="{6DAEE2FA-C0CE-4AA6-AC4D-9711B74175B1}" type="presParOf" srcId="{3B180C8D-291E-49B9-9AA4-3140957EF2E4}" destId="{BAE55D5D-C5BB-484E-9FB2-2FC0BA55E66A}" srcOrd="1" destOrd="0" presId="urn:microsoft.com/office/officeart/2005/8/layout/orgChart1"/>
    <dgm:cxn modelId="{075C5CDF-D059-4053-A6B7-C552F3A8495C}" type="presParOf" srcId="{8C5D4725-A581-4F8B-BDA0-9A56CCA61514}" destId="{D167CCF7-0D1D-469E-83FE-D4CB10507521}" srcOrd="1" destOrd="0" presId="urn:microsoft.com/office/officeart/2005/8/layout/orgChart1"/>
    <dgm:cxn modelId="{4F5CC65B-B057-4876-A21A-E773E4526EBD}" type="presParOf" srcId="{8C5D4725-A581-4F8B-BDA0-9A56CCA61514}" destId="{3AEBA20E-2B2B-4A7D-B474-0097242647FC}" srcOrd="2" destOrd="0" presId="urn:microsoft.com/office/officeart/2005/8/layout/orgChart1"/>
    <dgm:cxn modelId="{CA15E28E-7B91-4084-AA2F-3AECA8A3265B}" type="presParOf" srcId="{1807C53B-9719-47D4-84C2-15F41B0F47CC}" destId="{6C026F68-80FA-4E42-9BA5-369BB3903AE0}" srcOrd="4" destOrd="0" presId="urn:microsoft.com/office/officeart/2005/8/layout/orgChart1"/>
    <dgm:cxn modelId="{2915342E-1405-491F-ADB4-0BE492152DC2}" type="presParOf" srcId="{1807C53B-9719-47D4-84C2-15F41B0F47CC}" destId="{BEAF934E-3B54-4902-AE3B-6AD71A51DD5E}" srcOrd="5" destOrd="0" presId="urn:microsoft.com/office/officeart/2005/8/layout/orgChart1"/>
    <dgm:cxn modelId="{48965EF2-7D27-404D-A3E1-0D046274BB67}" type="presParOf" srcId="{BEAF934E-3B54-4902-AE3B-6AD71A51DD5E}" destId="{7EEEB84E-1CB0-4DF2-AE73-4FFD74908E7A}" srcOrd="0" destOrd="0" presId="urn:microsoft.com/office/officeart/2005/8/layout/orgChart1"/>
    <dgm:cxn modelId="{4990C900-B2CC-43DC-A917-E1B28EED8B6E}" type="presParOf" srcId="{7EEEB84E-1CB0-4DF2-AE73-4FFD74908E7A}" destId="{2A7671B5-D138-4443-A42E-FFF9AC63A3D9}" srcOrd="0" destOrd="0" presId="urn:microsoft.com/office/officeart/2005/8/layout/orgChart1"/>
    <dgm:cxn modelId="{41C4B147-407A-4CDC-842F-B61ECB6C6ADF}" type="presParOf" srcId="{7EEEB84E-1CB0-4DF2-AE73-4FFD74908E7A}" destId="{2F4F1CA0-6FC3-46C1-8E56-8B72EEB1FE93}" srcOrd="1" destOrd="0" presId="urn:microsoft.com/office/officeart/2005/8/layout/orgChart1"/>
    <dgm:cxn modelId="{CF1D1EAB-363B-4081-9286-016476606CF0}" type="presParOf" srcId="{BEAF934E-3B54-4902-AE3B-6AD71A51DD5E}" destId="{06629097-FE79-41C0-9FC5-718A66139822}" srcOrd="1" destOrd="0" presId="urn:microsoft.com/office/officeart/2005/8/layout/orgChart1"/>
    <dgm:cxn modelId="{E7710CEE-1AF9-45EE-B7AD-5CE10CE63D36}" type="presParOf" srcId="{BEAF934E-3B54-4902-AE3B-6AD71A51DD5E}" destId="{5CE59B25-620C-4D1C-8A61-99D3EBBCA023}" srcOrd="2" destOrd="0" presId="urn:microsoft.com/office/officeart/2005/8/layout/orgChart1"/>
    <dgm:cxn modelId="{4B7AD42C-305E-4E6F-BED3-16EE5D8AB5C1}" type="presParOf" srcId="{60A738EB-3603-4205-8E91-EAD330FF97C5}" destId="{3337FF4F-1ACD-412D-B509-B1BA33DD3DD4}" srcOrd="2" destOrd="0" presId="urn:microsoft.com/office/officeart/2005/8/layout/orgChart1"/>
    <dgm:cxn modelId="{FDF10292-EC92-4EBC-8CF8-0C9CDAAB6068}" type="presParOf" srcId="{140A5476-57A7-4FF6-8228-F1BB8A23B01F}" destId="{34F05744-8CD8-44BD-8CA5-6F1E6F43D8C4}" srcOrd="2" destOrd="0" presId="urn:microsoft.com/office/officeart/2005/8/layout/orgChart1"/>
    <dgm:cxn modelId="{4EF24EB5-D8F8-475C-A5C7-0B2B8952171B}" type="presParOf" srcId="{140A5476-57A7-4FF6-8228-F1BB8A23B01F}" destId="{829B7715-3AEC-401E-875F-8E6ED7AE8B62}" srcOrd="3" destOrd="0" presId="urn:microsoft.com/office/officeart/2005/8/layout/orgChart1"/>
    <dgm:cxn modelId="{136D392E-A7B6-49E5-9CB5-DDDDDAA6138D}" type="presParOf" srcId="{829B7715-3AEC-401E-875F-8E6ED7AE8B62}" destId="{630328F5-AE0E-4A9A-A8DB-8FBD63A1087B}" srcOrd="0" destOrd="0" presId="urn:microsoft.com/office/officeart/2005/8/layout/orgChart1"/>
    <dgm:cxn modelId="{17E4F5C4-983A-4302-93BC-DC910FF5A758}" type="presParOf" srcId="{630328F5-AE0E-4A9A-A8DB-8FBD63A1087B}" destId="{80CA852A-1DC4-4273-857B-8B74690EBC14}" srcOrd="0" destOrd="0" presId="urn:microsoft.com/office/officeart/2005/8/layout/orgChart1"/>
    <dgm:cxn modelId="{DA70F152-4C14-4A2F-99EE-50EAA11D65BA}" type="presParOf" srcId="{630328F5-AE0E-4A9A-A8DB-8FBD63A1087B}" destId="{42CDC39A-D149-4476-ADD4-4031CB7C9597}" srcOrd="1" destOrd="0" presId="urn:microsoft.com/office/officeart/2005/8/layout/orgChart1"/>
    <dgm:cxn modelId="{1E34AC3E-19B3-4812-A099-2E4DA488AA5D}" type="presParOf" srcId="{829B7715-3AEC-401E-875F-8E6ED7AE8B62}" destId="{C4E83C5B-DE8D-4BB7-8D92-697D017C17E9}" srcOrd="1" destOrd="0" presId="urn:microsoft.com/office/officeart/2005/8/layout/orgChart1"/>
    <dgm:cxn modelId="{7714CCEE-8D43-4EEB-BED4-79226490438F}" type="presParOf" srcId="{C4E83C5B-DE8D-4BB7-8D92-697D017C17E9}" destId="{D427CEDD-A8CA-4E9E-B66B-ABEAB0B0B7A9}" srcOrd="0" destOrd="0" presId="urn:microsoft.com/office/officeart/2005/8/layout/orgChart1"/>
    <dgm:cxn modelId="{F18E5E4D-501F-4592-9E91-4DE1F4ECBF18}" type="presParOf" srcId="{C4E83C5B-DE8D-4BB7-8D92-697D017C17E9}" destId="{DDDA98F4-5613-4603-8E58-F8CA546AAD52}" srcOrd="1" destOrd="0" presId="urn:microsoft.com/office/officeart/2005/8/layout/orgChart1"/>
    <dgm:cxn modelId="{C2D688A5-4BDC-4964-840D-21BF3E3852B3}" type="presParOf" srcId="{DDDA98F4-5613-4603-8E58-F8CA546AAD52}" destId="{89999C52-421D-401A-BC8F-EDC2037BB3F5}" srcOrd="0" destOrd="0" presId="urn:microsoft.com/office/officeart/2005/8/layout/orgChart1"/>
    <dgm:cxn modelId="{42228EBF-D90C-4D33-A759-612FD16B328F}" type="presParOf" srcId="{89999C52-421D-401A-BC8F-EDC2037BB3F5}" destId="{05771273-8A1D-47B6-B274-B644D122D537}" srcOrd="0" destOrd="0" presId="urn:microsoft.com/office/officeart/2005/8/layout/orgChart1"/>
    <dgm:cxn modelId="{825273ED-EDBB-4816-A5D7-305F2475BA48}" type="presParOf" srcId="{89999C52-421D-401A-BC8F-EDC2037BB3F5}" destId="{88D601F5-4D45-4ED4-873A-CD9045A97FA2}" srcOrd="1" destOrd="0" presId="urn:microsoft.com/office/officeart/2005/8/layout/orgChart1"/>
    <dgm:cxn modelId="{644BA948-F58D-4850-8BE8-5FF3B21AFA84}" type="presParOf" srcId="{DDDA98F4-5613-4603-8E58-F8CA546AAD52}" destId="{DE791946-D27C-4300-A390-562934A85939}" srcOrd="1" destOrd="0" presId="urn:microsoft.com/office/officeart/2005/8/layout/orgChart1"/>
    <dgm:cxn modelId="{1C3DB4FE-37C0-483A-B5C1-F3AD4E2206EF}" type="presParOf" srcId="{DDDA98F4-5613-4603-8E58-F8CA546AAD52}" destId="{812A1E0E-04A0-46C8-A7DB-EC7D5EB9231A}" srcOrd="2" destOrd="0" presId="urn:microsoft.com/office/officeart/2005/8/layout/orgChart1"/>
    <dgm:cxn modelId="{200B33DA-AA98-46E7-8D06-AC60CBC5263A}" type="presParOf" srcId="{C4E83C5B-DE8D-4BB7-8D92-697D017C17E9}" destId="{5B74CD5A-7D4C-42B7-8773-EAE66308ECDE}" srcOrd="2" destOrd="0" presId="urn:microsoft.com/office/officeart/2005/8/layout/orgChart1"/>
    <dgm:cxn modelId="{6040B693-034E-4246-946D-17F1FF9D0C45}" type="presParOf" srcId="{C4E83C5B-DE8D-4BB7-8D92-697D017C17E9}" destId="{9A50155A-C490-4084-8E55-CF2E2C3763DE}" srcOrd="3" destOrd="0" presId="urn:microsoft.com/office/officeart/2005/8/layout/orgChart1"/>
    <dgm:cxn modelId="{E702EAA8-C73B-4E26-89A0-2DC2B9D95AA3}" type="presParOf" srcId="{9A50155A-C490-4084-8E55-CF2E2C3763DE}" destId="{4A33EF1A-0E19-4812-8E49-0D6B5E8D445D}" srcOrd="0" destOrd="0" presId="urn:microsoft.com/office/officeart/2005/8/layout/orgChart1"/>
    <dgm:cxn modelId="{6138C078-013F-445D-AD97-42185022CD71}" type="presParOf" srcId="{4A33EF1A-0E19-4812-8E49-0D6B5E8D445D}" destId="{8A984B41-BCCE-4CAE-A7D6-18565FAFC789}" srcOrd="0" destOrd="0" presId="urn:microsoft.com/office/officeart/2005/8/layout/orgChart1"/>
    <dgm:cxn modelId="{FAF7C61B-145E-4863-BD3E-7FB651BAD170}" type="presParOf" srcId="{4A33EF1A-0E19-4812-8E49-0D6B5E8D445D}" destId="{EF62C7D0-95E2-40D9-9B68-FA7424F4F55A}" srcOrd="1" destOrd="0" presId="urn:microsoft.com/office/officeart/2005/8/layout/orgChart1"/>
    <dgm:cxn modelId="{2AABE3B8-5834-4CD1-9C85-C62B4A1D5728}" type="presParOf" srcId="{9A50155A-C490-4084-8E55-CF2E2C3763DE}" destId="{785538DA-55B3-4945-AABE-D0722A2EE90E}" srcOrd="1" destOrd="0" presId="urn:microsoft.com/office/officeart/2005/8/layout/orgChart1"/>
    <dgm:cxn modelId="{7610EB7C-A6A1-418D-993E-A1382E1475E7}" type="presParOf" srcId="{9A50155A-C490-4084-8E55-CF2E2C3763DE}" destId="{1432614F-85D2-4A0D-BDF0-D97DF086C26C}" srcOrd="2" destOrd="0" presId="urn:microsoft.com/office/officeart/2005/8/layout/orgChart1"/>
    <dgm:cxn modelId="{D77E5F5F-F110-4D04-8A5A-850D83EDEA6E}" type="presParOf" srcId="{C4E83C5B-DE8D-4BB7-8D92-697D017C17E9}" destId="{EA5B72DF-6F2C-472D-AA49-7C8FEAABDFCE}" srcOrd="4" destOrd="0" presId="urn:microsoft.com/office/officeart/2005/8/layout/orgChart1"/>
    <dgm:cxn modelId="{CA8223D6-FD91-4841-B4E5-D8184C5D8876}" type="presParOf" srcId="{C4E83C5B-DE8D-4BB7-8D92-697D017C17E9}" destId="{E882EA7B-0FE3-4DF9-AAC2-9DC0383F3569}" srcOrd="5" destOrd="0" presId="urn:microsoft.com/office/officeart/2005/8/layout/orgChart1"/>
    <dgm:cxn modelId="{A7A3EC8F-4742-4F36-A5FC-95636F533D48}" type="presParOf" srcId="{E882EA7B-0FE3-4DF9-AAC2-9DC0383F3569}" destId="{54E3250F-CB20-4602-9FCE-4F800875C7B5}" srcOrd="0" destOrd="0" presId="urn:microsoft.com/office/officeart/2005/8/layout/orgChart1"/>
    <dgm:cxn modelId="{F41CF3AC-7510-4936-B8F9-240B591E877C}" type="presParOf" srcId="{54E3250F-CB20-4602-9FCE-4F800875C7B5}" destId="{8B0E9F88-B3D2-4B61-87A8-411375AF5D15}" srcOrd="0" destOrd="0" presId="urn:microsoft.com/office/officeart/2005/8/layout/orgChart1"/>
    <dgm:cxn modelId="{BF555A6C-F163-46B8-9B8A-42CBA0AB90FF}" type="presParOf" srcId="{54E3250F-CB20-4602-9FCE-4F800875C7B5}" destId="{FB455317-E7E3-405D-8F30-2C83B9D2F29D}" srcOrd="1" destOrd="0" presId="urn:microsoft.com/office/officeart/2005/8/layout/orgChart1"/>
    <dgm:cxn modelId="{C74BBB7D-216F-4D06-A387-7BBDD43E40AF}" type="presParOf" srcId="{E882EA7B-0FE3-4DF9-AAC2-9DC0383F3569}" destId="{2CABCDA7-2596-4B38-98F2-0C7F1E99876E}" srcOrd="1" destOrd="0" presId="urn:microsoft.com/office/officeart/2005/8/layout/orgChart1"/>
    <dgm:cxn modelId="{FFB845C9-DF5D-4144-A7CC-F507A2A732EB}" type="presParOf" srcId="{E882EA7B-0FE3-4DF9-AAC2-9DC0383F3569}" destId="{A3445E16-A3E6-4554-85BD-206077FA9ED4}" srcOrd="2" destOrd="0" presId="urn:microsoft.com/office/officeart/2005/8/layout/orgChart1"/>
    <dgm:cxn modelId="{EF70922C-844F-4D97-852F-152B1A24BDA1}" type="presParOf" srcId="{C4E83C5B-DE8D-4BB7-8D92-697D017C17E9}" destId="{9BE5C198-77CD-405C-BF6A-3EF8EF15ED31}" srcOrd="6" destOrd="0" presId="urn:microsoft.com/office/officeart/2005/8/layout/orgChart1"/>
    <dgm:cxn modelId="{E70AE710-5B02-4D2E-9E43-A8431767BBF9}" type="presParOf" srcId="{C4E83C5B-DE8D-4BB7-8D92-697D017C17E9}" destId="{639A44C3-4B4B-46E3-8C60-2BD31669EACE}" srcOrd="7" destOrd="0" presId="urn:microsoft.com/office/officeart/2005/8/layout/orgChart1"/>
    <dgm:cxn modelId="{9E5F5567-C5F1-4B0E-A234-AD9C5B9E4823}" type="presParOf" srcId="{639A44C3-4B4B-46E3-8C60-2BD31669EACE}" destId="{7859B19B-0AE4-44EB-8624-1D6EAC5D34E5}" srcOrd="0" destOrd="0" presId="urn:microsoft.com/office/officeart/2005/8/layout/orgChart1"/>
    <dgm:cxn modelId="{5F017F09-7D8A-445E-AB5C-0DB0317803F5}" type="presParOf" srcId="{7859B19B-0AE4-44EB-8624-1D6EAC5D34E5}" destId="{52E69513-43D6-438E-9610-AF2DCE58D25E}" srcOrd="0" destOrd="0" presId="urn:microsoft.com/office/officeart/2005/8/layout/orgChart1"/>
    <dgm:cxn modelId="{116DE134-6D86-486C-843D-23849D2EC464}" type="presParOf" srcId="{7859B19B-0AE4-44EB-8624-1D6EAC5D34E5}" destId="{0F4AE607-844C-45D7-88E4-A751138E5169}" srcOrd="1" destOrd="0" presId="urn:microsoft.com/office/officeart/2005/8/layout/orgChart1"/>
    <dgm:cxn modelId="{A801AC7E-F320-4F58-A74B-C84BD8344F35}" type="presParOf" srcId="{639A44C3-4B4B-46E3-8C60-2BD31669EACE}" destId="{34657BF9-BF02-4D7F-9E5D-D2239B0314E4}" srcOrd="1" destOrd="0" presId="urn:microsoft.com/office/officeart/2005/8/layout/orgChart1"/>
    <dgm:cxn modelId="{A0A139BA-24A8-46A3-B1AB-4B41A9F9EFF4}" type="presParOf" srcId="{639A44C3-4B4B-46E3-8C60-2BD31669EACE}" destId="{AD1F563F-FD97-4B66-9563-5CB51DE8001B}" srcOrd="2" destOrd="0" presId="urn:microsoft.com/office/officeart/2005/8/layout/orgChart1"/>
    <dgm:cxn modelId="{ABD0F506-198B-4450-BC87-3DC9E17D4A09}" type="presParOf" srcId="{C4E83C5B-DE8D-4BB7-8D92-697D017C17E9}" destId="{C1BE7DA9-BB4F-47CE-AA3C-AA7A7516E529}" srcOrd="8" destOrd="0" presId="urn:microsoft.com/office/officeart/2005/8/layout/orgChart1"/>
    <dgm:cxn modelId="{B8F35089-F456-4016-8EA8-D31730CFE927}" type="presParOf" srcId="{C4E83C5B-DE8D-4BB7-8D92-697D017C17E9}" destId="{2C3CBB9F-58C4-4017-809B-E138BDFCB9CB}" srcOrd="9" destOrd="0" presId="urn:microsoft.com/office/officeart/2005/8/layout/orgChart1"/>
    <dgm:cxn modelId="{5333C497-BEC9-47D3-869E-608002B09C7C}" type="presParOf" srcId="{2C3CBB9F-58C4-4017-809B-E138BDFCB9CB}" destId="{1C101EA6-A033-4D80-B105-6CFC0D557D97}" srcOrd="0" destOrd="0" presId="urn:microsoft.com/office/officeart/2005/8/layout/orgChart1"/>
    <dgm:cxn modelId="{A561A0DB-F860-47B7-88B4-987374573171}" type="presParOf" srcId="{1C101EA6-A033-4D80-B105-6CFC0D557D97}" destId="{B4212FEA-3D8B-4ACD-B7CD-9815ECF99BF5}" srcOrd="0" destOrd="0" presId="urn:microsoft.com/office/officeart/2005/8/layout/orgChart1"/>
    <dgm:cxn modelId="{34FFC5B7-647A-40F0-BA1F-C6B14FE9F216}" type="presParOf" srcId="{1C101EA6-A033-4D80-B105-6CFC0D557D97}" destId="{539981BB-1C09-43B7-B156-4EAF82F06D3B}" srcOrd="1" destOrd="0" presId="urn:microsoft.com/office/officeart/2005/8/layout/orgChart1"/>
    <dgm:cxn modelId="{48D523C1-BE11-4BD6-AF6C-06EFC3CC6A66}" type="presParOf" srcId="{2C3CBB9F-58C4-4017-809B-E138BDFCB9CB}" destId="{4878BE42-DC46-4CA5-8C2A-B3FCDA3AFCCA}" srcOrd="1" destOrd="0" presId="urn:microsoft.com/office/officeart/2005/8/layout/orgChart1"/>
    <dgm:cxn modelId="{7B535DDF-68F3-4A29-990A-E95579B8BA97}" type="presParOf" srcId="{2C3CBB9F-58C4-4017-809B-E138BDFCB9CB}" destId="{D78812B8-B718-4677-BB9F-671D48CD9F7E}" srcOrd="2" destOrd="0" presId="urn:microsoft.com/office/officeart/2005/8/layout/orgChart1"/>
    <dgm:cxn modelId="{7D64B6ED-2412-4A54-906C-3EE55F4E6974}" type="presParOf" srcId="{C4E83C5B-DE8D-4BB7-8D92-697D017C17E9}" destId="{2C13DCB3-DA9C-4409-B7A6-1D31D6B24919}" srcOrd="10" destOrd="0" presId="urn:microsoft.com/office/officeart/2005/8/layout/orgChart1"/>
    <dgm:cxn modelId="{C14A864A-C427-485A-83B2-B906A70D0A49}" type="presParOf" srcId="{C4E83C5B-DE8D-4BB7-8D92-697D017C17E9}" destId="{C4069A3E-1883-46C8-947D-D8DBE0219804}" srcOrd="11" destOrd="0" presId="urn:microsoft.com/office/officeart/2005/8/layout/orgChart1"/>
    <dgm:cxn modelId="{A8733E03-04FF-4265-801E-F07062105532}" type="presParOf" srcId="{C4069A3E-1883-46C8-947D-D8DBE0219804}" destId="{01DB4F0C-2887-4BCF-87B8-F64164476E26}" srcOrd="0" destOrd="0" presId="urn:microsoft.com/office/officeart/2005/8/layout/orgChart1"/>
    <dgm:cxn modelId="{B19B2A1B-D08D-41AD-A341-F2E7C9B05FB1}" type="presParOf" srcId="{01DB4F0C-2887-4BCF-87B8-F64164476E26}" destId="{A0BE96D6-E927-43BF-9ECF-EA08456ACE4C}" srcOrd="0" destOrd="0" presId="urn:microsoft.com/office/officeart/2005/8/layout/orgChart1"/>
    <dgm:cxn modelId="{7DF74123-D822-4C8D-9255-3033B2409DEC}" type="presParOf" srcId="{01DB4F0C-2887-4BCF-87B8-F64164476E26}" destId="{8B4D19E8-F134-46CF-9C06-80314CE14BB4}" srcOrd="1" destOrd="0" presId="urn:microsoft.com/office/officeart/2005/8/layout/orgChart1"/>
    <dgm:cxn modelId="{0CD151DA-B98D-42F1-8E96-A62AF073279B}" type="presParOf" srcId="{C4069A3E-1883-46C8-947D-D8DBE0219804}" destId="{965CE9EA-0816-4709-8028-88CD3C90DD9C}" srcOrd="1" destOrd="0" presId="urn:microsoft.com/office/officeart/2005/8/layout/orgChart1"/>
    <dgm:cxn modelId="{B81D7D5F-B26C-4E9F-A330-913FE0C911E2}" type="presParOf" srcId="{C4069A3E-1883-46C8-947D-D8DBE0219804}" destId="{E002195D-95A8-44BE-B900-E0137E192B36}" srcOrd="2" destOrd="0" presId="urn:microsoft.com/office/officeart/2005/8/layout/orgChart1"/>
    <dgm:cxn modelId="{9BF99CC8-292B-47A5-909C-E6BEADF5B17A}" type="presParOf" srcId="{829B7715-3AEC-401E-875F-8E6ED7AE8B62}" destId="{0237938B-3491-4C06-9365-9A1FADFE759B}" srcOrd="2" destOrd="0" presId="urn:microsoft.com/office/officeart/2005/8/layout/orgChart1"/>
    <dgm:cxn modelId="{3B8007DB-C446-4912-898C-6FEEC3D8E537}" type="presParOf" srcId="{140A5476-57A7-4FF6-8228-F1BB8A23B01F}" destId="{FA57F1ED-5F22-43AD-B92C-0850683690CB}" srcOrd="4" destOrd="0" presId="urn:microsoft.com/office/officeart/2005/8/layout/orgChart1"/>
    <dgm:cxn modelId="{600761D5-38C9-4235-9FA6-432C2565014F}" type="presParOf" srcId="{140A5476-57A7-4FF6-8228-F1BB8A23B01F}" destId="{A322FCA1-4553-41B7-BAE8-692F065F6190}" srcOrd="5" destOrd="0" presId="urn:microsoft.com/office/officeart/2005/8/layout/orgChart1"/>
    <dgm:cxn modelId="{BFCEDBBE-12DB-456B-9E6F-7DE61BDBCE29}" type="presParOf" srcId="{A322FCA1-4553-41B7-BAE8-692F065F6190}" destId="{D7611BE6-F814-4A4B-B367-82B4932FD6F6}" srcOrd="0" destOrd="0" presId="urn:microsoft.com/office/officeart/2005/8/layout/orgChart1"/>
    <dgm:cxn modelId="{3BE69688-61E0-4A9F-9FE4-53B91D3F3180}" type="presParOf" srcId="{D7611BE6-F814-4A4B-B367-82B4932FD6F6}" destId="{908BE094-5538-44FF-B722-9F055DBFBCD2}" srcOrd="0" destOrd="0" presId="urn:microsoft.com/office/officeart/2005/8/layout/orgChart1"/>
    <dgm:cxn modelId="{C70DF2E8-EC30-440B-8161-9C2F6D99B190}" type="presParOf" srcId="{D7611BE6-F814-4A4B-B367-82B4932FD6F6}" destId="{B7B1B8D2-3B9C-43D2-BDBD-7DB5BD93CA7B}" srcOrd="1" destOrd="0" presId="urn:microsoft.com/office/officeart/2005/8/layout/orgChart1"/>
    <dgm:cxn modelId="{45CAA93A-70D8-47C8-B588-052C3D3CA9F0}" type="presParOf" srcId="{A322FCA1-4553-41B7-BAE8-692F065F6190}" destId="{6C24B218-75CD-4AF4-89FE-A6D3334BB1BA}" srcOrd="1" destOrd="0" presId="urn:microsoft.com/office/officeart/2005/8/layout/orgChart1"/>
    <dgm:cxn modelId="{E6A44D70-62D5-4DE5-9D9E-D62838E26884}" type="presParOf" srcId="{6C24B218-75CD-4AF4-89FE-A6D3334BB1BA}" destId="{E984D332-36C2-476D-B4FC-0329579F35B0}" srcOrd="0" destOrd="0" presId="urn:microsoft.com/office/officeart/2005/8/layout/orgChart1"/>
    <dgm:cxn modelId="{5AAB8D69-51DA-4B06-A714-38602F573DB2}" type="presParOf" srcId="{6C24B218-75CD-4AF4-89FE-A6D3334BB1BA}" destId="{1A294AD1-7249-4EE0-BBC8-A83A9E4A40AA}" srcOrd="1" destOrd="0" presId="urn:microsoft.com/office/officeart/2005/8/layout/orgChart1"/>
    <dgm:cxn modelId="{D93CEBAB-4636-4707-816D-E93810F4AE6E}" type="presParOf" srcId="{1A294AD1-7249-4EE0-BBC8-A83A9E4A40AA}" destId="{68DD7EE1-02CB-4F6A-92E1-B4229F3CD06C}" srcOrd="0" destOrd="0" presId="urn:microsoft.com/office/officeart/2005/8/layout/orgChart1"/>
    <dgm:cxn modelId="{8BFB55A5-D917-48AE-9E2C-CC6D1CFDD628}" type="presParOf" srcId="{68DD7EE1-02CB-4F6A-92E1-B4229F3CD06C}" destId="{E17B11D2-665F-446D-B5E0-608DB7A3C79A}" srcOrd="0" destOrd="0" presId="urn:microsoft.com/office/officeart/2005/8/layout/orgChart1"/>
    <dgm:cxn modelId="{3F9D3173-FCC3-4C89-8E97-A1617B2F8265}" type="presParOf" srcId="{68DD7EE1-02CB-4F6A-92E1-B4229F3CD06C}" destId="{8FCCE643-CB24-47A3-8640-A50B2863C3C8}" srcOrd="1" destOrd="0" presId="urn:microsoft.com/office/officeart/2005/8/layout/orgChart1"/>
    <dgm:cxn modelId="{87ECF63D-E11E-4F72-8B94-7F499D4AE762}" type="presParOf" srcId="{1A294AD1-7249-4EE0-BBC8-A83A9E4A40AA}" destId="{3048A04C-989A-4D6C-A344-ED4C3025CA6B}" srcOrd="1" destOrd="0" presId="urn:microsoft.com/office/officeart/2005/8/layout/orgChart1"/>
    <dgm:cxn modelId="{0B2B71C4-20CE-43EA-9C46-FD5B37CFE796}" type="presParOf" srcId="{1A294AD1-7249-4EE0-BBC8-A83A9E4A40AA}" destId="{05DA5ED5-CAC7-469A-B4F5-0940D5EC4445}" srcOrd="2" destOrd="0" presId="urn:microsoft.com/office/officeart/2005/8/layout/orgChart1"/>
    <dgm:cxn modelId="{7F6EEE86-4066-4637-BE96-09FAE5B6407C}" type="presParOf" srcId="{6C24B218-75CD-4AF4-89FE-A6D3334BB1BA}" destId="{D2D9B7D5-2877-4106-885E-49361D4AA7AE}" srcOrd="2" destOrd="0" presId="urn:microsoft.com/office/officeart/2005/8/layout/orgChart1"/>
    <dgm:cxn modelId="{7EBA69C4-8BC1-4033-93FB-60EAD16D56EE}" type="presParOf" srcId="{6C24B218-75CD-4AF4-89FE-A6D3334BB1BA}" destId="{DE43D23C-47E5-4A0F-8F1B-24D038F63E1A}" srcOrd="3" destOrd="0" presId="urn:microsoft.com/office/officeart/2005/8/layout/orgChart1"/>
    <dgm:cxn modelId="{2748BE8C-4E99-43A5-B0A1-B075698602D0}" type="presParOf" srcId="{DE43D23C-47E5-4A0F-8F1B-24D038F63E1A}" destId="{35276E49-2EEF-4B9E-8DA6-02919E244644}" srcOrd="0" destOrd="0" presId="urn:microsoft.com/office/officeart/2005/8/layout/orgChart1"/>
    <dgm:cxn modelId="{0B7725A1-7581-4F74-9105-2918A9B4D713}" type="presParOf" srcId="{35276E49-2EEF-4B9E-8DA6-02919E244644}" destId="{356FBF5B-DEBC-4AFD-BB63-42D11F3164A2}" srcOrd="0" destOrd="0" presId="urn:microsoft.com/office/officeart/2005/8/layout/orgChart1"/>
    <dgm:cxn modelId="{3FC972B0-DFAB-4423-ABE8-B5503A6CEB95}" type="presParOf" srcId="{35276E49-2EEF-4B9E-8DA6-02919E244644}" destId="{80FB64DE-048E-47E5-B85B-374ABAD43399}" srcOrd="1" destOrd="0" presId="urn:microsoft.com/office/officeart/2005/8/layout/orgChart1"/>
    <dgm:cxn modelId="{2CF7E415-A51A-4CC0-AF84-B74BF833D804}" type="presParOf" srcId="{DE43D23C-47E5-4A0F-8F1B-24D038F63E1A}" destId="{4E590227-04D4-49FF-9938-80C3A88C8F96}" srcOrd="1" destOrd="0" presId="urn:microsoft.com/office/officeart/2005/8/layout/orgChart1"/>
    <dgm:cxn modelId="{CB74F3BD-0596-40FB-A6B0-302834701C71}" type="presParOf" srcId="{DE43D23C-47E5-4A0F-8F1B-24D038F63E1A}" destId="{8C97C554-BC2B-4A63-9293-77923A58B407}" srcOrd="2" destOrd="0" presId="urn:microsoft.com/office/officeart/2005/8/layout/orgChart1"/>
    <dgm:cxn modelId="{35D22121-2F96-4F0C-BDF6-4261AC2218CD}" type="presParOf" srcId="{6C24B218-75CD-4AF4-89FE-A6D3334BB1BA}" destId="{87873774-64B1-4171-A2B1-AAE6C302180E}" srcOrd="4" destOrd="0" presId="urn:microsoft.com/office/officeart/2005/8/layout/orgChart1"/>
    <dgm:cxn modelId="{542692B4-AD90-4685-93AA-ED0D3481D5C1}" type="presParOf" srcId="{6C24B218-75CD-4AF4-89FE-A6D3334BB1BA}" destId="{85FF11E8-7182-4844-B14B-1C79D3AE16EC}" srcOrd="5" destOrd="0" presId="urn:microsoft.com/office/officeart/2005/8/layout/orgChart1"/>
    <dgm:cxn modelId="{88F74783-2923-4764-9065-A005684E8DA3}" type="presParOf" srcId="{85FF11E8-7182-4844-B14B-1C79D3AE16EC}" destId="{4B53EF47-95E7-4984-9923-7BCCBAB21003}" srcOrd="0" destOrd="0" presId="urn:microsoft.com/office/officeart/2005/8/layout/orgChart1"/>
    <dgm:cxn modelId="{578C44F5-F693-4812-AF72-090DAF77CE64}" type="presParOf" srcId="{4B53EF47-95E7-4984-9923-7BCCBAB21003}" destId="{123134D5-7B9E-4FAF-A591-FBD47D2E9EFC}" srcOrd="0" destOrd="0" presId="urn:microsoft.com/office/officeart/2005/8/layout/orgChart1"/>
    <dgm:cxn modelId="{FABE6F3F-D441-4EF2-BA26-066C2F04A7E0}" type="presParOf" srcId="{4B53EF47-95E7-4984-9923-7BCCBAB21003}" destId="{F9C33652-856A-429B-AF88-90D2BC9B2FC8}" srcOrd="1" destOrd="0" presId="urn:microsoft.com/office/officeart/2005/8/layout/orgChart1"/>
    <dgm:cxn modelId="{0ECCF3D6-C9E4-461B-A0EF-C4E2688ECAB5}" type="presParOf" srcId="{85FF11E8-7182-4844-B14B-1C79D3AE16EC}" destId="{2DB26A2E-459B-4DE6-813D-7D01EFA7E1FF}" srcOrd="1" destOrd="0" presId="urn:microsoft.com/office/officeart/2005/8/layout/orgChart1"/>
    <dgm:cxn modelId="{F1D0E237-C687-483A-9593-6D606436717A}" type="presParOf" srcId="{85FF11E8-7182-4844-B14B-1C79D3AE16EC}" destId="{8CFAD895-0602-4B20-AC50-972FC3A58731}" srcOrd="2" destOrd="0" presId="urn:microsoft.com/office/officeart/2005/8/layout/orgChart1"/>
    <dgm:cxn modelId="{8060D6F6-F91B-4A54-88E4-900BC67D29B7}" type="presParOf" srcId="{6C24B218-75CD-4AF4-89FE-A6D3334BB1BA}" destId="{86636DF1-32E6-48C9-855C-48B8CC935124}" srcOrd="6" destOrd="0" presId="urn:microsoft.com/office/officeart/2005/8/layout/orgChart1"/>
    <dgm:cxn modelId="{1E6E9E91-AE40-45BB-9C72-E3EE6A0AA55A}" type="presParOf" srcId="{6C24B218-75CD-4AF4-89FE-A6D3334BB1BA}" destId="{F176BA0D-1B13-42BD-9576-06C7C51905D3}" srcOrd="7" destOrd="0" presId="urn:microsoft.com/office/officeart/2005/8/layout/orgChart1"/>
    <dgm:cxn modelId="{73B12A5A-7781-4CF3-A21E-718DE6134D94}" type="presParOf" srcId="{F176BA0D-1B13-42BD-9576-06C7C51905D3}" destId="{CA62FFA9-A393-487B-B42B-A371844E6EE2}" srcOrd="0" destOrd="0" presId="urn:microsoft.com/office/officeart/2005/8/layout/orgChart1"/>
    <dgm:cxn modelId="{751827BB-7E3E-4BBD-AAF0-47CC210734A3}" type="presParOf" srcId="{CA62FFA9-A393-487B-B42B-A371844E6EE2}" destId="{52EA8030-6F68-4E50-9D16-C83F9629A2E3}" srcOrd="0" destOrd="0" presId="urn:microsoft.com/office/officeart/2005/8/layout/orgChart1"/>
    <dgm:cxn modelId="{BF51A7BE-4A72-4F5C-9952-B575A22BE885}" type="presParOf" srcId="{CA62FFA9-A393-487B-B42B-A371844E6EE2}" destId="{1E4F8A46-8F87-4067-8649-CB0911C16C52}" srcOrd="1" destOrd="0" presId="urn:microsoft.com/office/officeart/2005/8/layout/orgChart1"/>
    <dgm:cxn modelId="{07554715-9CF9-4B4D-A8BD-49CFD214756D}" type="presParOf" srcId="{F176BA0D-1B13-42BD-9576-06C7C51905D3}" destId="{AD5407E2-BD2F-47E2-B650-7A1627162858}" srcOrd="1" destOrd="0" presId="urn:microsoft.com/office/officeart/2005/8/layout/orgChart1"/>
    <dgm:cxn modelId="{A6E496FA-94D5-40AC-B9F7-9A9F1ECD69A9}" type="presParOf" srcId="{F176BA0D-1B13-42BD-9576-06C7C51905D3}" destId="{D7D9FF52-E0C9-4F2F-A512-0576858818AC}" srcOrd="2" destOrd="0" presId="urn:microsoft.com/office/officeart/2005/8/layout/orgChart1"/>
    <dgm:cxn modelId="{0562B833-D27F-4727-AEAC-770A4588D6D8}" type="presParOf" srcId="{6C24B218-75CD-4AF4-89FE-A6D3334BB1BA}" destId="{69814160-C701-4EDD-BCF5-7AE2C8DAA150}" srcOrd="8" destOrd="0" presId="urn:microsoft.com/office/officeart/2005/8/layout/orgChart1"/>
    <dgm:cxn modelId="{2E2E2C35-8FCE-49AC-B02C-AF1BEE778F60}" type="presParOf" srcId="{6C24B218-75CD-4AF4-89FE-A6D3334BB1BA}" destId="{4DAED79F-320A-4D9C-A52A-2C186F7B676E}" srcOrd="9" destOrd="0" presId="urn:microsoft.com/office/officeart/2005/8/layout/orgChart1"/>
    <dgm:cxn modelId="{3F0CC817-EC5D-4E34-8FEB-B4504B292FBF}" type="presParOf" srcId="{4DAED79F-320A-4D9C-A52A-2C186F7B676E}" destId="{8BFEBE09-7C80-49DC-B8B4-CAAF0793ACDB}" srcOrd="0" destOrd="0" presId="urn:microsoft.com/office/officeart/2005/8/layout/orgChart1"/>
    <dgm:cxn modelId="{4B4AFEA8-5A67-4251-964C-2D528AEE3F55}" type="presParOf" srcId="{8BFEBE09-7C80-49DC-B8B4-CAAF0793ACDB}" destId="{7FF01BA3-BBEE-4F90-B140-6F25C9ED0652}" srcOrd="0" destOrd="0" presId="urn:microsoft.com/office/officeart/2005/8/layout/orgChart1"/>
    <dgm:cxn modelId="{33B00453-8959-4D48-B1D5-46E58103F018}" type="presParOf" srcId="{8BFEBE09-7C80-49DC-B8B4-CAAF0793ACDB}" destId="{0425370F-D249-4C26-8CA0-DB32C29B4710}" srcOrd="1" destOrd="0" presId="urn:microsoft.com/office/officeart/2005/8/layout/orgChart1"/>
    <dgm:cxn modelId="{52A31F1A-BFD4-441E-A7B7-B4D79AE74A66}" type="presParOf" srcId="{4DAED79F-320A-4D9C-A52A-2C186F7B676E}" destId="{938675D4-6AF4-48CA-99A5-49D7E7E872F5}" srcOrd="1" destOrd="0" presId="urn:microsoft.com/office/officeart/2005/8/layout/orgChart1"/>
    <dgm:cxn modelId="{5115F778-FF7A-4AF0-AD76-EE2293727B80}" type="presParOf" srcId="{4DAED79F-320A-4D9C-A52A-2C186F7B676E}" destId="{BE6DA7E5-AEFE-4372-B6A6-62DADE6C8A8D}" srcOrd="2" destOrd="0" presId="urn:microsoft.com/office/officeart/2005/8/layout/orgChart1"/>
    <dgm:cxn modelId="{955D9855-FC6E-403D-8747-396542F63EF4}" type="presParOf" srcId="{A322FCA1-4553-41B7-BAE8-692F065F6190}" destId="{ED13E87B-5AB7-4E83-A3B5-866EF4DC0835}" srcOrd="2" destOrd="0" presId="urn:microsoft.com/office/officeart/2005/8/layout/orgChart1"/>
    <dgm:cxn modelId="{495CAA21-C0A2-40BE-AE5A-B5CFC48FB214}" type="presParOf" srcId="{3111F168-E21C-47FD-8483-C621BBB9AC46}" destId="{0020842C-CE4B-4814-BFA5-FFB91B37F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6D9C2-EF2C-457F-9C0A-35BE8F487B68}">
      <dsp:nvSpPr>
        <dsp:cNvPr id="0" name=""/>
        <dsp:cNvSpPr/>
      </dsp:nvSpPr>
      <dsp:spPr>
        <a:xfrm>
          <a:off x="4421293" y="1731659"/>
          <a:ext cx="1413223" cy="159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18"/>
              </a:lnTo>
              <a:lnTo>
                <a:pt x="1413223" y="1590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F2036-20FB-43FF-A431-FF24E4D909B9}">
      <dsp:nvSpPr>
        <dsp:cNvPr id="0" name=""/>
        <dsp:cNvSpPr/>
      </dsp:nvSpPr>
      <dsp:spPr>
        <a:xfrm>
          <a:off x="3111592" y="1731659"/>
          <a:ext cx="1309700" cy="209618"/>
        </a:xfrm>
        <a:custGeom>
          <a:avLst/>
          <a:gdLst/>
          <a:ahLst/>
          <a:cxnLst/>
          <a:rect l="0" t="0" r="0" b="0"/>
          <a:pathLst>
            <a:path>
              <a:moveTo>
                <a:pt x="1309700" y="0"/>
              </a:moveTo>
              <a:lnTo>
                <a:pt x="1309700" y="209618"/>
              </a:lnTo>
              <a:lnTo>
                <a:pt x="0" y="2096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B7A75-A554-4FEE-83D5-E70B0D264234}">
      <dsp:nvSpPr>
        <dsp:cNvPr id="0" name=""/>
        <dsp:cNvSpPr/>
      </dsp:nvSpPr>
      <dsp:spPr>
        <a:xfrm>
          <a:off x="7947929" y="3246162"/>
          <a:ext cx="91440" cy="18342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34242"/>
              </a:lnTo>
              <a:lnTo>
                <a:pt x="90346" y="18342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0E246A-9582-438D-B7C1-29AC7F823167}">
      <dsp:nvSpPr>
        <dsp:cNvPr id="0" name=""/>
        <dsp:cNvSpPr/>
      </dsp:nvSpPr>
      <dsp:spPr>
        <a:xfrm>
          <a:off x="7947929" y="3246162"/>
          <a:ext cx="91440" cy="1087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87889"/>
              </a:lnTo>
              <a:lnTo>
                <a:pt x="110037" y="1087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1BC13-10EF-4FC0-946B-34EE3B8D1493}">
      <dsp:nvSpPr>
        <dsp:cNvPr id="0" name=""/>
        <dsp:cNvSpPr/>
      </dsp:nvSpPr>
      <dsp:spPr>
        <a:xfrm>
          <a:off x="7947929" y="3246162"/>
          <a:ext cx="91440" cy="4273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7398"/>
              </a:lnTo>
              <a:lnTo>
                <a:pt x="110037" y="4273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0382C-9489-4095-A72C-2519391CE14D}">
      <dsp:nvSpPr>
        <dsp:cNvPr id="0" name=""/>
        <dsp:cNvSpPr/>
      </dsp:nvSpPr>
      <dsp:spPr>
        <a:xfrm>
          <a:off x="4421293" y="1731659"/>
          <a:ext cx="3913356" cy="831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331"/>
              </a:lnTo>
              <a:lnTo>
                <a:pt x="3913356" y="756331"/>
              </a:lnTo>
              <a:lnTo>
                <a:pt x="3913356" y="8319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BCB04-F3DA-420D-BFEF-13D1A6E21B20}">
      <dsp:nvSpPr>
        <dsp:cNvPr id="0" name=""/>
        <dsp:cNvSpPr/>
      </dsp:nvSpPr>
      <dsp:spPr>
        <a:xfrm>
          <a:off x="6998262" y="3260230"/>
          <a:ext cx="125613" cy="176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818"/>
              </a:lnTo>
              <a:lnTo>
                <a:pt x="125613" y="17688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F831C-CD61-4854-BE78-8C669A03DF2D}">
      <dsp:nvSpPr>
        <dsp:cNvPr id="0" name=""/>
        <dsp:cNvSpPr/>
      </dsp:nvSpPr>
      <dsp:spPr>
        <a:xfrm>
          <a:off x="6998262" y="3260230"/>
          <a:ext cx="125613" cy="1119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9999"/>
              </a:lnTo>
              <a:lnTo>
                <a:pt x="125613" y="11199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0B491-DDFA-4E88-9F36-B1CC60B59DF4}">
      <dsp:nvSpPr>
        <dsp:cNvPr id="0" name=""/>
        <dsp:cNvSpPr/>
      </dsp:nvSpPr>
      <dsp:spPr>
        <a:xfrm>
          <a:off x="6998262" y="3260230"/>
          <a:ext cx="125613" cy="483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671"/>
              </a:lnTo>
              <a:lnTo>
                <a:pt x="125613" y="4836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71EAE-8551-4D9E-80E6-AFEE605AE6FE}">
      <dsp:nvSpPr>
        <dsp:cNvPr id="0" name=""/>
        <dsp:cNvSpPr/>
      </dsp:nvSpPr>
      <dsp:spPr>
        <a:xfrm>
          <a:off x="4421293" y="1731659"/>
          <a:ext cx="2918582" cy="84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301"/>
              </a:lnTo>
              <a:lnTo>
                <a:pt x="2918582" y="768301"/>
              </a:lnTo>
              <a:lnTo>
                <a:pt x="2918582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177BA-F46F-40DB-9752-C6F92097060C}">
      <dsp:nvSpPr>
        <dsp:cNvPr id="0" name=""/>
        <dsp:cNvSpPr/>
      </dsp:nvSpPr>
      <dsp:spPr>
        <a:xfrm>
          <a:off x="6013527" y="3270500"/>
          <a:ext cx="123396" cy="18242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273"/>
              </a:lnTo>
              <a:lnTo>
                <a:pt x="123396" y="18242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7B4DD-0910-4616-B5FD-D70A485C417D}">
      <dsp:nvSpPr>
        <dsp:cNvPr id="0" name=""/>
        <dsp:cNvSpPr/>
      </dsp:nvSpPr>
      <dsp:spPr>
        <a:xfrm>
          <a:off x="6013527" y="3270500"/>
          <a:ext cx="125606" cy="1122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769"/>
              </a:lnTo>
              <a:lnTo>
                <a:pt x="125606" y="11227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C2B83-F3AD-46CE-B258-1AE899E468B9}">
      <dsp:nvSpPr>
        <dsp:cNvPr id="0" name=""/>
        <dsp:cNvSpPr/>
      </dsp:nvSpPr>
      <dsp:spPr>
        <a:xfrm>
          <a:off x="6013527" y="3270500"/>
          <a:ext cx="125606" cy="418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791"/>
              </a:lnTo>
              <a:lnTo>
                <a:pt x="125606" y="418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BFE4F-8076-435A-9717-393B3AD83EE5}">
      <dsp:nvSpPr>
        <dsp:cNvPr id="0" name=""/>
        <dsp:cNvSpPr/>
      </dsp:nvSpPr>
      <dsp:spPr>
        <a:xfrm>
          <a:off x="4421293" y="1731659"/>
          <a:ext cx="1933847" cy="84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301"/>
              </a:lnTo>
              <a:lnTo>
                <a:pt x="1933847" y="768301"/>
              </a:lnTo>
              <a:lnTo>
                <a:pt x="1933847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B2362-B3E5-4DD3-9219-34A7207BF246}">
      <dsp:nvSpPr>
        <dsp:cNvPr id="0" name=""/>
        <dsp:cNvSpPr/>
      </dsp:nvSpPr>
      <dsp:spPr>
        <a:xfrm>
          <a:off x="5099278" y="3258750"/>
          <a:ext cx="108038" cy="2483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62"/>
              </a:lnTo>
              <a:lnTo>
                <a:pt x="108038" y="2483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B40E6-DAE6-4B1D-9B52-31EEA15F14BE}">
      <dsp:nvSpPr>
        <dsp:cNvPr id="0" name=""/>
        <dsp:cNvSpPr/>
      </dsp:nvSpPr>
      <dsp:spPr>
        <a:xfrm>
          <a:off x="5099278" y="3258750"/>
          <a:ext cx="125461" cy="1044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4238"/>
              </a:lnTo>
              <a:lnTo>
                <a:pt x="125461" y="10442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0695C-07F3-4D60-A701-4DB0284F86BC}">
      <dsp:nvSpPr>
        <dsp:cNvPr id="0" name=""/>
        <dsp:cNvSpPr/>
      </dsp:nvSpPr>
      <dsp:spPr>
        <a:xfrm>
          <a:off x="5099278" y="3258750"/>
          <a:ext cx="125461" cy="1750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900"/>
              </a:lnTo>
              <a:lnTo>
                <a:pt x="125461" y="17509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B4CB6-ABBC-4716-983E-3FC5E0DB592A}">
      <dsp:nvSpPr>
        <dsp:cNvPr id="0" name=""/>
        <dsp:cNvSpPr/>
      </dsp:nvSpPr>
      <dsp:spPr>
        <a:xfrm>
          <a:off x="5099278" y="3258750"/>
          <a:ext cx="125461" cy="414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467"/>
              </a:lnTo>
              <a:lnTo>
                <a:pt x="125461" y="4144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90BD7-E6CB-4FC0-B657-B61E550B065F}">
      <dsp:nvSpPr>
        <dsp:cNvPr id="0" name=""/>
        <dsp:cNvSpPr/>
      </dsp:nvSpPr>
      <dsp:spPr>
        <a:xfrm>
          <a:off x="4421293" y="1731659"/>
          <a:ext cx="1020209" cy="84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301"/>
              </a:lnTo>
              <a:lnTo>
                <a:pt x="1020209" y="768301"/>
              </a:lnTo>
              <a:lnTo>
                <a:pt x="1020209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A699A-52C5-4BD9-A81C-65DFFA3F1D35}">
      <dsp:nvSpPr>
        <dsp:cNvPr id="0" name=""/>
        <dsp:cNvSpPr/>
      </dsp:nvSpPr>
      <dsp:spPr>
        <a:xfrm>
          <a:off x="2198152" y="3258750"/>
          <a:ext cx="134926" cy="2903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3283"/>
              </a:lnTo>
              <a:lnTo>
                <a:pt x="134926" y="2903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6D602-EA6D-4ADD-B204-8ACAC87F1340}">
      <dsp:nvSpPr>
        <dsp:cNvPr id="0" name=""/>
        <dsp:cNvSpPr/>
      </dsp:nvSpPr>
      <dsp:spPr>
        <a:xfrm>
          <a:off x="2099936" y="3258750"/>
          <a:ext cx="98216" cy="2903283"/>
        </a:xfrm>
        <a:custGeom>
          <a:avLst/>
          <a:gdLst/>
          <a:ahLst/>
          <a:cxnLst/>
          <a:rect l="0" t="0" r="0" b="0"/>
          <a:pathLst>
            <a:path>
              <a:moveTo>
                <a:pt x="98216" y="0"/>
              </a:moveTo>
              <a:lnTo>
                <a:pt x="98216" y="2903283"/>
              </a:lnTo>
              <a:lnTo>
                <a:pt x="0" y="2903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F9C5F-31D7-431C-AD3D-1BC5104B3859}">
      <dsp:nvSpPr>
        <dsp:cNvPr id="0" name=""/>
        <dsp:cNvSpPr/>
      </dsp:nvSpPr>
      <dsp:spPr>
        <a:xfrm>
          <a:off x="2198152" y="3258750"/>
          <a:ext cx="134926" cy="2313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3607"/>
              </a:lnTo>
              <a:lnTo>
                <a:pt x="134926" y="23136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DF522-A293-4BB3-89FA-AC26A903B2E0}">
      <dsp:nvSpPr>
        <dsp:cNvPr id="0" name=""/>
        <dsp:cNvSpPr/>
      </dsp:nvSpPr>
      <dsp:spPr>
        <a:xfrm>
          <a:off x="2106487" y="3258750"/>
          <a:ext cx="91664" cy="2310796"/>
        </a:xfrm>
        <a:custGeom>
          <a:avLst/>
          <a:gdLst/>
          <a:ahLst/>
          <a:cxnLst/>
          <a:rect l="0" t="0" r="0" b="0"/>
          <a:pathLst>
            <a:path>
              <a:moveTo>
                <a:pt x="91664" y="0"/>
              </a:moveTo>
              <a:lnTo>
                <a:pt x="91664" y="2310796"/>
              </a:lnTo>
              <a:lnTo>
                <a:pt x="0" y="23107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0351A-85DD-4173-9D4F-C22BB4832BDA}">
      <dsp:nvSpPr>
        <dsp:cNvPr id="0" name=""/>
        <dsp:cNvSpPr/>
      </dsp:nvSpPr>
      <dsp:spPr>
        <a:xfrm>
          <a:off x="2198152" y="3258750"/>
          <a:ext cx="140261" cy="1665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5719"/>
              </a:lnTo>
              <a:lnTo>
                <a:pt x="140261" y="16657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1668B5-CCDE-4196-9B84-67E4DB54CF54}">
      <dsp:nvSpPr>
        <dsp:cNvPr id="0" name=""/>
        <dsp:cNvSpPr/>
      </dsp:nvSpPr>
      <dsp:spPr>
        <a:xfrm>
          <a:off x="2061991" y="3258750"/>
          <a:ext cx="91440" cy="1665719"/>
        </a:xfrm>
        <a:custGeom>
          <a:avLst/>
          <a:gdLst/>
          <a:ahLst/>
          <a:cxnLst/>
          <a:rect l="0" t="0" r="0" b="0"/>
          <a:pathLst>
            <a:path>
              <a:moveTo>
                <a:pt x="136160" y="0"/>
              </a:moveTo>
              <a:lnTo>
                <a:pt x="136160" y="1665719"/>
              </a:lnTo>
              <a:lnTo>
                <a:pt x="45720" y="16657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5CC7A-650D-42F0-A8E4-747D155F52F5}">
      <dsp:nvSpPr>
        <dsp:cNvPr id="0" name=""/>
        <dsp:cNvSpPr/>
      </dsp:nvSpPr>
      <dsp:spPr>
        <a:xfrm>
          <a:off x="2198152" y="3258750"/>
          <a:ext cx="140261" cy="1032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2676"/>
              </a:lnTo>
              <a:lnTo>
                <a:pt x="140261" y="1032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FE14E-26FC-456F-A32A-4F87EEE556FA}">
      <dsp:nvSpPr>
        <dsp:cNvPr id="0" name=""/>
        <dsp:cNvSpPr/>
      </dsp:nvSpPr>
      <dsp:spPr>
        <a:xfrm>
          <a:off x="2061984" y="3258750"/>
          <a:ext cx="91440" cy="1032672"/>
        </a:xfrm>
        <a:custGeom>
          <a:avLst/>
          <a:gdLst/>
          <a:ahLst/>
          <a:cxnLst/>
          <a:rect l="0" t="0" r="0" b="0"/>
          <a:pathLst>
            <a:path>
              <a:moveTo>
                <a:pt x="136168" y="0"/>
              </a:moveTo>
              <a:lnTo>
                <a:pt x="136168" y="1032672"/>
              </a:lnTo>
              <a:lnTo>
                <a:pt x="45720" y="10326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12A527-8329-4E99-A09C-FFA736CABA77}">
      <dsp:nvSpPr>
        <dsp:cNvPr id="0" name=""/>
        <dsp:cNvSpPr/>
      </dsp:nvSpPr>
      <dsp:spPr>
        <a:xfrm>
          <a:off x="2198152" y="3258750"/>
          <a:ext cx="140261" cy="399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629"/>
              </a:lnTo>
              <a:lnTo>
                <a:pt x="140261" y="399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1623B-D121-4920-9C0F-6FA06CA82043}">
      <dsp:nvSpPr>
        <dsp:cNvPr id="0" name=""/>
        <dsp:cNvSpPr/>
      </dsp:nvSpPr>
      <dsp:spPr>
        <a:xfrm>
          <a:off x="2102369" y="3258750"/>
          <a:ext cx="95782" cy="399629"/>
        </a:xfrm>
        <a:custGeom>
          <a:avLst/>
          <a:gdLst/>
          <a:ahLst/>
          <a:cxnLst/>
          <a:rect l="0" t="0" r="0" b="0"/>
          <a:pathLst>
            <a:path>
              <a:moveTo>
                <a:pt x="95782" y="0"/>
              </a:moveTo>
              <a:lnTo>
                <a:pt x="95782" y="399629"/>
              </a:lnTo>
              <a:lnTo>
                <a:pt x="0" y="399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C17C0-D810-4889-8083-D6C680AA1DAC}">
      <dsp:nvSpPr>
        <dsp:cNvPr id="0" name=""/>
        <dsp:cNvSpPr/>
      </dsp:nvSpPr>
      <dsp:spPr>
        <a:xfrm>
          <a:off x="2198152" y="1731659"/>
          <a:ext cx="2223140" cy="843896"/>
        </a:xfrm>
        <a:custGeom>
          <a:avLst/>
          <a:gdLst/>
          <a:ahLst/>
          <a:cxnLst/>
          <a:rect l="0" t="0" r="0" b="0"/>
          <a:pathLst>
            <a:path>
              <a:moveTo>
                <a:pt x="2223140" y="0"/>
              </a:moveTo>
              <a:lnTo>
                <a:pt x="2223140" y="768301"/>
              </a:lnTo>
              <a:lnTo>
                <a:pt x="0" y="768301"/>
              </a:lnTo>
              <a:lnTo>
                <a:pt x="0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C5CEB-738B-4D71-B89C-179D669C27EC}">
      <dsp:nvSpPr>
        <dsp:cNvPr id="0" name=""/>
        <dsp:cNvSpPr/>
      </dsp:nvSpPr>
      <dsp:spPr>
        <a:xfrm>
          <a:off x="4075464" y="3258750"/>
          <a:ext cx="125152" cy="1047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14"/>
              </a:lnTo>
              <a:lnTo>
                <a:pt x="125152" y="10475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1EC716-4AC9-4691-839D-811E2057DF71}">
      <dsp:nvSpPr>
        <dsp:cNvPr id="0" name=""/>
        <dsp:cNvSpPr/>
      </dsp:nvSpPr>
      <dsp:spPr>
        <a:xfrm>
          <a:off x="4075464" y="3258750"/>
          <a:ext cx="125152" cy="1680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0561"/>
              </a:lnTo>
              <a:lnTo>
                <a:pt x="125152" y="16805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8FD08-7C8D-43D9-9E70-2F01BFCBE0FB}">
      <dsp:nvSpPr>
        <dsp:cNvPr id="0" name=""/>
        <dsp:cNvSpPr/>
      </dsp:nvSpPr>
      <dsp:spPr>
        <a:xfrm>
          <a:off x="4075464" y="3258750"/>
          <a:ext cx="125152" cy="399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633"/>
              </a:lnTo>
              <a:lnTo>
                <a:pt x="125152" y="3996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F5875-0ACC-408B-966D-F25B926800C0}">
      <dsp:nvSpPr>
        <dsp:cNvPr id="0" name=""/>
        <dsp:cNvSpPr/>
      </dsp:nvSpPr>
      <dsp:spPr>
        <a:xfrm>
          <a:off x="4075464" y="3258750"/>
          <a:ext cx="125152" cy="2313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3607"/>
              </a:lnTo>
              <a:lnTo>
                <a:pt x="125152" y="23136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8B507-02A6-4A7F-9E3B-50ECF4D67143}">
      <dsp:nvSpPr>
        <dsp:cNvPr id="0" name=""/>
        <dsp:cNvSpPr/>
      </dsp:nvSpPr>
      <dsp:spPr>
        <a:xfrm>
          <a:off x="4373198" y="1731659"/>
          <a:ext cx="91440" cy="843896"/>
        </a:xfrm>
        <a:custGeom>
          <a:avLst/>
          <a:gdLst/>
          <a:ahLst/>
          <a:cxnLst/>
          <a:rect l="0" t="0" r="0" b="0"/>
          <a:pathLst>
            <a:path>
              <a:moveTo>
                <a:pt x="48094" y="0"/>
              </a:moveTo>
              <a:lnTo>
                <a:pt x="48094" y="768301"/>
              </a:lnTo>
              <a:lnTo>
                <a:pt x="45720" y="768301"/>
              </a:lnTo>
              <a:lnTo>
                <a:pt x="45720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0FD1F-55A4-43C6-85D2-CA6FA4BDC254}">
      <dsp:nvSpPr>
        <dsp:cNvPr id="0" name=""/>
        <dsp:cNvSpPr/>
      </dsp:nvSpPr>
      <dsp:spPr>
        <a:xfrm>
          <a:off x="3090109" y="3255939"/>
          <a:ext cx="125765" cy="1048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534"/>
              </a:lnTo>
              <a:lnTo>
                <a:pt x="125765" y="10485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CBA09-4D78-445D-BB60-C652D0F15BB8}">
      <dsp:nvSpPr>
        <dsp:cNvPr id="0" name=""/>
        <dsp:cNvSpPr/>
      </dsp:nvSpPr>
      <dsp:spPr>
        <a:xfrm>
          <a:off x="3090109" y="3255939"/>
          <a:ext cx="125765" cy="402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444"/>
              </a:lnTo>
              <a:lnTo>
                <a:pt x="125765" y="4024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8EFEB-FC88-4E1A-B43D-2371BC0F366F}">
      <dsp:nvSpPr>
        <dsp:cNvPr id="0" name=""/>
        <dsp:cNvSpPr/>
      </dsp:nvSpPr>
      <dsp:spPr>
        <a:xfrm>
          <a:off x="3431109" y="1731659"/>
          <a:ext cx="990183" cy="841085"/>
        </a:xfrm>
        <a:custGeom>
          <a:avLst/>
          <a:gdLst/>
          <a:ahLst/>
          <a:cxnLst/>
          <a:rect l="0" t="0" r="0" b="0"/>
          <a:pathLst>
            <a:path>
              <a:moveTo>
                <a:pt x="990183" y="0"/>
              </a:moveTo>
              <a:lnTo>
                <a:pt x="990183" y="765489"/>
              </a:lnTo>
              <a:lnTo>
                <a:pt x="0" y="765489"/>
              </a:lnTo>
              <a:lnTo>
                <a:pt x="0" y="8410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49271-2307-40FC-B2EA-59660EA88870}">
      <dsp:nvSpPr>
        <dsp:cNvPr id="0" name=""/>
        <dsp:cNvSpPr/>
      </dsp:nvSpPr>
      <dsp:spPr>
        <a:xfrm>
          <a:off x="502464" y="3258750"/>
          <a:ext cx="91440" cy="10475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47514"/>
              </a:lnTo>
              <a:lnTo>
                <a:pt x="110888" y="10475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BFACE-F77C-4F94-BB4C-F48DA57B2E8F}">
      <dsp:nvSpPr>
        <dsp:cNvPr id="0" name=""/>
        <dsp:cNvSpPr/>
      </dsp:nvSpPr>
      <dsp:spPr>
        <a:xfrm>
          <a:off x="502464" y="3258750"/>
          <a:ext cx="91440" cy="16805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0561"/>
              </a:lnTo>
              <a:lnTo>
                <a:pt x="110888" y="16805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6CD65-54CC-4B0D-94B9-E240093A13C5}">
      <dsp:nvSpPr>
        <dsp:cNvPr id="0" name=""/>
        <dsp:cNvSpPr/>
      </dsp:nvSpPr>
      <dsp:spPr>
        <a:xfrm>
          <a:off x="502464" y="3258750"/>
          <a:ext cx="91440" cy="399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9629"/>
              </a:lnTo>
              <a:lnTo>
                <a:pt x="110888" y="399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ADBAB-CE8B-48EC-9D39-4697C7CC9F87}">
      <dsp:nvSpPr>
        <dsp:cNvPr id="0" name=""/>
        <dsp:cNvSpPr/>
      </dsp:nvSpPr>
      <dsp:spPr>
        <a:xfrm>
          <a:off x="889765" y="1731659"/>
          <a:ext cx="3531527" cy="843896"/>
        </a:xfrm>
        <a:custGeom>
          <a:avLst/>
          <a:gdLst/>
          <a:ahLst/>
          <a:cxnLst/>
          <a:rect l="0" t="0" r="0" b="0"/>
          <a:pathLst>
            <a:path>
              <a:moveTo>
                <a:pt x="3531527" y="0"/>
              </a:moveTo>
              <a:lnTo>
                <a:pt x="3531527" y="768301"/>
              </a:lnTo>
              <a:lnTo>
                <a:pt x="0" y="768301"/>
              </a:lnTo>
              <a:lnTo>
                <a:pt x="0" y="843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6C31E-9D83-4832-891A-C83DF3BEE219}">
      <dsp:nvSpPr>
        <dsp:cNvPr id="0" name=""/>
        <dsp:cNvSpPr/>
      </dsp:nvSpPr>
      <dsp:spPr>
        <a:xfrm>
          <a:off x="3200399" y="380999"/>
          <a:ext cx="2441788" cy="135065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b="1" kern="1200" dirty="0">
            <a:solidFill>
              <a:schemeClr val="tx2">
                <a:lumMod val="60000"/>
                <a:lumOff val="40000"/>
              </a:schemeClr>
            </a:solidFill>
            <a:latin typeface="Cambria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600" b="1" kern="1200" dirty="0">
            <a:solidFill>
              <a:schemeClr val="tx2">
                <a:lumMod val="60000"/>
                <a:lumOff val="40000"/>
              </a:schemeClr>
            </a:solidFill>
            <a:latin typeface="Cambria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1" kern="1200" dirty="0">
              <a:solidFill>
                <a:schemeClr val="tx2">
                  <a:lumMod val="60000"/>
                  <a:lumOff val="40000"/>
                </a:schemeClr>
              </a:solidFill>
              <a:latin typeface="Cambria" pitchFamily="18" charset="0"/>
            </a:rPr>
            <a:t>DIVISION OF WATER</a:t>
          </a:r>
          <a:endParaRPr lang="en-US" sz="1600" kern="1200" dirty="0">
            <a:solidFill>
              <a:schemeClr val="tx2">
                <a:lumMod val="60000"/>
                <a:lumOff val="40000"/>
              </a:schemeClr>
            </a:solidFill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</a:rPr>
            <a:t>300 Sower Boulevard, Frankfort, KY 40601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>
              <a:latin typeface="+mn-lt"/>
            </a:rPr>
            <a:t>Phone: 502.564.3410	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latin typeface="+mn-lt"/>
            </a:rPr>
            <a:t>Sarah Marshall, Director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latin typeface="+mn-lt"/>
            </a:rPr>
            <a:t>Joanna Ashford, Assistant Director II</a:t>
          </a:r>
          <a:br>
            <a:rPr lang="en-US" sz="900" b="1" i="0" kern="1200" dirty="0">
              <a:latin typeface="+mn-lt"/>
            </a:rPr>
          </a:br>
          <a:r>
            <a:rPr lang="en-US" sz="900" b="1" i="0" kern="1200" dirty="0">
              <a:latin typeface="+mn-lt"/>
            </a:rPr>
            <a:t>John Webb, Assistant Director II</a:t>
          </a:r>
          <a:endParaRPr lang="en-US" sz="900" b="0" i="0" kern="1200" dirty="0"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>
              <a:latin typeface="+mn-lt"/>
            </a:rPr>
            <a:t>Lisa Jones , Env. Scientist Consultant II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600" i="1" kern="1200" dirty="0"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50" b="1" kern="1200" dirty="0">
            <a:latin typeface="Cambria" pitchFamily="18" charset="0"/>
          </a:endParaRPr>
        </a:p>
      </dsp:txBody>
      <dsp:txXfrm>
        <a:off x="3266333" y="446933"/>
        <a:ext cx="2309920" cy="1218791"/>
      </dsp:txXfrm>
    </dsp:sp>
    <dsp:sp modelId="{104FF4A4-285A-4C24-A868-625612C01588}">
      <dsp:nvSpPr>
        <dsp:cNvPr id="0" name=""/>
        <dsp:cNvSpPr/>
      </dsp:nvSpPr>
      <dsp:spPr>
        <a:xfrm>
          <a:off x="462788" y="2575555"/>
          <a:ext cx="853954" cy="6831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  <a:latin typeface="+mn-lt"/>
            </a:rPr>
            <a:t>Drinking Water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  <a:latin typeface="+mn-lt"/>
            </a:rPr>
            <a:t>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solidFill>
              <a:schemeClr val="tx1"/>
            </a:solidFill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Kevin Stewart, </a:t>
          </a:r>
          <a:br>
            <a:rPr lang="en-US" sz="800" b="0" i="0" kern="1200" dirty="0">
              <a:latin typeface="+mn-lt"/>
            </a:rPr>
          </a:br>
          <a:r>
            <a:rPr lang="en-US" sz="800" b="0" i="0" u="none" kern="1200" dirty="0">
              <a:effectLst/>
              <a:latin typeface="+mn-lt"/>
            </a:rPr>
            <a:t>Manager</a:t>
          </a:r>
          <a:endParaRPr lang="en-US" sz="800" b="0" i="0" kern="1200" dirty="0">
            <a:solidFill>
              <a:srgbClr val="FF0000"/>
            </a:solidFill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rgbClr val="FF0000"/>
            </a:solidFill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rgbClr val="FF0000"/>
            </a:solidFill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chemeClr val="tx1"/>
            </a:solidFill>
            <a:latin typeface="+mn-lt"/>
          </a:endParaRPr>
        </a:p>
      </dsp:txBody>
      <dsp:txXfrm>
        <a:off x="496139" y="2608906"/>
        <a:ext cx="787252" cy="616493"/>
      </dsp:txXfrm>
    </dsp:sp>
    <dsp:sp modelId="{6CCCF7B6-E213-468E-8C8D-7D6A043B3E81}">
      <dsp:nvSpPr>
        <dsp:cNvPr id="0" name=""/>
        <dsp:cNvSpPr/>
      </dsp:nvSpPr>
      <dsp:spPr>
        <a:xfrm>
          <a:off x="613353" y="3419614"/>
          <a:ext cx="687133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Compliance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>
            <a:solidFill>
              <a:srgbClr val="FF0000"/>
            </a:solidFill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Ethan Givan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 </a:t>
          </a:r>
        </a:p>
      </dsp:txBody>
      <dsp:txXfrm>
        <a:off x="636664" y="3442925"/>
        <a:ext cx="640511" cy="430910"/>
      </dsp:txXfrm>
    </dsp:sp>
    <dsp:sp modelId="{60601FF3-F432-478D-804E-EC4DA4D562E3}">
      <dsp:nvSpPr>
        <dsp:cNvPr id="0" name=""/>
        <dsp:cNvSpPr/>
      </dsp:nvSpPr>
      <dsp:spPr>
        <a:xfrm>
          <a:off x="613353" y="4700545"/>
          <a:ext cx="687133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1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Technical Assistance Section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Matt Lipps</a:t>
          </a:r>
        </a:p>
      </dsp:txBody>
      <dsp:txXfrm>
        <a:off x="636664" y="4723856"/>
        <a:ext cx="640511" cy="430910"/>
      </dsp:txXfrm>
    </dsp:sp>
    <dsp:sp modelId="{15238C5C-ACAC-439E-B015-3AB5630CD992}">
      <dsp:nvSpPr>
        <dsp:cNvPr id="0" name=""/>
        <dsp:cNvSpPr/>
      </dsp:nvSpPr>
      <dsp:spPr>
        <a:xfrm>
          <a:off x="613353" y="4067498"/>
          <a:ext cx="687133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Lab Certification Section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>
            <a:solidFill>
              <a:schemeClr val="tx1"/>
            </a:solidFill>
          </a:endParaRP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Brittany Kidwell</a:t>
          </a:r>
          <a:endParaRPr lang="en-US" sz="700" b="0" i="0" kern="1200" dirty="0">
            <a:solidFill>
              <a:schemeClr val="tx1"/>
            </a:solidFill>
          </a:endParaRP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>
            <a:solidFill>
              <a:schemeClr val="tx1"/>
            </a:solidFill>
          </a:endParaRP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>
            <a:solidFill>
              <a:schemeClr val="tx1"/>
            </a:solidFill>
          </a:endParaRPr>
        </a:p>
      </dsp:txBody>
      <dsp:txXfrm>
        <a:off x="636664" y="4090809"/>
        <a:ext cx="640511" cy="430910"/>
      </dsp:txXfrm>
    </dsp:sp>
    <dsp:sp modelId="{30202F11-545F-476C-AF8A-B68848CD1458}">
      <dsp:nvSpPr>
        <dsp:cNvPr id="0" name=""/>
        <dsp:cNvSpPr/>
      </dsp:nvSpPr>
      <dsp:spPr>
        <a:xfrm>
          <a:off x="3004859" y="2572744"/>
          <a:ext cx="852499" cy="6831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Program Planning and Support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Heather Baker,</a:t>
          </a:r>
          <a:br>
            <a:rPr lang="en-US" sz="800" b="0" i="0" kern="1200" dirty="0">
              <a:latin typeface="+mn-lt"/>
            </a:rPr>
          </a:br>
          <a:r>
            <a:rPr lang="en-US" sz="800" b="0" i="0" kern="1200" dirty="0">
              <a:latin typeface="+mn-lt"/>
            </a:rPr>
            <a:t>Manager</a:t>
          </a:r>
          <a:endParaRPr lang="en-US" sz="800" b="1" i="0" kern="1200" dirty="0">
            <a:latin typeface="+mn-lt"/>
          </a:endParaRPr>
        </a:p>
      </dsp:txBody>
      <dsp:txXfrm>
        <a:off x="3038210" y="2606095"/>
        <a:ext cx="785797" cy="616493"/>
      </dsp:txXfrm>
    </dsp:sp>
    <dsp:sp modelId="{C1E19EF7-EEBB-4440-9036-B476EB1515D5}">
      <dsp:nvSpPr>
        <dsp:cNvPr id="0" name=""/>
        <dsp:cNvSpPr/>
      </dsp:nvSpPr>
      <dsp:spPr>
        <a:xfrm>
          <a:off x="3215875" y="3419617"/>
          <a:ext cx="684915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Grants Management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Michele Howard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3239186" y="3442928"/>
        <a:ext cx="638293" cy="430910"/>
      </dsp:txXfrm>
    </dsp:sp>
    <dsp:sp modelId="{5001EE42-83F1-4D31-BE6A-7644C4A8F776}">
      <dsp:nvSpPr>
        <dsp:cNvPr id="0" name=""/>
        <dsp:cNvSpPr/>
      </dsp:nvSpPr>
      <dsp:spPr>
        <a:xfrm>
          <a:off x="3215875" y="4063917"/>
          <a:ext cx="683691" cy="4811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i="0" kern="1200" dirty="0"/>
            <a:t>Resources </a:t>
          </a:r>
          <a:br>
            <a:rPr lang="en-US" sz="700" b="1" i="0" kern="1200" dirty="0"/>
          </a:br>
          <a:r>
            <a:rPr lang="en-US" sz="700" b="1" i="0" kern="1200" dirty="0"/>
            <a:t>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dirty="0"/>
            <a:t>Maggie Lee</a:t>
          </a:r>
        </a:p>
      </dsp:txBody>
      <dsp:txXfrm>
        <a:off x="3239361" y="4087403"/>
        <a:ext cx="636719" cy="434142"/>
      </dsp:txXfrm>
    </dsp:sp>
    <dsp:sp modelId="{7BE942C0-F6C1-4FC3-97DC-1D09E77F4A26}">
      <dsp:nvSpPr>
        <dsp:cNvPr id="0" name=""/>
        <dsp:cNvSpPr/>
      </dsp:nvSpPr>
      <dsp:spPr>
        <a:xfrm>
          <a:off x="3989601" y="2575555"/>
          <a:ext cx="858633" cy="6831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Surface Water Permits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Jason Hurt,</a:t>
          </a:r>
          <a:br>
            <a:rPr lang="en-US" sz="800" b="0" i="0" kern="1200" dirty="0">
              <a:latin typeface="+mn-lt"/>
            </a:rPr>
          </a:br>
          <a:r>
            <a:rPr lang="en-US" sz="800" b="0" i="0" kern="1200" dirty="0">
              <a:latin typeface="+mn-lt"/>
            </a:rPr>
            <a:t> </a:t>
          </a:r>
          <a:r>
            <a:rPr lang="en-US" sz="800" b="0" i="0" u="none" kern="1200" dirty="0">
              <a:effectLst/>
              <a:latin typeface="+mn-lt"/>
            </a:rPr>
            <a:t>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latin typeface="+mn-lt"/>
          </a:endParaRPr>
        </a:p>
      </dsp:txBody>
      <dsp:txXfrm>
        <a:off x="4022952" y="2608906"/>
        <a:ext cx="791931" cy="616493"/>
      </dsp:txXfrm>
    </dsp:sp>
    <dsp:sp modelId="{4B4CF681-1024-4B91-8DD9-7982C12DDC0D}">
      <dsp:nvSpPr>
        <dsp:cNvPr id="0" name=""/>
        <dsp:cNvSpPr/>
      </dsp:nvSpPr>
      <dsp:spPr>
        <a:xfrm>
          <a:off x="4200616" y="5333591"/>
          <a:ext cx="684915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Stormwater  Section</a:t>
          </a: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Amy Van Horne</a:t>
          </a: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4223927" y="5356902"/>
        <a:ext cx="638293" cy="430910"/>
      </dsp:txXfrm>
    </dsp:sp>
    <dsp:sp modelId="{4E27CD99-9605-4F0B-AB7B-EC8F6B96A6D3}">
      <dsp:nvSpPr>
        <dsp:cNvPr id="0" name=""/>
        <dsp:cNvSpPr/>
      </dsp:nvSpPr>
      <dsp:spPr>
        <a:xfrm>
          <a:off x="4200616" y="3419617"/>
          <a:ext cx="684915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Industrial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/>
            <a:t>Andrew Parrish</a:t>
          </a: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4223927" y="3442928"/>
        <a:ext cx="638293" cy="430910"/>
      </dsp:txXfrm>
    </dsp:sp>
    <dsp:sp modelId="{D416EFE9-470D-4DCE-AEA1-6C1011A9C77E}">
      <dsp:nvSpPr>
        <dsp:cNvPr id="0" name=""/>
        <dsp:cNvSpPr/>
      </dsp:nvSpPr>
      <dsp:spPr>
        <a:xfrm>
          <a:off x="4200616" y="4700545"/>
          <a:ext cx="684915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Permit Support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Jerry Milburn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4223927" y="4723856"/>
        <a:ext cx="638293" cy="430910"/>
      </dsp:txXfrm>
    </dsp:sp>
    <dsp:sp modelId="{6A16F731-919D-4EAE-BB22-5C55FF4FF98D}">
      <dsp:nvSpPr>
        <dsp:cNvPr id="0" name=""/>
        <dsp:cNvSpPr/>
      </dsp:nvSpPr>
      <dsp:spPr>
        <a:xfrm>
          <a:off x="4200616" y="4067498"/>
          <a:ext cx="721856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Municipal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Bryan Parker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4223927" y="4090809"/>
        <a:ext cx="675234" cy="430910"/>
      </dsp:txXfrm>
    </dsp:sp>
    <dsp:sp modelId="{41035B7E-C58F-4FAA-A0B8-5A5DFB7F1630}">
      <dsp:nvSpPr>
        <dsp:cNvPr id="0" name=""/>
        <dsp:cNvSpPr/>
      </dsp:nvSpPr>
      <dsp:spPr>
        <a:xfrm>
          <a:off x="1770372" y="2575555"/>
          <a:ext cx="855559" cy="6831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Field Operations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Shannon Bryant, </a:t>
          </a:r>
          <a:br>
            <a:rPr lang="en-US" sz="800" b="0" i="0" kern="1200" dirty="0">
              <a:latin typeface="+mn-lt"/>
            </a:rPr>
          </a:br>
          <a:r>
            <a:rPr lang="en-US" sz="800" b="0" i="0" u="none" kern="1200" dirty="0">
              <a:effectLst/>
              <a:latin typeface="+mn-lt"/>
            </a:rPr>
            <a:t>Manager</a:t>
          </a:r>
          <a:endParaRPr lang="en-US" sz="800" b="1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latin typeface="+mn-lt"/>
          </a:endParaRPr>
        </a:p>
      </dsp:txBody>
      <dsp:txXfrm>
        <a:off x="1803723" y="2608906"/>
        <a:ext cx="788857" cy="616493"/>
      </dsp:txXfrm>
    </dsp:sp>
    <dsp:sp modelId="{8E886E21-A610-4A02-AE92-86F3105D906C}">
      <dsp:nvSpPr>
        <dsp:cNvPr id="0" name=""/>
        <dsp:cNvSpPr/>
      </dsp:nvSpPr>
      <dsp:spPr>
        <a:xfrm>
          <a:off x="1418677" y="3419614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t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600" b="1" i="0" kern="1200" dirty="0"/>
            <a:t>Bowling Green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600" b="1" i="0" kern="1200" dirty="0"/>
            <a:t>Regional Office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/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Bruce Hatcher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600" b="1" i="0" kern="1200" dirty="0"/>
        </a:p>
      </dsp:txBody>
      <dsp:txXfrm>
        <a:off x="1441988" y="3442925"/>
        <a:ext cx="637069" cy="430910"/>
      </dsp:txXfrm>
    </dsp:sp>
    <dsp:sp modelId="{009AAA38-B5A4-4EE9-B17F-8978C4103C2B}">
      <dsp:nvSpPr>
        <dsp:cNvPr id="0" name=""/>
        <dsp:cNvSpPr/>
      </dsp:nvSpPr>
      <dsp:spPr>
        <a:xfrm>
          <a:off x="2338414" y="3419614"/>
          <a:ext cx="68125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Columbia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Jason Stephens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2361725" y="3442925"/>
        <a:ext cx="634629" cy="430910"/>
      </dsp:txXfrm>
    </dsp:sp>
    <dsp:sp modelId="{86412BF4-4D61-4975-A17F-6D07536FD23F}">
      <dsp:nvSpPr>
        <dsp:cNvPr id="0" name=""/>
        <dsp:cNvSpPr/>
      </dsp:nvSpPr>
      <dsp:spPr>
        <a:xfrm>
          <a:off x="1424012" y="4052656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Florence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Matt Gross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1447323" y="4075967"/>
        <a:ext cx="637069" cy="430910"/>
      </dsp:txXfrm>
    </dsp:sp>
    <dsp:sp modelId="{E78A06C5-30C8-468C-BEC8-A99CFF993602}">
      <dsp:nvSpPr>
        <dsp:cNvPr id="0" name=""/>
        <dsp:cNvSpPr/>
      </dsp:nvSpPr>
      <dsp:spPr>
        <a:xfrm>
          <a:off x="2338414" y="4052660"/>
          <a:ext cx="68125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Frankfort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/>
            <a:t>Zach Campbell</a:t>
          </a: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2361725" y="4075971"/>
        <a:ext cx="634629" cy="430910"/>
      </dsp:txXfrm>
    </dsp:sp>
    <dsp:sp modelId="{82699B75-2C35-4BA8-B045-D751037D15DE}">
      <dsp:nvSpPr>
        <dsp:cNvPr id="0" name=""/>
        <dsp:cNvSpPr/>
      </dsp:nvSpPr>
      <dsp:spPr>
        <a:xfrm>
          <a:off x="1424020" y="4685703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Hazard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Ashton Johnson</a:t>
          </a:r>
          <a:endParaRPr lang="en-US" sz="700" b="1" i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1447331" y="4709014"/>
        <a:ext cx="637069" cy="430910"/>
      </dsp:txXfrm>
    </dsp:sp>
    <dsp:sp modelId="{24ACE298-4018-4B83-A86E-599A8062FD3A}">
      <dsp:nvSpPr>
        <dsp:cNvPr id="0" name=""/>
        <dsp:cNvSpPr/>
      </dsp:nvSpPr>
      <dsp:spPr>
        <a:xfrm>
          <a:off x="2338414" y="4685703"/>
          <a:ext cx="68125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London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Robert Miller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2361725" y="4709014"/>
        <a:ext cx="634629" cy="430910"/>
      </dsp:txXfrm>
    </dsp:sp>
    <dsp:sp modelId="{8A0DA712-AF11-477B-9403-320833A90303}">
      <dsp:nvSpPr>
        <dsp:cNvPr id="0" name=""/>
        <dsp:cNvSpPr/>
      </dsp:nvSpPr>
      <dsp:spPr>
        <a:xfrm>
          <a:off x="1424020" y="5327969"/>
          <a:ext cx="682467" cy="48315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Louisville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Todd Giles</a:t>
          </a:r>
          <a:endParaRPr lang="en-US" sz="700" b="1" i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</dsp:txBody>
      <dsp:txXfrm>
        <a:off x="1447606" y="5351555"/>
        <a:ext cx="635295" cy="435983"/>
      </dsp:txXfrm>
    </dsp:sp>
    <dsp:sp modelId="{0D9C4AE5-5339-422D-B217-D4803EAA56EB}">
      <dsp:nvSpPr>
        <dsp:cNvPr id="0" name=""/>
        <dsp:cNvSpPr/>
      </dsp:nvSpPr>
      <dsp:spPr>
        <a:xfrm>
          <a:off x="2333079" y="5333591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Madisonville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Lindsey Bibbee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2356390" y="5356902"/>
        <a:ext cx="637069" cy="430910"/>
      </dsp:txXfrm>
    </dsp:sp>
    <dsp:sp modelId="{BA74ACCA-4CE1-4878-9181-9939C0763B4D}">
      <dsp:nvSpPr>
        <dsp:cNvPr id="0" name=""/>
        <dsp:cNvSpPr/>
      </dsp:nvSpPr>
      <dsp:spPr>
        <a:xfrm>
          <a:off x="1418685" y="5923267"/>
          <a:ext cx="68125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Morehead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Danny Fraley</a:t>
          </a: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1441996" y="5946578"/>
        <a:ext cx="634629" cy="430910"/>
      </dsp:txXfrm>
    </dsp:sp>
    <dsp:sp modelId="{91781677-1715-4F08-8A1A-E84CE7E4BC9C}">
      <dsp:nvSpPr>
        <dsp:cNvPr id="0" name=""/>
        <dsp:cNvSpPr/>
      </dsp:nvSpPr>
      <dsp:spPr>
        <a:xfrm>
          <a:off x="2333079" y="5923267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Paducah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Regional Office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Madeline Traylor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2356390" y="5946578"/>
        <a:ext cx="637069" cy="430910"/>
      </dsp:txXfrm>
    </dsp:sp>
    <dsp:sp modelId="{6B6D94AB-5B70-40EF-AE2C-4C7FF524A040}">
      <dsp:nvSpPr>
        <dsp:cNvPr id="0" name=""/>
        <dsp:cNvSpPr/>
      </dsp:nvSpPr>
      <dsp:spPr>
        <a:xfrm>
          <a:off x="5013722" y="2575555"/>
          <a:ext cx="855559" cy="6831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Water Infrastructure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Hollie Delaney, </a:t>
          </a:r>
          <a:br>
            <a:rPr lang="en-US" sz="800" b="0" i="0" kern="1200" dirty="0">
              <a:latin typeface="+mn-lt"/>
            </a:rPr>
          </a:br>
          <a:r>
            <a:rPr lang="en-US" sz="800" b="0" i="0" kern="1200" dirty="0">
              <a:latin typeface="+mn-lt"/>
            </a:rPr>
            <a:t>Manager</a:t>
          </a:r>
          <a:endParaRPr lang="en-US" sz="800" b="1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latin typeface="+mn-lt"/>
          </a:endParaRPr>
        </a:p>
      </dsp:txBody>
      <dsp:txXfrm>
        <a:off x="5047073" y="2608906"/>
        <a:ext cx="788857" cy="616493"/>
      </dsp:txXfrm>
    </dsp:sp>
    <dsp:sp modelId="{6BE77C23-A9CD-4918-B3C3-958412B8E0B9}">
      <dsp:nvSpPr>
        <dsp:cNvPr id="0" name=""/>
        <dsp:cNvSpPr/>
      </dsp:nvSpPr>
      <dsp:spPr>
        <a:xfrm>
          <a:off x="5224740" y="3434452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Drinking Water Engineering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Terry Humphries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5248051" y="3457763"/>
        <a:ext cx="637069" cy="430910"/>
      </dsp:txXfrm>
    </dsp:sp>
    <dsp:sp modelId="{04039FC7-DFA7-437A-AAE0-F6BB5EBB9A46}">
      <dsp:nvSpPr>
        <dsp:cNvPr id="0" name=""/>
        <dsp:cNvSpPr/>
      </dsp:nvSpPr>
      <dsp:spPr>
        <a:xfrm>
          <a:off x="5224740" y="4770885"/>
          <a:ext cx="683691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Municipal Planning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>
            <a:solidFill>
              <a:schemeClr val="tx1"/>
            </a:solidFill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Jason Lambert</a:t>
          </a:r>
        </a:p>
      </dsp:txBody>
      <dsp:txXfrm>
        <a:off x="5248051" y="4794196"/>
        <a:ext cx="637069" cy="430910"/>
      </dsp:txXfrm>
    </dsp:sp>
    <dsp:sp modelId="{A1BC81F0-68E8-4609-976A-F1E195CCAE23}">
      <dsp:nvSpPr>
        <dsp:cNvPr id="0" name=""/>
        <dsp:cNvSpPr/>
      </dsp:nvSpPr>
      <dsp:spPr>
        <a:xfrm>
          <a:off x="5224740" y="4060947"/>
          <a:ext cx="719956" cy="48408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Infrastructure Oversight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Amber Vaughn </a:t>
          </a:r>
        </a:p>
      </dsp:txBody>
      <dsp:txXfrm>
        <a:off x="5248371" y="4084578"/>
        <a:ext cx="672694" cy="436822"/>
      </dsp:txXfrm>
    </dsp:sp>
    <dsp:sp modelId="{0BFF054B-414E-4D7D-A42B-CF131062364A}">
      <dsp:nvSpPr>
        <dsp:cNvPr id="0" name=""/>
        <dsp:cNvSpPr/>
      </dsp:nvSpPr>
      <dsp:spPr>
        <a:xfrm>
          <a:off x="5207317" y="5505427"/>
          <a:ext cx="686146" cy="4743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kern="1200" dirty="0"/>
            <a:t>Clean Water Engineering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kern="1200" dirty="0"/>
            <a:t>Ken Melton</a:t>
          </a:r>
        </a:p>
      </dsp:txBody>
      <dsp:txXfrm>
        <a:off x="5230474" y="5528584"/>
        <a:ext cx="639832" cy="428057"/>
      </dsp:txXfrm>
    </dsp:sp>
    <dsp:sp modelId="{FC6EF572-F01F-47C9-9958-0067120F0BCB}">
      <dsp:nvSpPr>
        <dsp:cNvPr id="0" name=""/>
        <dsp:cNvSpPr/>
      </dsp:nvSpPr>
      <dsp:spPr>
        <a:xfrm>
          <a:off x="5928124" y="2575555"/>
          <a:ext cx="854033" cy="69494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Watershed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Management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Paulette Akers, Acting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>
            <a:latin typeface="+mn-lt"/>
          </a:endParaRPr>
        </a:p>
      </dsp:txBody>
      <dsp:txXfrm>
        <a:off x="5962048" y="2609479"/>
        <a:ext cx="786185" cy="627096"/>
      </dsp:txXfrm>
    </dsp:sp>
    <dsp:sp modelId="{BE4B3BE3-564A-4229-8890-AB89ACCEBD53}">
      <dsp:nvSpPr>
        <dsp:cNvPr id="0" name=""/>
        <dsp:cNvSpPr/>
      </dsp:nvSpPr>
      <dsp:spPr>
        <a:xfrm>
          <a:off x="6139134" y="3450525"/>
          <a:ext cx="677629" cy="4775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Groundwater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Adam Smith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6162445" y="3473836"/>
        <a:ext cx="631007" cy="430910"/>
      </dsp:txXfrm>
    </dsp:sp>
    <dsp:sp modelId="{C744B192-7666-4338-992D-A6DE125432F1}">
      <dsp:nvSpPr>
        <dsp:cNvPr id="0" name=""/>
        <dsp:cNvSpPr/>
      </dsp:nvSpPr>
      <dsp:spPr>
        <a:xfrm>
          <a:off x="6139134" y="4084255"/>
          <a:ext cx="683691" cy="61802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/>
            <a:t>Nonpoint Source and Basin Team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/>
            <a:t>Michaela Lambert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/>
        </a:p>
      </dsp:txBody>
      <dsp:txXfrm>
        <a:off x="6169304" y="4114425"/>
        <a:ext cx="623351" cy="557688"/>
      </dsp:txXfrm>
    </dsp:sp>
    <dsp:sp modelId="{13B1484F-A533-43B9-A925-F929FC312AA0}">
      <dsp:nvSpPr>
        <dsp:cNvPr id="0" name=""/>
        <dsp:cNvSpPr/>
      </dsp:nvSpPr>
      <dsp:spPr>
        <a:xfrm>
          <a:off x="6136924" y="4854216"/>
          <a:ext cx="683691" cy="48111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i="0" kern="1200" dirty="0"/>
            <a:t>Water Supply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i="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dirty="0"/>
            <a:t>Allan Shingleton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i="0" kern="1200" dirty="0"/>
        </a:p>
      </dsp:txBody>
      <dsp:txXfrm>
        <a:off x="6160410" y="4877702"/>
        <a:ext cx="636719" cy="434142"/>
      </dsp:txXfrm>
    </dsp:sp>
    <dsp:sp modelId="{0AF9EA55-E3E3-4332-B89A-FF3C2D3A9603}">
      <dsp:nvSpPr>
        <dsp:cNvPr id="0" name=""/>
        <dsp:cNvSpPr/>
      </dsp:nvSpPr>
      <dsp:spPr>
        <a:xfrm>
          <a:off x="6912858" y="2575555"/>
          <a:ext cx="854033" cy="68467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j-lt"/>
            </a:rPr>
            <a:t>Water Quality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Nick Reif, </a:t>
          </a:r>
          <a:br>
            <a:rPr lang="en-US" sz="800" b="0" i="0" kern="1200" dirty="0">
              <a:latin typeface="+mn-lt"/>
            </a:rPr>
          </a:br>
          <a:r>
            <a:rPr lang="en-US" sz="800" b="0" i="0" kern="1200" dirty="0">
              <a:latin typeface="+mn-lt"/>
            </a:rPr>
            <a:t>Manager</a:t>
          </a:r>
          <a:endParaRPr lang="en-US" sz="800" b="1" i="0" kern="1200" dirty="0"/>
        </a:p>
      </dsp:txBody>
      <dsp:txXfrm>
        <a:off x="6946281" y="2608978"/>
        <a:ext cx="787187" cy="617828"/>
      </dsp:txXfrm>
    </dsp:sp>
    <dsp:sp modelId="{A7554A27-E76F-4704-B2D0-B19E7A8B1EE1}">
      <dsp:nvSpPr>
        <dsp:cNvPr id="0" name=""/>
        <dsp:cNvSpPr/>
      </dsp:nvSpPr>
      <dsp:spPr>
        <a:xfrm>
          <a:off x="7123876" y="3435139"/>
          <a:ext cx="794694" cy="61752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  <a:latin typeface="+mn-lt"/>
            </a:rPr>
            <a:t>Intensive Surveys &amp; Wetlands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  <a:latin typeface="+mn-lt"/>
            </a:rPr>
            <a:t>(TMDL &amp; Assessments)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Jessica Schuster</a:t>
          </a:r>
          <a:endParaRPr lang="en-US" sz="700" b="0" i="0" kern="1200" dirty="0">
            <a:solidFill>
              <a:schemeClr val="tx1"/>
            </a:solidFill>
            <a:latin typeface="+mn-lt"/>
          </a:endParaRPr>
        </a:p>
      </dsp:txBody>
      <dsp:txXfrm>
        <a:off x="7154021" y="3465284"/>
        <a:ext cx="734404" cy="557234"/>
      </dsp:txXfrm>
    </dsp:sp>
    <dsp:sp modelId="{65CE45B9-8DBF-4987-ACAA-D35076A9C19E}">
      <dsp:nvSpPr>
        <dsp:cNvPr id="0" name=""/>
        <dsp:cNvSpPr/>
      </dsp:nvSpPr>
      <dsp:spPr>
        <a:xfrm>
          <a:off x="7123876" y="4208858"/>
          <a:ext cx="794694" cy="34274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latin typeface="+mn-lt"/>
            </a:rPr>
            <a:t>Monitoring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0" i="0" kern="1200" dirty="0">
            <a:solidFill>
              <a:srgbClr val="FF0000"/>
            </a:solidFill>
            <a:latin typeface="+mn-lt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/>
            <a:t>Jacob Culp</a:t>
          </a:r>
          <a:endParaRPr lang="en-US" sz="700" b="1" i="0" kern="1200" dirty="0"/>
        </a:p>
      </dsp:txBody>
      <dsp:txXfrm>
        <a:off x="7140607" y="4225589"/>
        <a:ext cx="761232" cy="309280"/>
      </dsp:txXfrm>
    </dsp:sp>
    <dsp:sp modelId="{5CF7A8B9-0D1A-4E94-8B0C-74BCD47DAE7F}">
      <dsp:nvSpPr>
        <dsp:cNvPr id="0" name=""/>
        <dsp:cNvSpPr/>
      </dsp:nvSpPr>
      <dsp:spPr>
        <a:xfrm>
          <a:off x="7123876" y="4689242"/>
          <a:ext cx="794694" cy="67961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TMDL &amp; Program Support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Standards &amp; Data Mgmt.)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700" b="1" i="0" kern="1200" dirty="0">
            <a:solidFill>
              <a:schemeClr val="tx1"/>
            </a:solidFill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700" b="0" i="0" kern="1200">
              <a:solidFill>
                <a:schemeClr val="tx1"/>
              </a:solidFill>
            </a:rPr>
            <a:t>Lara </a:t>
          </a:r>
          <a:r>
            <a:rPr lang="en-US" sz="700" b="0" i="0" kern="1200" dirty="0">
              <a:solidFill>
                <a:schemeClr val="tx1"/>
              </a:solidFill>
            </a:rPr>
            <a:t>Panayotoff</a:t>
          </a:r>
        </a:p>
      </dsp:txBody>
      <dsp:txXfrm>
        <a:off x="7157052" y="4722418"/>
        <a:ext cx="728342" cy="613261"/>
      </dsp:txXfrm>
    </dsp:sp>
    <dsp:sp modelId="{16815A20-C701-4F0D-9E06-879261061715}">
      <dsp:nvSpPr>
        <dsp:cNvPr id="0" name=""/>
        <dsp:cNvSpPr/>
      </dsp:nvSpPr>
      <dsp:spPr>
        <a:xfrm>
          <a:off x="7908399" y="2563586"/>
          <a:ext cx="852499" cy="68257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solidFill>
                <a:schemeClr val="tx1"/>
              </a:solidFill>
              <a:latin typeface="+mn-lt"/>
            </a:rPr>
            <a:t>Water Resources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b="0" i="0" kern="1200">
            <a:solidFill>
              <a:schemeClr val="tx1"/>
            </a:solidFill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kern="1200">
              <a:solidFill>
                <a:schemeClr val="tx1"/>
              </a:solidFill>
              <a:latin typeface="+mn-lt"/>
            </a:rPr>
            <a:t>Shawn </a:t>
          </a:r>
          <a:r>
            <a:rPr lang="en-US" sz="800" b="0" i="0" kern="1200" err="1">
              <a:solidFill>
                <a:schemeClr val="tx1"/>
              </a:solidFill>
              <a:latin typeface="+mn-lt"/>
            </a:rPr>
            <a:t>Hokanson</a:t>
          </a:r>
          <a:r>
            <a:rPr lang="en-US" sz="800" b="0" i="0" kern="1200">
              <a:solidFill>
                <a:schemeClr val="tx1"/>
              </a:solidFill>
              <a:latin typeface="+mn-lt"/>
            </a:rPr>
            <a:t>, Manager</a:t>
          </a:r>
          <a:endParaRPr lang="en-US" sz="800" b="0" i="0" kern="1200" dirty="0">
            <a:solidFill>
              <a:schemeClr val="tx1"/>
            </a:solidFill>
            <a:latin typeface="+mn-lt"/>
          </a:endParaRPr>
        </a:p>
      </dsp:txBody>
      <dsp:txXfrm>
        <a:off x="7941720" y="2596907"/>
        <a:ext cx="785857" cy="615933"/>
      </dsp:txXfrm>
    </dsp:sp>
    <dsp:sp modelId="{CA53ACFF-FDE5-4744-8568-C4EB442E2537}">
      <dsp:nvSpPr>
        <dsp:cNvPr id="0" name=""/>
        <dsp:cNvSpPr/>
      </dsp:nvSpPr>
      <dsp:spPr>
        <a:xfrm>
          <a:off x="8057966" y="3435136"/>
          <a:ext cx="683691" cy="47684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Dam Safety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Glen Alexander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i="0" kern="1200" dirty="0">
            <a:solidFill>
              <a:schemeClr val="tx1"/>
            </a:solidFill>
            <a:latin typeface="+mn-lt"/>
          </a:endParaRPr>
        </a:p>
      </dsp:txBody>
      <dsp:txXfrm>
        <a:off x="8081244" y="3458414"/>
        <a:ext cx="637135" cy="430292"/>
      </dsp:txXfrm>
    </dsp:sp>
    <dsp:sp modelId="{57A1798F-42E9-404E-8DB4-93411AE4E60E}">
      <dsp:nvSpPr>
        <dsp:cNvPr id="0" name=""/>
        <dsp:cNvSpPr/>
      </dsp:nvSpPr>
      <dsp:spPr>
        <a:xfrm>
          <a:off x="8057966" y="4107478"/>
          <a:ext cx="683691" cy="4531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Floodplain Management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David Coe</a:t>
          </a:r>
        </a:p>
      </dsp:txBody>
      <dsp:txXfrm>
        <a:off x="8080087" y="4129599"/>
        <a:ext cx="639449" cy="408905"/>
      </dsp:txXfrm>
    </dsp:sp>
    <dsp:sp modelId="{7C500FE2-A6D8-42E7-8978-BDDAAA33A033}">
      <dsp:nvSpPr>
        <dsp:cNvPr id="0" name=""/>
        <dsp:cNvSpPr/>
      </dsp:nvSpPr>
      <dsp:spPr>
        <a:xfrm>
          <a:off x="8038276" y="4756118"/>
          <a:ext cx="683691" cy="64857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t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i="0" kern="1200" dirty="0">
              <a:solidFill>
                <a:schemeClr val="tx1"/>
              </a:solidFill>
            </a:rPr>
            <a:t>Water Quality Certification Section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0" i="0" kern="1200" dirty="0">
              <a:solidFill>
                <a:schemeClr val="tx1"/>
              </a:solidFill>
            </a:rPr>
            <a:t>Samantha Vogeler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i="0" kern="1200" dirty="0">
            <a:solidFill>
              <a:schemeClr val="tx1"/>
            </a:solidFill>
          </a:endParaRPr>
        </a:p>
      </dsp:txBody>
      <dsp:txXfrm>
        <a:off x="8069937" y="4787779"/>
        <a:ext cx="620369" cy="585250"/>
      </dsp:txXfrm>
    </dsp:sp>
    <dsp:sp modelId="{61D10743-62FE-446D-BCC2-A90DC4C8C230}">
      <dsp:nvSpPr>
        <dsp:cNvPr id="0" name=""/>
        <dsp:cNvSpPr/>
      </dsp:nvSpPr>
      <dsp:spPr>
        <a:xfrm>
          <a:off x="1210966" y="1489879"/>
          <a:ext cx="1900626" cy="90279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kern="1200" dirty="0"/>
            <a:t>Joanna Ashford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kern="1200" dirty="0"/>
            <a:t>Assistant Director 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Heather Baker,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Jason Hurt,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Nick Reif,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Paulette Akers, Acting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kern="1200" dirty="0"/>
        </a:p>
      </dsp:txBody>
      <dsp:txXfrm>
        <a:off x="1255037" y="1533950"/>
        <a:ext cx="1812484" cy="814654"/>
      </dsp:txXfrm>
    </dsp:sp>
    <dsp:sp modelId="{AC13BA0D-A860-4CA2-9DB1-8D11919DD366}">
      <dsp:nvSpPr>
        <dsp:cNvPr id="0" name=""/>
        <dsp:cNvSpPr/>
      </dsp:nvSpPr>
      <dsp:spPr>
        <a:xfrm>
          <a:off x="5834516" y="1437794"/>
          <a:ext cx="1900626" cy="90576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kern="1200" dirty="0"/>
            <a:t>John Webb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kern="1200" dirty="0"/>
            <a:t>Assistant Director 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Jory Becker, Env. Engineer Consultant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Shannon Bryant,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Hollie Delaney,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Josiah Frey, Env. Scientist Consultant 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Shawn Hokanson, Manager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kern="1200" dirty="0"/>
            <a:t>Kevin Stewart, Manager</a:t>
          </a:r>
        </a:p>
      </dsp:txBody>
      <dsp:txXfrm>
        <a:off x="5878732" y="1482010"/>
        <a:ext cx="1812194" cy="8173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3D374-F456-41C6-B66B-9942DD5481E4}">
      <dsp:nvSpPr>
        <dsp:cNvPr id="0" name=""/>
        <dsp:cNvSpPr/>
      </dsp:nvSpPr>
      <dsp:spPr>
        <a:xfrm>
          <a:off x="5811382" y="2872329"/>
          <a:ext cx="190864" cy="2694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4180"/>
              </a:lnTo>
              <a:lnTo>
                <a:pt x="190864" y="26941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51A59-89C4-44AF-B4CB-E1DA10AEF410}">
      <dsp:nvSpPr>
        <dsp:cNvPr id="0" name=""/>
        <dsp:cNvSpPr/>
      </dsp:nvSpPr>
      <dsp:spPr>
        <a:xfrm>
          <a:off x="5811382" y="2872329"/>
          <a:ext cx="181671" cy="301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97"/>
              </a:lnTo>
              <a:lnTo>
                <a:pt x="181671" y="3016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7C549-7E52-4408-AC11-600D446BBBA6}">
      <dsp:nvSpPr>
        <dsp:cNvPr id="0" name=""/>
        <dsp:cNvSpPr/>
      </dsp:nvSpPr>
      <dsp:spPr>
        <a:xfrm>
          <a:off x="5811382" y="2872329"/>
          <a:ext cx="133585" cy="147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275"/>
              </a:lnTo>
              <a:lnTo>
                <a:pt x="133585" y="14712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F1E0E-AFE4-4669-AAA7-C21CB7DD89EC}">
      <dsp:nvSpPr>
        <dsp:cNvPr id="0" name=""/>
        <dsp:cNvSpPr/>
      </dsp:nvSpPr>
      <dsp:spPr>
        <a:xfrm>
          <a:off x="5811382" y="2872329"/>
          <a:ext cx="133585" cy="2049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449"/>
              </a:lnTo>
              <a:lnTo>
                <a:pt x="133585" y="20494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CCD6E7-C8DC-40AC-B714-B67B5156263C}">
      <dsp:nvSpPr>
        <dsp:cNvPr id="0" name=""/>
        <dsp:cNvSpPr/>
      </dsp:nvSpPr>
      <dsp:spPr>
        <a:xfrm>
          <a:off x="5811382" y="2872329"/>
          <a:ext cx="133585" cy="880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0045"/>
              </a:lnTo>
              <a:lnTo>
                <a:pt x="133585" y="8800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425A5-B2CF-469B-845E-E67C0D459B3A}">
      <dsp:nvSpPr>
        <dsp:cNvPr id="0" name=""/>
        <dsp:cNvSpPr/>
      </dsp:nvSpPr>
      <dsp:spPr>
        <a:xfrm>
          <a:off x="4340157" y="1807311"/>
          <a:ext cx="2307481" cy="180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574"/>
              </a:lnTo>
              <a:lnTo>
                <a:pt x="2307481" y="92574"/>
              </a:lnTo>
              <a:lnTo>
                <a:pt x="2307481" y="180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9D62C-7314-47C1-94E7-C9CC8C54B64A}">
      <dsp:nvSpPr>
        <dsp:cNvPr id="0" name=""/>
        <dsp:cNvSpPr/>
      </dsp:nvSpPr>
      <dsp:spPr>
        <a:xfrm>
          <a:off x="3545243" y="2872329"/>
          <a:ext cx="409668" cy="3229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9347"/>
              </a:lnTo>
              <a:lnTo>
                <a:pt x="409668" y="32293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CE21A-6356-46D0-AE47-9E86529DE132}">
      <dsp:nvSpPr>
        <dsp:cNvPr id="0" name=""/>
        <dsp:cNvSpPr/>
      </dsp:nvSpPr>
      <dsp:spPr>
        <a:xfrm>
          <a:off x="3545243" y="2872329"/>
          <a:ext cx="405983" cy="2657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7223"/>
              </a:lnTo>
              <a:lnTo>
                <a:pt x="405983" y="26572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3A0C0-542D-4E5A-9C1A-8D5ACC03CD75}">
      <dsp:nvSpPr>
        <dsp:cNvPr id="0" name=""/>
        <dsp:cNvSpPr/>
      </dsp:nvSpPr>
      <dsp:spPr>
        <a:xfrm>
          <a:off x="3545243" y="2872329"/>
          <a:ext cx="409668" cy="2059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9182"/>
              </a:lnTo>
              <a:lnTo>
                <a:pt x="409668" y="20591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F666-085D-470E-91BE-F8362729FF2C}">
      <dsp:nvSpPr>
        <dsp:cNvPr id="0" name=""/>
        <dsp:cNvSpPr/>
      </dsp:nvSpPr>
      <dsp:spPr>
        <a:xfrm>
          <a:off x="3545243" y="2872329"/>
          <a:ext cx="409668" cy="1487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7257"/>
              </a:lnTo>
              <a:lnTo>
                <a:pt x="409668" y="14872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43250-6E41-4941-BEA9-5AEF533C91B7}">
      <dsp:nvSpPr>
        <dsp:cNvPr id="0" name=""/>
        <dsp:cNvSpPr/>
      </dsp:nvSpPr>
      <dsp:spPr>
        <a:xfrm>
          <a:off x="3545243" y="2872329"/>
          <a:ext cx="408440" cy="907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437"/>
              </a:lnTo>
              <a:lnTo>
                <a:pt x="408440" y="907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654CC-D1F1-46C2-B654-ADD702765976}">
      <dsp:nvSpPr>
        <dsp:cNvPr id="0" name=""/>
        <dsp:cNvSpPr/>
      </dsp:nvSpPr>
      <dsp:spPr>
        <a:xfrm>
          <a:off x="3545243" y="2872329"/>
          <a:ext cx="409668" cy="375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900"/>
              </a:lnTo>
              <a:lnTo>
                <a:pt x="409668" y="3759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92587-E8DF-4C1C-8E81-71EC95AEC121}">
      <dsp:nvSpPr>
        <dsp:cNvPr id="0" name=""/>
        <dsp:cNvSpPr/>
      </dsp:nvSpPr>
      <dsp:spPr>
        <a:xfrm>
          <a:off x="4294437" y="1807311"/>
          <a:ext cx="91440" cy="1803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2574"/>
              </a:lnTo>
              <a:lnTo>
                <a:pt x="87062" y="92574"/>
              </a:lnTo>
              <a:lnTo>
                <a:pt x="87062" y="180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0FDCA-A59E-4488-9391-F145C9C367A2}">
      <dsp:nvSpPr>
        <dsp:cNvPr id="0" name=""/>
        <dsp:cNvSpPr/>
      </dsp:nvSpPr>
      <dsp:spPr>
        <a:xfrm>
          <a:off x="1298309" y="2957667"/>
          <a:ext cx="210570" cy="2197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7312"/>
              </a:lnTo>
              <a:lnTo>
                <a:pt x="210570" y="2197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4736D-6EDA-49EF-AF1B-558158DA235A}">
      <dsp:nvSpPr>
        <dsp:cNvPr id="0" name=""/>
        <dsp:cNvSpPr/>
      </dsp:nvSpPr>
      <dsp:spPr>
        <a:xfrm>
          <a:off x="1298309" y="2957667"/>
          <a:ext cx="210570" cy="1610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141"/>
              </a:lnTo>
              <a:lnTo>
                <a:pt x="210570" y="16101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965F3-1890-435E-994C-018A8BC7782C}">
      <dsp:nvSpPr>
        <dsp:cNvPr id="0" name=""/>
        <dsp:cNvSpPr/>
      </dsp:nvSpPr>
      <dsp:spPr>
        <a:xfrm>
          <a:off x="1298309" y="2957667"/>
          <a:ext cx="210570" cy="960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302"/>
              </a:lnTo>
              <a:lnTo>
                <a:pt x="210570" y="960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3A071-1A20-42AB-8B70-EC51069DBA01}">
      <dsp:nvSpPr>
        <dsp:cNvPr id="0" name=""/>
        <dsp:cNvSpPr/>
      </dsp:nvSpPr>
      <dsp:spPr>
        <a:xfrm>
          <a:off x="1298309" y="2957667"/>
          <a:ext cx="210570" cy="300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0053"/>
              </a:lnTo>
              <a:lnTo>
                <a:pt x="210570" y="3000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92688-23BA-49D9-9459-682116262D54}">
      <dsp:nvSpPr>
        <dsp:cNvPr id="0" name=""/>
        <dsp:cNvSpPr/>
      </dsp:nvSpPr>
      <dsp:spPr>
        <a:xfrm>
          <a:off x="2134565" y="1807311"/>
          <a:ext cx="2205592" cy="265661"/>
        </a:xfrm>
        <a:custGeom>
          <a:avLst/>
          <a:gdLst/>
          <a:ahLst/>
          <a:cxnLst/>
          <a:rect l="0" t="0" r="0" b="0"/>
          <a:pathLst>
            <a:path>
              <a:moveTo>
                <a:pt x="2205592" y="0"/>
              </a:moveTo>
              <a:lnTo>
                <a:pt x="2205592" y="177912"/>
              </a:lnTo>
              <a:lnTo>
                <a:pt x="0" y="177912"/>
              </a:lnTo>
              <a:lnTo>
                <a:pt x="0" y="265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2594951" y="0"/>
          <a:ext cx="3490413" cy="180731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>
            <a:latin typeface="+mn-lt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>
            <a:latin typeface="+mn-lt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latin typeface="+mn-lt"/>
            </a:rPr>
            <a:t>Watershed Management Branch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latin typeface="+mn-lt"/>
            </a:rPr>
            <a:t>Paulette Akers, Acting Manager</a:t>
          </a:r>
          <a:endParaRPr lang="en-US" sz="900" b="0" i="0" kern="1200" dirty="0">
            <a:latin typeface="+mn-lt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Paulette Akers, Env. Scientist                                           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 Bill Caldwell, Env. Scientist Consultant 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Jo Blanset, Env. Scientist Consultant I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Caroline Chan, Env. Scientist Consultant 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Ben Currens, Env Scientist Consultant 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latin typeface="+mn-lt"/>
            </a:rPr>
            <a:t>Jill Wilhelm, Admin. Specialist Senior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>
            <a:latin typeface="+mn-lt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>
            <a:latin typeface="+mn-lt"/>
          </a:endParaRPr>
        </a:p>
      </dsp:txBody>
      <dsp:txXfrm>
        <a:off x="2683177" y="88226"/>
        <a:ext cx="3313961" cy="1630859"/>
      </dsp:txXfrm>
    </dsp:sp>
    <dsp:sp modelId="{80CA852A-1DC4-4273-857B-8B74690EBC14}">
      <dsp:nvSpPr>
        <dsp:cNvPr id="0" name=""/>
        <dsp:cNvSpPr/>
      </dsp:nvSpPr>
      <dsp:spPr>
        <a:xfrm>
          <a:off x="1089245" y="2072973"/>
          <a:ext cx="2090640" cy="88469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Groundwater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Adam Smith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1132432" y="2116160"/>
        <a:ext cx="2004266" cy="798319"/>
      </dsp:txXfrm>
    </dsp:sp>
    <dsp:sp modelId="{211C94E0-EACD-470E-AB67-2B37D97CBDA9}">
      <dsp:nvSpPr>
        <dsp:cNvPr id="0" name=""/>
        <dsp:cNvSpPr/>
      </dsp:nvSpPr>
      <dsp:spPr>
        <a:xfrm>
          <a:off x="1508879" y="3025781"/>
          <a:ext cx="1502973" cy="46387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Tim Collins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1531524" y="3048426"/>
        <a:ext cx="1457683" cy="418588"/>
      </dsp:txXfrm>
    </dsp:sp>
    <dsp:sp modelId="{6CB3E305-D221-4360-A8F2-F2A55C792231}">
      <dsp:nvSpPr>
        <dsp:cNvPr id="0" name=""/>
        <dsp:cNvSpPr/>
      </dsp:nvSpPr>
      <dsp:spPr>
        <a:xfrm>
          <a:off x="1508879" y="3686030"/>
          <a:ext cx="1502973" cy="46387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Bronson McQueen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Advisor</a:t>
          </a:r>
          <a:endParaRPr lang="en-US" sz="800" kern="1200" dirty="0"/>
        </a:p>
      </dsp:txBody>
      <dsp:txXfrm>
        <a:off x="1531524" y="3708675"/>
        <a:ext cx="1457683" cy="418588"/>
      </dsp:txXfrm>
    </dsp:sp>
    <dsp:sp modelId="{AC4BE46B-3EF9-4110-A0A1-F97660DDF869}">
      <dsp:nvSpPr>
        <dsp:cNvPr id="0" name=""/>
        <dsp:cNvSpPr/>
      </dsp:nvSpPr>
      <dsp:spPr>
        <a:xfrm>
          <a:off x="1508879" y="4335870"/>
          <a:ext cx="1502973" cy="46387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Megan Sideway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</a:t>
          </a:r>
          <a:r>
            <a:rPr lang="en-US" sz="800" kern="1200"/>
            <a:t>Scientist II</a:t>
          </a:r>
          <a:endParaRPr lang="en-US" sz="800" kern="1200" dirty="0"/>
        </a:p>
      </dsp:txBody>
      <dsp:txXfrm>
        <a:off x="1531524" y="4358515"/>
        <a:ext cx="1457683" cy="418588"/>
      </dsp:txXfrm>
    </dsp:sp>
    <dsp:sp modelId="{42A5B0A4-8284-4CE4-93CB-3AEC19B9E583}">
      <dsp:nvSpPr>
        <dsp:cNvPr id="0" name=""/>
        <dsp:cNvSpPr/>
      </dsp:nvSpPr>
      <dsp:spPr>
        <a:xfrm>
          <a:off x="1508879" y="4923040"/>
          <a:ext cx="1502973" cy="46387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Kurtis Spears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</dsp:txBody>
      <dsp:txXfrm>
        <a:off x="1531524" y="4945685"/>
        <a:ext cx="1457683" cy="418588"/>
      </dsp:txXfrm>
    </dsp:sp>
    <dsp:sp modelId="{908BE094-5538-44FF-B722-9F055DBFBCD2}">
      <dsp:nvSpPr>
        <dsp:cNvPr id="0" name=""/>
        <dsp:cNvSpPr/>
      </dsp:nvSpPr>
      <dsp:spPr>
        <a:xfrm>
          <a:off x="3336179" y="1987635"/>
          <a:ext cx="2090640" cy="88469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Nonpoint Source &amp; Basin Team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>
              <a:solidFill>
                <a:schemeClr val="tx1"/>
              </a:solidFill>
            </a:rPr>
            <a:t>Michaela Lambert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>
              <a:solidFill>
                <a:schemeClr val="tx1"/>
              </a:solidFill>
            </a:rPr>
            <a:t> </a:t>
          </a: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/>
        </a:p>
      </dsp:txBody>
      <dsp:txXfrm>
        <a:off x="3379366" y="2030822"/>
        <a:ext cx="2004266" cy="798319"/>
      </dsp:txXfrm>
    </dsp:sp>
    <dsp:sp modelId="{EF7E30BB-CBD0-43A1-B8C8-855EF5235A54}">
      <dsp:nvSpPr>
        <dsp:cNvPr id="0" name=""/>
        <dsp:cNvSpPr/>
      </dsp:nvSpPr>
      <dsp:spPr>
        <a:xfrm>
          <a:off x="3954912" y="3039303"/>
          <a:ext cx="1535966" cy="41785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 err="1"/>
            <a:t>Haileigh</a:t>
          </a:r>
          <a:r>
            <a:rPr lang="en-US" sz="800" kern="1200" dirty="0"/>
            <a:t> Arnold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3975310" y="3059701"/>
        <a:ext cx="1495170" cy="377056"/>
      </dsp:txXfrm>
    </dsp:sp>
    <dsp:sp modelId="{6638AE8A-F5A0-4D95-B39D-640E7DE9D94E}">
      <dsp:nvSpPr>
        <dsp:cNvPr id="0" name=""/>
        <dsp:cNvSpPr/>
      </dsp:nvSpPr>
      <dsp:spPr>
        <a:xfrm>
          <a:off x="3953683" y="3570840"/>
          <a:ext cx="1500232" cy="41785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Colin Duncan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II</a:t>
          </a:r>
        </a:p>
      </dsp:txBody>
      <dsp:txXfrm>
        <a:off x="3974081" y="3591238"/>
        <a:ext cx="1459436" cy="377056"/>
      </dsp:txXfrm>
    </dsp:sp>
    <dsp:sp modelId="{C45713FD-608B-4FED-B91D-E16B7F94D1AD}">
      <dsp:nvSpPr>
        <dsp:cNvPr id="0" name=""/>
        <dsp:cNvSpPr/>
      </dsp:nvSpPr>
      <dsp:spPr>
        <a:xfrm>
          <a:off x="3954912" y="4135785"/>
          <a:ext cx="1482247" cy="4476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Alice Mandt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3976762" y="4157635"/>
        <a:ext cx="1438547" cy="403903"/>
      </dsp:txXfrm>
    </dsp:sp>
    <dsp:sp modelId="{30E66C89-6651-417C-A121-5CBF042CE68E}">
      <dsp:nvSpPr>
        <dsp:cNvPr id="0" name=""/>
        <dsp:cNvSpPr/>
      </dsp:nvSpPr>
      <dsp:spPr>
        <a:xfrm>
          <a:off x="3954912" y="4717590"/>
          <a:ext cx="1526180" cy="4278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Jo Ann Palmer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Program Coordinator</a:t>
          </a:r>
        </a:p>
      </dsp:txBody>
      <dsp:txXfrm>
        <a:off x="3975798" y="4738476"/>
        <a:ext cx="1484408" cy="386071"/>
      </dsp:txXfrm>
    </dsp:sp>
    <dsp:sp modelId="{541C09E6-D5BC-41E4-88F9-585E05008724}">
      <dsp:nvSpPr>
        <dsp:cNvPr id="0" name=""/>
        <dsp:cNvSpPr/>
      </dsp:nvSpPr>
      <dsp:spPr>
        <a:xfrm>
          <a:off x="3951226" y="5320627"/>
          <a:ext cx="1537889" cy="41785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Amy Rhorer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II</a:t>
          </a:r>
        </a:p>
      </dsp:txBody>
      <dsp:txXfrm>
        <a:off x="3971624" y="5341025"/>
        <a:ext cx="1497093" cy="377056"/>
      </dsp:txXfrm>
    </dsp:sp>
    <dsp:sp modelId="{34A1BF4D-2C27-49A0-809F-EAEC7DA9C9ED}">
      <dsp:nvSpPr>
        <dsp:cNvPr id="0" name=""/>
        <dsp:cNvSpPr/>
      </dsp:nvSpPr>
      <dsp:spPr>
        <a:xfrm>
          <a:off x="3954912" y="5892750"/>
          <a:ext cx="1534086" cy="41785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Brian </a:t>
          </a:r>
          <a:r>
            <a:rPr lang="en-US" sz="800" kern="1200" dirty="0" err="1"/>
            <a:t>Storz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3975310" y="5913148"/>
        <a:ext cx="1493290" cy="377056"/>
      </dsp:txXfrm>
    </dsp:sp>
    <dsp:sp modelId="{87DCBB02-BE8C-4206-A1E1-EF921A4B178D}">
      <dsp:nvSpPr>
        <dsp:cNvPr id="0" name=""/>
        <dsp:cNvSpPr/>
      </dsp:nvSpPr>
      <dsp:spPr>
        <a:xfrm>
          <a:off x="5602318" y="1987635"/>
          <a:ext cx="2090640" cy="88469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Water Supply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Alan Shingleton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5645505" y="2030822"/>
        <a:ext cx="2004266" cy="798319"/>
      </dsp:txXfrm>
    </dsp:sp>
    <dsp:sp modelId="{31C3C267-8A1F-4497-9DD2-53338AB0A5ED}">
      <dsp:nvSpPr>
        <dsp:cNvPr id="0" name=""/>
        <dsp:cNvSpPr/>
      </dsp:nvSpPr>
      <dsp:spPr>
        <a:xfrm>
          <a:off x="5944967" y="3516958"/>
          <a:ext cx="1422570" cy="47083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Rita Hockensmith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/>
            <a:t>Systems Administrator</a:t>
          </a:r>
          <a:endParaRPr lang="en-US" sz="800" i="0" kern="1200" dirty="0"/>
        </a:p>
      </dsp:txBody>
      <dsp:txXfrm>
        <a:off x="5967951" y="3539942"/>
        <a:ext cx="1376602" cy="424863"/>
      </dsp:txXfrm>
    </dsp:sp>
    <dsp:sp modelId="{D11F618A-3312-404E-AE5D-E4821A0CFE2F}">
      <dsp:nvSpPr>
        <dsp:cNvPr id="0" name=""/>
        <dsp:cNvSpPr/>
      </dsp:nvSpPr>
      <dsp:spPr>
        <a:xfrm>
          <a:off x="5944967" y="4678145"/>
          <a:ext cx="1454895" cy="48726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Chip Zimmer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968753" y="4701931"/>
        <a:ext cx="1407323" cy="439694"/>
      </dsp:txXfrm>
    </dsp:sp>
    <dsp:sp modelId="{B4B4B2E6-3571-4D18-B925-AA3A048E2991}">
      <dsp:nvSpPr>
        <dsp:cNvPr id="0" name=""/>
        <dsp:cNvSpPr/>
      </dsp:nvSpPr>
      <dsp:spPr>
        <a:xfrm>
          <a:off x="5944967" y="4097748"/>
          <a:ext cx="1456583" cy="49171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Ryan Parks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/>
            <a:t>Env Scientist II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5968970" y="4121751"/>
        <a:ext cx="1408577" cy="443705"/>
      </dsp:txXfrm>
    </dsp:sp>
    <dsp:sp modelId="{88A9CDFD-459C-4233-87C5-2C9A6C205E8A}">
      <dsp:nvSpPr>
        <dsp:cNvPr id="0" name=""/>
        <dsp:cNvSpPr/>
      </dsp:nvSpPr>
      <dsp:spPr>
        <a:xfrm>
          <a:off x="5993054" y="2965101"/>
          <a:ext cx="1400875" cy="41785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Dale Booth</a:t>
          </a:r>
          <a:br>
            <a:rPr lang="en-US" sz="800" kern="1200" dirty="0"/>
          </a:br>
          <a:r>
            <a:rPr lang="en-US" sz="800" i="0" kern="1200" dirty="0"/>
            <a:t>Env. Scientist Advisor</a:t>
          </a:r>
          <a:endParaRPr lang="en-US" sz="800" kern="1200" dirty="0"/>
        </a:p>
      </dsp:txBody>
      <dsp:txXfrm>
        <a:off x="6013452" y="2985499"/>
        <a:ext cx="1360079" cy="377056"/>
      </dsp:txXfrm>
    </dsp:sp>
    <dsp:sp modelId="{4961A30E-623B-4243-8270-F48C904D5396}">
      <dsp:nvSpPr>
        <dsp:cNvPr id="0" name=""/>
        <dsp:cNvSpPr/>
      </dsp:nvSpPr>
      <dsp:spPr>
        <a:xfrm>
          <a:off x="6002247" y="5322152"/>
          <a:ext cx="1456173" cy="4887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Wes Turner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6026104" y="5346009"/>
        <a:ext cx="1408459" cy="441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B8C8B-546B-4E4C-B5CD-F4857693B14F}">
      <dsp:nvSpPr>
        <dsp:cNvPr id="0" name=""/>
        <dsp:cNvSpPr/>
      </dsp:nvSpPr>
      <dsp:spPr>
        <a:xfrm>
          <a:off x="5619211" y="1477110"/>
          <a:ext cx="171992" cy="174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5526"/>
              </a:lnTo>
              <a:lnTo>
                <a:pt x="171992" y="17455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10A5D4-96B0-4FC5-A81A-2B7CB4377097}">
      <dsp:nvSpPr>
        <dsp:cNvPr id="0" name=""/>
        <dsp:cNvSpPr/>
      </dsp:nvSpPr>
      <dsp:spPr>
        <a:xfrm>
          <a:off x="5619211" y="1477110"/>
          <a:ext cx="171992" cy="1287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155"/>
              </a:lnTo>
              <a:lnTo>
                <a:pt x="171992" y="12871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40F5B-D128-4B63-8296-EDF17A46A106}">
      <dsp:nvSpPr>
        <dsp:cNvPr id="0" name=""/>
        <dsp:cNvSpPr/>
      </dsp:nvSpPr>
      <dsp:spPr>
        <a:xfrm>
          <a:off x="5619211" y="1477110"/>
          <a:ext cx="171992" cy="755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5986"/>
              </a:lnTo>
              <a:lnTo>
                <a:pt x="171992" y="7559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8897D-D0E6-41A5-AFCA-193932FDAFCD}">
      <dsp:nvSpPr>
        <dsp:cNvPr id="0" name=""/>
        <dsp:cNvSpPr/>
      </dsp:nvSpPr>
      <dsp:spPr>
        <a:xfrm>
          <a:off x="5619211" y="1477110"/>
          <a:ext cx="102765" cy="2834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407"/>
              </a:lnTo>
              <a:lnTo>
                <a:pt x="102765" y="2834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D8797-4442-4E8F-9A70-66CC89D7C031}">
      <dsp:nvSpPr>
        <dsp:cNvPr id="0" name=""/>
        <dsp:cNvSpPr/>
      </dsp:nvSpPr>
      <dsp:spPr>
        <a:xfrm>
          <a:off x="4422688" y="790750"/>
          <a:ext cx="1827574" cy="200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80"/>
              </a:lnTo>
              <a:lnTo>
                <a:pt x="1827574" y="91980"/>
              </a:lnTo>
              <a:lnTo>
                <a:pt x="1827574" y="200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2F9B5-F4A2-4135-864D-C88715C6B3D7}">
      <dsp:nvSpPr>
        <dsp:cNvPr id="0" name=""/>
        <dsp:cNvSpPr/>
      </dsp:nvSpPr>
      <dsp:spPr>
        <a:xfrm>
          <a:off x="3835975" y="1455126"/>
          <a:ext cx="135615" cy="2310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0309"/>
              </a:lnTo>
              <a:lnTo>
                <a:pt x="135615" y="2310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3E033-81AB-4939-A887-50AE89DB26AE}">
      <dsp:nvSpPr>
        <dsp:cNvPr id="0" name=""/>
        <dsp:cNvSpPr/>
      </dsp:nvSpPr>
      <dsp:spPr>
        <a:xfrm>
          <a:off x="3835975" y="1455126"/>
          <a:ext cx="135615" cy="3633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3958"/>
              </a:lnTo>
              <a:lnTo>
                <a:pt x="135615" y="36339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F6D0C-791A-4C71-8313-CBC87D0C7D26}">
      <dsp:nvSpPr>
        <dsp:cNvPr id="0" name=""/>
        <dsp:cNvSpPr/>
      </dsp:nvSpPr>
      <dsp:spPr>
        <a:xfrm>
          <a:off x="3835975" y="1455126"/>
          <a:ext cx="202627" cy="4076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6277"/>
              </a:lnTo>
              <a:lnTo>
                <a:pt x="202627" y="40762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0E9AD-350B-4931-A32C-487A32B3EF20}">
      <dsp:nvSpPr>
        <dsp:cNvPr id="0" name=""/>
        <dsp:cNvSpPr/>
      </dsp:nvSpPr>
      <dsp:spPr>
        <a:xfrm>
          <a:off x="3835975" y="1455126"/>
          <a:ext cx="135615" cy="3192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2040"/>
              </a:lnTo>
              <a:lnTo>
                <a:pt x="135615" y="31920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288EF-D304-43FD-9FBF-9ED88D55D6DA}">
      <dsp:nvSpPr>
        <dsp:cNvPr id="0" name=""/>
        <dsp:cNvSpPr/>
      </dsp:nvSpPr>
      <dsp:spPr>
        <a:xfrm>
          <a:off x="3835975" y="1455126"/>
          <a:ext cx="139280" cy="2750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0555"/>
              </a:lnTo>
              <a:lnTo>
                <a:pt x="139280" y="27505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8077B-22D0-4325-855C-BEF1008C2DA0}">
      <dsp:nvSpPr>
        <dsp:cNvPr id="0" name=""/>
        <dsp:cNvSpPr/>
      </dsp:nvSpPr>
      <dsp:spPr>
        <a:xfrm>
          <a:off x="3835975" y="1455126"/>
          <a:ext cx="155316" cy="1784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441"/>
              </a:lnTo>
              <a:lnTo>
                <a:pt x="155316" y="17844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99DE1-4320-45AD-85A6-F1AA4797ECA9}">
      <dsp:nvSpPr>
        <dsp:cNvPr id="0" name=""/>
        <dsp:cNvSpPr/>
      </dsp:nvSpPr>
      <dsp:spPr>
        <a:xfrm>
          <a:off x="3835975" y="1455126"/>
          <a:ext cx="142199" cy="763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3890"/>
              </a:lnTo>
              <a:lnTo>
                <a:pt x="142199" y="763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394B8E-0F2F-4458-9ED6-A8E9CBA6992A}">
      <dsp:nvSpPr>
        <dsp:cNvPr id="0" name=""/>
        <dsp:cNvSpPr/>
      </dsp:nvSpPr>
      <dsp:spPr>
        <a:xfrm>
          <a:off x="3835975" y="1455126"/>
          <a:ext cx="156299" cy="1293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499"/>
              </a:lnTo>
              <a:lnTo>
                <a:pt x="156299" y="12934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9B2A8-2416-4F07-A53F-AF732628B1B5}">
      <dsp:nvSpPr>
        <dsp:cNvPr id="0" name=""/>
        <dsp:cNvSpPr/>
      </dsp:nvSpPr>
      <dsp:spPr>
        <a:xfrm>
          <a:off x="3835975" y="1455126"/>
          <a:ext cx="95923" cy="291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275"/>
              </a:lnTo>
              <a:lnTo>
                <a:pt x="95923" y="2912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928ED-CE40-416A-B718-77E971369478}">
      <dsp:nvSpPr>
        <dsp:cNvPr id="0" name=""/>
        <dsp:cNvSpPr/>
      </dsp:nvSpPr>
      <dsp:spPr>
        <a:xfrm>
          <a:off x="4376968" y="790750"/>
          <a:ext cx="91440" cy="2006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980"/>
              </a:lnTo>
              <a:lnTo>
                <a:pt x="69411" y="91980"/>
              </a:lnTo>
              <a:lnTo>
                <a:pt x="69411" y="200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AC540-69DD-44E7-B596-78D3E9503FC5}">
      <dsp:nvSpPr>
        <dsp:cNvPr id="0" name=""/>
        <dsp:cNvSpPr/>
      </dsp:nvSpPr>
      <dsp:spPr>
        <a:xfrm>
          <a:off x="2066668" y="1455980"/>
          <a:ext cx="143134" cy="381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062"/>
              </a:lnTo>
              <a:lnTo>
                <a:pt x="143134" y="3810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73A49-FFBD-4A57-9F22-F7FE3B9A2DC7}">
      <dsp:nvSpPr>
        <dsp:cNvPr id="0" name=""/>
        <dsp:cNvSpPr/>
      </dsp:nvSpPr>
      <dsp:spPr>
        <a:xfrm>
          <a:off x="2066668" y="1455980"/>
          <a:ext cx="219329" cy="3429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9064"/>
              </a:lnTo>
              <a:lnTo>
                <a:pt x="219329" y="34290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AE892-D47B-4321-98E6-54FB53A0BE66}">
      <dsp:nvSpPr>
        <dsp:cNvPr id="0" name=""/>
        <dsp:cNvSpPr/>
      </dsp:nvSpPr>
      <dsp:spPr>
        <a:xfrm>
          <a:off x="2066668" y="1455980"/>
          <a:ext cx="143134" cy="297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1866"/>
              </a:lnTo>
              <a:lnTo>
                <a:pt x="143134" y="29718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466F6-3E46-43A7-9380-1738F38ABCC5}">
      <dsp:nvSpPr>
        <dsp:cNvPr id="0" name=""/>
        <dsp:cNvSpPr/>
      </dsp:nvSpPr>
      <dsp:spPr>
        <a:xfrm>
          <a:off x="2066668" y="1455980"/>
          <a:ext cx="137213" cy="202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6200"/>
              </a:lnTo>
              <a:lnTo>
                <a:pt x="137213" y="20262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27558-7A41-4194-9A08-91CCD84AB68B}">
      <dsp:nvSpPr>
        <dsp:cNvPr id="0" name=""/>
        <dsp:cNvSpPr/>
      </dsp:nvSpPr>
      <dsp:spPr>
        <a:xfrm>
          <a:off x="2066668" y="1455980"/>
          <a:ext cx="219329" cy="1630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0672"/>
              </a:lnTo>
              <a:lnTo>
                <a:pt x="219329" y="16306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06281-76D1-44BC-B85B-542C7C83B6C8}">
      <dsp:nvSpPr>
        <dsp:cNvPr id="0" name=""/>
        <dsp:cNvSpPr/>
      </dsp:nvSpPr>
      <dsp:spPr>
        <a:xfrm>
          <a:off x="2066668" y="1455980"/>
          <a:ext cx="137213" cy="1225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5395"/>
              </a:lnTo>
              <a:lnTo>
                <a:pt x="137213" y="12253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9D62C-697D-445B-8C1F-CA5494F2D70D}">
      <dsp:nvSpPr>
        <dsp:cNvPr id="0" name=""/>
        <dsp:cNvSpPr/>
      </dsp:nvSpPr>
      <dsp:spPr>
        <a:xfrm>
          <a:off x="2020948" y="1455980"/>
          <a:ext cx="91440" cy="25146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14663"/>
              </a:lnTo>
              <a:lnTo>
                <a:pt x="112650" y="25146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195013-CB7B-4444-86AC-B8A5AFAC1B53}">
      <dsp:nvSpPr>
        <dsp:cNvPr id="0" name=""/>
        <dsp:cNvSpPr/>
      </dsp:nvSpPr>
      <dsp:spPr>
        <a:xfrm>
          <a:off x="2066668" y="1455980"/>
          <a:ext cx="137213" cy="767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643"/>
              </a:lnTo>
              <a:lnTo>
                <a:pt x="137213" y="7676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EA94B-C613-489B-BDF6-9D512DF91001}">
      <dsp:nvSpPr>
        <dsp:cNvPr id="0" name=""/>
        <dsp:cNvSpPr/>
      </dsp:nvSpPr>
      <dsp:spPr>
        <a:xfrm>
          <a:off x="2712143" y="790750"/>
          <a:ext cx="1710545" cy="200682"/>
        </a:xfrm>
        <a:custGeom>
          <a:avLst/>
          <a:gdLst/>
          <a:ahLst/>
          <a:cxnLst/>
          <a:rect l="0" t="0" r="0" b="0"/>
          <a:pathLst>
            <a:path>
              <a:moveTo>
                <a:pt x="1710545" y="0"/>
              </a:moveTo>
              <a:lnTo>
                <a:pt x="1710545" y="91980"/>
              </a:lnTo>
              <a:lnTo>
                <a:pt x="0" y="91980"/>
              </a:lnTo>
              <a:lnTo>
                <a:pt x="0" y="200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2823023" y="0"/>
          <a:ext cx="3199328" cy="7907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  <a:latin typeface="+mn-lt"/>
            </a:rPr>
            <a:t>Drinking Water Branch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u="none" kern="1200" dirty="0">
              <a:solidFill>
                <a:schemeClr val="tx1"/>
              </a:solidFill>
              <a:effectLst/>
              <a:latin typeface="+mn-lt"/>
            </a:rPr>
            <a:t>Kevin </a:t>
          </a:r>
          <a:r>
            <a:rPr lang="en-US" sz="800" b="1" i="0" u="none" kern="1200">
              <a:solidFill>
                <a:schemeClr val="tx1"/>
              </a:solidFill>
              <a:effectLst/>
              <a:latin typeface="+mn-lt"/>
            </a:rPr>
            <a:t>Stewart, Manager</a:t>
          </a:r>
          <a:endParaRPr lang="en-US" sz="800" b="0" i="0" u="none" kern="1200" dirty="0">
            <a:solidFill>
              <a:schemeClr val="tx1"/>
            </a:solidFill>
            <a:effectLst/>
            <a:latin typeface="+mn-lt"/>
          </a:endParaRP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  <a:latin typeface="+mn-lt"/>
            </a:rPr>
            <a:t>Elizabeth Dowling, Env Scientist Consultant I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  <a:latin typeface="+mn-lt"/>
            </a:rPr>
            <a:t>Eileen Miller, Env Scientist Advisor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  <a:latin typeface="+mn-lt"/>
            </a:rPr>
            <a:t>Jackie Logsdon, Env Scientist Consultant I</a:t>
          </a:r>
        </a:p>
      </dsp:txBody>
      <dsp:txXfrm>
        <a:off x="2861624" y="38601"/>
        <a:ext cx="3122126" cy="713548"/>
      </dsp:txXfrm>
    </dsp:sp>
    <dsp:sp modelId="{A352FEF0-E2A5-4FD9-9790-77C9AE63B922}">
      <dsp:nvSpPr>
        <dsp:cNvPr id="0" name=""/>
        <dsp:cNvSpPr/>
      </dsp:nvSpPr>
      <dsp:spPr>
        <a:xfrm>
          <a:off x="1905299" y="991432"/>
          <a:ext cx="1613686" cy="46454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</a:rPr>
            <a:t>Compliance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Ethan Givan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 Supervisor</a:t>
          </a:r>
        </a:p>
      </dsp:txBody>
      <dsp:txXfrm>
        <a:off x="1927976" y="1014109"/>
        <a:ext cx="1568332" cy="419194"/>
      </dsp:txXfrm>
    </dsp:sp>
    <dsp:sp modelId="{99BB8E6A-D0D6-4166-9844-7B71D70897CD}">
      <dsp:nvSpPr>
        <dsp:cNvPr id="0" name=""/>
        <dsp:cNvSpPr/>
      </dsp:nvSpPr>
      <dsp:spPr>
        <a:xfrm>
          <a:off x="2203881" y="2045199"/>
          <a:ext cx="1035250" cy="3568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Sarah Caywood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2221301" y="2062619"/>
        <a:ext cx="1000410" cy="322010"/>
      </dsp:txXfrm>
    </dsp:sp>
    <dsp:sp modelId="{EAB64079-F62A-4C4B-9CE9-47B67097811B}">
      <dsp:nvSpPr>
        <dsp:cNvPr id="0" name=""/>
        <dsp:cNvSpPr/>
      </dsp:nvSpPr>
      <dsp:spPr>
        <a:xfrm>
          <a:off x="2133598" y="3793670"/>
          <a:ext cx="1107438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Julia Harrod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Env. Scientist Advisor</a:t>
          </a:r>
        </a:p>
      </dsp:txBody>
      <dsp:txXfrm>
        <a:off x="2150876" y="3810948"/>
        <a:ext cx="1072882" cy="319391"/>
      </dsp:txXfrm>
    </dsp:sp>
    <dsp:sp modelId="{82A5D547-F91B-41D3-ABE0-C6CB7573C351}">
      <dsp:nvSpPr>
        <dsp:cNvPr id="0" name=""/>
        <dsp:cNvSpPr/>
      </dsp:nvSpPr>
      <dsp:spPr>
        <a:xfrm>
          <a:off x="2203881" y="2503602"/>
          <a:ext cx="1035250" cy="35554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Hui Chen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2221237" y="2520958"/>
        <a:ext cx="1000538" cy="320834"/>
      </dsp:txXfrm>
    </dsp:sp>
    <dsp:sp modelId="{AD4F9A08-74BB-49C4-8DFD-47936744E244}">
      <dsp:nvSpPr>
        <dsp:cNvPr id="0" name=""/>
        <dsp:cNvSpPr/>
      </dsp:nvSpPr>
      <dsp:spPr>
        <a:xfrm>
          <a:off x="2285997" y="2907718"/>
          <a:ext cx="1035250" cy="35787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Andy </a:t>
          </a:r>
          <a:r>
            <a:rPr lang="en-US" sz="800" kern="1200" dirty="0" err="1"/>
            <a:t>Dezarn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2303467" y="2925188"/>
        <a:ext cx="1000310" cy="322930"/>
      </dsp:txXfrm>
    </dsp:sp>
    <dsp:sp modelId="{B77B1D35-1AFC-4DE6-A316-7089FFB1CF23}">
      <dsp:nvSpPr>
        <dsp:cNvPr id="0" name=""/>
        <dsp:cNvSpPr/>
      </dsp:nvSpPr>
      <dsp:spPr>
        <a:xfrm>
          <a:off x="2203881" y="3304560"/>
          <a:ext cx="1135401" cy="3552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Cortni Edwards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2221222" y="3321901"/>
        <a:ext cx="1100719" cy="320559"/>
      </dsp:txXfrm>
    </dsp:sp>
    <dsp:sp modelId="{5D5667AC-44D2-477A-959F-176084ECD349}">
      <dsp:nvSpPr>
        <dsp:cNvPr id="0" name=""/>
        <dsp:cNvSpPr/>
      </dsp:nvSpPr>
      <dsp:spPr>
        <a:xfrm>
          <a:off x="2209803" y="4250873"/>
          <a:ext cx="1107438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Rodney Ripberger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2227081" y="4268151"/>
        <a:ext cx="1072882" cy="319391"/>
      </dsp:txXfrm>
    </dsp:sp>
    <dsp:sp modelId="{8DB474D5-EA74-4B2B-AD5C-F38A7D0D324A}">
      <dsp:nvSpPr>
        <dsp:cNvPr id="0" name=""/>
        <dsp:cNvSpPr/>
      </dsp:nvSpPr>
      <dsp:spPr>
        <a:xfrm>
          <a:off x="2285997" y="4708071"/>
          <a:ext cx="1107438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Ashley Sparks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IT Business Analyst</a:t>
          </a:r>
        </a:p>
      </dsp:txBody>
      <dsp:txXfrm>
        <a:off x="2303275" y="4725349"/>
        <a:ext cx="1072882" cy="319391"/>
      </dsp:txXfrm>
    </dsp:sp>
    <dsp:sp modelId="{84BD0FD2-628E-490F-B2BA-17DDC86D26BD}">
      <dsp:nvSpPr>
        <dsp:cNvPr id="0" name=""/>
        <dsp:cNvSpPr/>
      </dsp:nvSpPr>
      <dsp:spPr>
        <a:xfrm>
          <a:off x="2209803" y="1660070"/>
          <a:ext cx="1107438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Tekoyia Brown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Env. Scientist Advisor</a:t>
          </a:r>
        </a:p>
      </dsp:txBody>
      <dsp:txXfrm>
        <a:off x="2227081" y="1677348"/>
        <a:ext cx="1072882" cy="319391"/>
      </dsp:txXfrm>
    </dsp:sp>
    <dsp:sp modelId="{BAC94B72-2313-41DF-9E24-9971259A65BD}">
      <dsp:nvSpPr>
        <dsp:cNvPr id="0" name=""/>
        <dsp:cNvSpPr/>
      </dsp:nvSpPr>
      <dsp:spPr>
        <a:xfrm>
          <a:off x="3683374" y="991432"/>
          <a:ext cx="1526011" cy="46369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/>
            <a:t>Technical Assistance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Matt Lipps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3706010" y="1014068"/>
        <a:ext cx="1480739" cy="418422"/>
      </dsp:txXfrm>
    </dsp:sp>
    <dsp:sp modelId="{FFD10FDD-6C83-4AC6-A7A8-C85236ECC093}">
      <dsp:nvSpPr>
        <dsp:cNvPr id="0" name=""/>
        <dsp:cNvSpPr/>
      </dsp:nvSpPr>
      <dsp:spPr>
        <a:xfrm>
          <a:off x="3931899" y="1569428"/>
          <a:ext cx="1048760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C.J. Bailey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Columbia </a:t>
          </a:r>
        </a:p>
      </dsp:txBody>
      <dsp:txXfrm>
        <a:off x="3949177" y="1586706"/>
        <a:ext cx="1014204" cy="319391"/>
      </dsp:txXfrm>
    </dsp:sp>
    <dsp:sp modelId="{17989ADC-33E0-462B-BF91-60FD3891143E}">
      <dsp:nvSpPr>
        <dsp:cNvPr id="0" name=""/>
        <dsp:cNvSpPr/>
      </dsp:nvSpPr>
      <dsp:spPr>
        <a:xfrm>
          <a:off x="3992274" y="2574471"/>
          <a:ext cx="1007060" cy="34831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Shelby Guenther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Morehead</a:t>
          </a:r>
        </a:p>
      </dsp:txBody>
      <dsp:txXfrm>
        <a:off x="4009277" y="2591474"/>
        <a:ext cx="973054" cy="314304"/>
      </dsp:txXfrm>
    </dsp:sp>
    <dsp:sp modelId="{A0EDD998-2F72-43CC-8CE1-8A7D48084967}">
      <dsp:nvSpPr>
        <dsp:cNvPr id="0" name=""/>
        <dsp:cNvSpPr/>
      </dsp:nvSpPr>
      <dsp:spPr>
        <a:xfrm>
          <a:off x="3978174" y="2041073"/>
          <a:ext cx="1035250" cy="35588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Brianna </a:t>
          </a:r>
          <a:r>
            <a:rPr lang="en-US" sz="800" kern="1200" dirty="0" err="1"/>
            <a:t>Draffen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Paducah</a:t>
          </a:r>
        </a:p>
      </dsp:txBody>
      <dsp:txXfrm>
        <a:off x="3995547" y="2058446"/>
        <a:ext cx="1000504" cy="321142"/>
      </dsp:txXfrm>
    </dsp:sp>
    <dsp:sp modelId="{308F383D-CA3C-4BE1-A849-EC65B2FA9234}">
      <dsp:nvSpPr>
        <dsp:cNvPr id="0" name=""/>
        <dsp:cNvSpPr/>
      </dsp:nvSpPr>
      <dsp:spPr>
        <a:xfrm>
          <a:off x="3991291" y="3063673"/>
          <a:ext cx="1002433" cy="35178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Destiny Hall-Combs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</a:t>
          </a:r>
          <a:endParaRPr lang="en-US" sz="800" kern="1200" dirty="0"/>
        </a:p>
      </dsp:txBody>
      <dsp:txXfrm>
        <a:off x="4008464" y="3080846"/>
        <a:ext cx="968087" cy="317442"/>
      </dsp:txXfrm>
    </dsp:sp>
    <dsp:sp modelId="{61888B98-73E1-4DE2-8B80-D4A2A49F3CF3}">
      <dsp:nvSpPr>
        <dsp:cNvPr id="0" name=""/>
        <dsp:cNvSpPr/>
      </dsp:nvSpPr>
      <dsp:spPr>
        <a:xfrm>
          <a:off x="3975255" y="4028708"/>
          <a:ext cx="1027921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/>
            <a:t>VACANT</a:t>
          </a:r>
          <a:endParaRPr lang="en-US" sz="800" i="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London</a:t>
          </a:r>
        </a:p>
      </dsp:txBody>
      <dsp:txXfrm>
        <a:off x="3992533" y="4045986"/>
        <a:ext cx="993365" cy="319391"/>
      </dsp:txXfrm>
    </dsp:sp>
    <dsp:sp modelId="{97797713-7F3F-45F6-B8F7-7DF24EDF7A89}">
      <dsp:nvSpPr>
        <dsp:cNvPr id="0" name=""/>
        <dsp:cNvSpPr/>
      </dsp:nvSpPr>
      <dsp:spPr>
        <a:xfrm>
          <a:off x="3971590" y="4469927"/>
          <a:ext cx="1035250" cy="3544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James Napier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Hazard</a:t>
          </a:r>
        </a:p>
      </dsp:txBody>
      <dsp:txXfrm>
        <a:off x="3988894" y="4487231"/>
        <a:ext cx="1000642" cy="319872"/>
      </dsp:txXfrm>
    </dsp:sp>
    <dsp:sp modelId="{0835A46D-723F-47A1-95FE-9084831FA100}">
      <dsp:nvSpPr>
        <dsp:cNvPr id="0" name=""/>
        <dsp:cNvSpPr/>
      </dsp:nvSpPr>
      <dsp:spPr>
        <a:xfrm>
          <a:off x="4038602" y="5354430"/>
          <a:ext cx="1027921" cy="3539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Gabe Tanner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Frankfort</a:t>
          </a:r>
        </a:p>
      </dsp:txBody>
      <dsp:txXfrm>
        <a:off x="4055880" y="5371708"/>
        <a:ext cx="993365" cy="319391"/>
      </dsp:txXfrm>
    </dsp:sp>
    <dsp:sp modelId="{39AE3D42-D0C6-4A12-A666-AC0BC2A3D70A}">
      <dsp:nvSpPr>
        <dsp:cNvPr id="0" name=""/>
        <dsp:cNvSpPr/>
      </dsp:nvSpPr>
      <dsp:spPr>
        <a:xfrm>
          <a:off x="3971590" y="4911140"/>
          <a:ext cx="1035250" cy="35588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Zoe Scott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III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Columbia</a:t>
          </a:r>
        </a:p>
      </dsp:txBody>
      <dsp:txXfrm>
        <a:off x="3988963" y="4928513"/>
        <a:ext cx="1000504" cy="321142"/>
      </dsp:txXfrm>
    </dsp:sp>
    <dsp:sp modelId="{8B71AA3A-201D-47C1-A622-B984E3A20DE0}">
      <dsp:nvSpPr>
        <dsp:cNvPr id="0" name=""/>
        <dsp:cNvSpPr/>
      </dsp:nvSpPr>
      <dsp:spPr>
        <a:xfrm>
          <a:off x="3971590" y="3587495"/>
          <a:ext cx="1035250" cy="3558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Matt Lipps</a:t>
          </a:r>
          <a:br>
            <a:rPr lang="en-US" sz="800" kern="1200" dirty="0"/>
          </a:br>
          <a:r>
            <a:rPr lang="en-US" sz="800" i="0" kern="1200" dirty="0"/>
            <a:t>Env. Scientist Advisor</a:t>
          </a:r>
          <a:br>
            <a:rPr lang="en-US" sz="800" i="0" kern="1200" dirty="0"/>
          </a:br>
          <a:r>
            <a:rPr lang="en-US" sz="800" i="0" kern="1200" dirty="0"/>
            <a:t>Morehead</a:t>
          </a:r>
          <a:endParaRPr lang="en-US" sz="800" kern="1200" dirty="0"/>
        </a:p>
      </dsp:txBody>
      <dsp:txXfrm>
        <a:off x="3988963" y="3604868"/>
        <a:ext cx="1000504" cy="321137"/>
      </dsp:txXfrm>
    </dsp:sp>
    <dsp:sp modelId="{2F6F1E1E-3C98-44BC-8511-054ADF698D9B}">
      <dsp:nvSpPr>
        <dsp:cNvPr id="0" name=""/>
        <dsp:cNvSpPr/>
      </dsp:nvSpPr>
      <dsp:spPr>
        <a:xfrm>
          <a:off x="5461448" y="991432"/>
          <a:ext cx="1577629" cy="48567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/>
            <a:t>Laboratory Certification Section</a:t>
          </a:r>
          <a:endParaRPr lang="en-US" sz="800" b="0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Brittany Kidwell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5485157" y="1015141"/>
        <a:ext cx="1530211" cy="438259"/>
      </dsp:txXfrm>
    </dsp:sp>
    <dsp:sp modelId="{5E4A948B-2B5F-46BD-9FAF-7EE013364BF8}">
      <dsp:nvSpPr>
        <dsp:cNvPr id="0" name=""/>
        <dsp:cNvSpPr/>
      </dsp:nvSpPr>
      <dsp:spPr>
        <a:xfrm>
          <a:off x="5721977" y="1589797"/>
          <a:ext cx="1046307" cy="3414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Debra Anglin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738645" y="1606465"/>
        <a:ext cx="1012971" cy="308105"/>
      </dsp:txXfrm>
    </dsp:sp>
    <dsp:sp modelId="{222698CC-4F17-4B0F-AD42-374409D61A3F}">
      <dsp:nvSpPr>
        <dsp:cNvPr id="0" name=""/>
        <dsp:cNvSpPr/>
      </dsp:nvSpPr>
      <dsp:spPr>
        <a:xfrm>
          <a:off x="5791204" y="2041073"/>
          <a:ext cx="1035250" cy="38404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Megan Bowens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5809952" y="2059821"/>
        <a:ext cx="997754" cy="346551"/>
      </dsp:txXfrm>
    </dsp:sp>
    <dsp:sp modelId="{4485D13C-C884-41CA-ACB4-A9411CAF3DEB}">
      <dsp:nvSpPr>
        <dsp:cNvPr id="0" name=""/>
        <dsp:cNvSpPr/>
      </dsp:nvSpPr>
      <dsp:spPr>
        <a:xfrm>
          <a:off x="5791204" y="2572348"/>
          <a:ext cx="1035250" cy="38383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Andy Westphal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III</a:t>
          </a:r>
        </a:p>
      </dsp:txBody>
      <dsp:txXfrm>
        <a:off x="5809941" y="2591085"/>
        <a:ext cx="997776" cy="346360"/>
      </dsp:txXfrm>
    </dsp:sp>
    <dsp:sp modelId="{9091E8E6-1A9A-4993-8311-E8AC3FADC732}">
      <dsp:nvSpPr>
        <dsp:cNvPr id="0" name=""/>
        <dsp:cNvSpPr/>
      </dsp:nvSpPr>
      <dsp:spPr>
        <a:xfrm>
          <a:off x="5791204" y="3029551"/>
          <a:ext cx="1035250" cy="3861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John Williams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5810055" y="3048402"/>
        <a:ext cx="997548" cy="3484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37FB5-BA12-41B6-98C5-BDACBA8EFDBB}">
      <dsp:nvSpPr>
        <dsp:cNvPr id="0" name=""/>
        <dsp:cNvSpPr/>
      </dsp:nvSpPr>
      <dsp:spPr>
        <a:xfrm>
          <a:off x="7360416" y="3521971"/>
          <a:ext cx="259582" cy="1359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9291"/>
              </a:lnTo>
              <a:lnTo>
                <a:pt x="259582" y="13592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70E6A-5469-47DD-AE61-5C20FFA14364}">
      <dsp:nvSpPr>
        <dsp:cNvPr id="0" name=""/>
        <dsp:cNvSpPr/>
      </dsp:nvSpPr>
      <dsp:spPr>
        <a:xfrm>
          <a:off x="7360416" y="3521971"/>
          <a:ext cx="259582" cy="1917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7626"/>
              </a:lnTo>
              <a:lnTo>
                <a:pt x="259582" y="19176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EDD1D-65C3-4112-B54B-64F513B4565C}">
      <dsp:nvSpPr>
        <dsp:cNvPr id="0" name=""/>
        <dsp:cNvSpPr/>
      </dsp:nvSpPr>
      <dsp:spPr>
        <a:xfrm>
          <a:off x="7360416" y="3521971"/>
          <a:ext cx="259047" cy="843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957"/>
              </a:lnTo>
              <a:lnTo>
                <a:pt x="259047" y="843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C41E7-C197-4A25-AC4B-82D9538DAB11}">
      <dsp:nvSpPr>
        <dsp:cNvPr id="0" name=""/>
        <dsp:cNvSpPr/>
      </dsp:nvSpPr>
      <dsp:spPr>
        <a:xfrm>
          <a:off x="7360416" y="3521971"/>
          <a:ext cx="259582" cy="330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876"/>
              </a:lnTo>
              <a:lnTo>
                <a:pt x="259582" y="3308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830CD-06CC-46D5-87EE-B92B74D68703}">
      <dsp:nvSpPr>
        <dsp:cNvPr id="0" name=""/>
        <dsp:cNvSpPr/>
      </dsp:nvSpPr>
      <dsp:spPr>
        <a:xfrm>
          <a:off x="4457700" y="2491643"/>
          <a:ext cx="3593508" cy="106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065"/>
              </a:lnTo>
              <a:lnTo>
                <a:pt x="3593508" y="53065"/>
              </a:lnTo>
              <a:lnTo>
                <a:pt x="3593508" y="1061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288EF-D304-43FD-9FBF-9ED88D55D6DA}">
      <dsp:nvSpPr>
        <dsp:cNvPr id="0" name=""/>
        <dsp:cNvSpPr/>
      </dsp:nvSpPr>
      <dsp:spPr>
        <a:xfrm>
          <a:off x="5560026" y="3521971"/>
          <a:ext cx="258460" cy="1403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127"/>
              </a:lnTo>
              <a:lnTo>
                <a:pt x="258460" y="14031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A36C9-8E5E-4F98-8E0A-AE62C678646F}">
      <dsp:nvSpPr>
        <dsp:cNvPr id="0" name=""/>
        <dsp:cNvSpPr/>
      </dsp:nvSpPr>
      <dsp:spPr>
        <a:xfrm>
          <a:off x="5560026" y="3521971"/>
          <a:ext cx="253593" cy="888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8471"/>
              </a:lnTo>
              <a:lnTo>
                <a:pt x="253593" y="8884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FF579-F466-4BA5-AF6B-C844B75E1E31}">
      <dsp:nvSpPr>
        <dsp:cNvPr id="0" name=""/>
        <dsp:cNvSpPr/>
      </dsp:nvSpPr>
      <dsp:spPr>
        <a:xfrm>
          <a:off x="5560026" y="3521971"/>
          <a:ext cx="258460" cy="339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53"/>
              </a:lnTo>
              <a:lnTo>
                <a:pt x="258460" y="3397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928ED-CE40-416A-B718-77E971369478}">
      <dsp:nvSpPr>
        <dsp:cNvPr id="0" name=""/>
        <dsp:cNvSpPr/>
      </dsp:nvSpPr>
      <dsp:spPr>
        <a:xfrm>
          <a:off x="4457700" y="2491643"/>
          <a:ext cx="1778575" cy="106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065"/>
              </a:lnTo>
              <a:lnTo>
                <a:pt x="1778575" y="53065"/>
              </a:lnTo>
              <a:lnTo>
                <a:pt x="1778575" y="1061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D9102-1ECC-4D86-A07C-E8CA2C7401A2}">
      <dsp:nvSpPr>
        <dsp:cNvPr id="0" name=""/>
        <dsp:cNvSpPr/>
      </dsp:nvSpPr>
      <dsp:spPr>
        <a:xfrm>
          <a:off x="3765682" y="3547361"/>
          <a:ext cx="272919" cy="2127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7432"/>
              </a:lnTo>
              <a:lnTo>
                <a:pt x="272919" y="21274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B9B38E-CA21-4645-9193-C5802FFDFC9C}">
      <dsp:nvSpPr>
        <dsp:cNvPr id="0" name=""/>
        <dsp:cNvSpPr/>
      </dsp:nvSpPr>
      <dsp:spPr>
        <a:xfrm>
          <a:off x="3765682" y="3547361"/>
          <a:ext cx="272919" cy="1517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832"/>
              </a:lnTo>
              <a:lnTo>
                <a:pt x="272919" y="15178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05D48-F6F2-4BDA-B59A-824EDB09303D}">
      <dsp:nvSpPr>
        <dsp:cNvPr id="0" name=""/>
        <dsp:cNvSpPr/>
      </dsp:nvSpPr>
      <dsp:spPr>
        <a:xfrm>
          <a:off x="3765682" y="3547361"/>
          <a:ext cx="272919" cy="390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101"/>
              </a:lnTo>
              <a:lnTo>
                <a:pt x="272919" y="3901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C0CF81-225D-4E84-BC3F-CE94D3B256CF}">
      <dsp:nvSpPr>
        <dsp:cNvPr id="0" name=""/>
        <dsp:cNvSpPr/>
      </dsp:nvSpPr>
      <dsp:spPr>
        <a:xfrm>
          <a:off x="3765682" y="3547361"/>
          <a:ext cx="271787" cy="965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423"/>
              </a:lnTo>
              <a:lnTo>
                <a:pt x="271787" y="9654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425A5-B2CF-469B-845E-E67C0D459B3A}">
      <dsp:nvSpPr>
        <dsp:cNvPr id="0" name=""/>
        <dsp:cNvSpPr/>
      </dsp:nvSpPr>
      <dsp:spPr>
        <a:xfrm>
          <a:off x="4396212" y="2491643"/>
          <a:ext cx="91440" cy="131520"/>
        </a:xfrm>
        <a:custGeom>
          <a:avLst/>
          <a:gdLst/>
          <a:ahLst/>
          <a:cxnLst/>
          <a:rect l="0" t="0" r="0" b="0"/>
          <a:pathLst>
            <a:path>
              <a:moveTo>
                <a:pt x="61487" y="0"/>
              </a:moveTo>
              <a:lnTo>
                <a:pt x="61487" y="78455"/>
              </a:lnTo>
              <a:lnTo>
                <a:pt x="45720" y="78455"/>
              </a:lnTo>
              <a:lnTo>
                <a:pt x="45720" y="1315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CF1DC-0FCA-4FB0-B755-856C700EA3B6}">
      <dsp:nvSpPr>
        <dsp:cNvPr id="0" name=""/>
        <dsp:cNvSpPr/>
      </dsp:nvSpPr>
      <dsp:spPr>
        <a:xfrm>
          <a:off x="1966517" y="3521971"/>
          <a:ext cx="167082" cy="2134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4507"/>
              </a:lnTo>
              <a:lnTo>
                <a:pt x="167082" y="21345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32336-327A-4BE2-A52D-9194F7345C32}">
      <dsp:nvSpPr>
        <dsp:cNvPr id="0" name=""/>
        <dsp:cNvSpPr/>
      </dsp:nvSpPr>
      <dsp:spPr>
        <a:xfrm>
          <a:off x="1966517" y="3521971"/>
          <a:ext cx="167082" cy="905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266"/>
              </a:lnTo>
              <a:lnTo>
                <a:pt x="167082" y="9052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F666-085D-470E-91BE-F8362729FF2C}">
      <dsp:nvSpPr>
        <dsp:cNvPr id="0" name=""/>
        <dsp:cNvSpPr/>
      </dsp:nvSpPr>
      <dsp:spPr>
        <a:xfrm>
          <a:off x="1966517" y="3521971"/>
          <a:ext cx="167082" cy="1525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5500"/>
              </a:lnTo>
              <a:lnTo>
                <a:pt x="167082" y="1525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50008-2484-4341-90E3-7565E95FC6BA}">
      <dsp:nvSpPr>
        <dsp:cNvPr id="0" name=""/>
        <dsp:cNvSpPr/>
      </dsp:nvSpPr>
      <dsp:spPr>
        <a:xfrm>
          <a:off x="1966517" y="3521971"/>
          <a:ext cx="167082" cy="38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908"/>
              </a:lnTo>
              <a:lnTo>
                <a:pt x="167082" y="38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92587-E8DF-4C1C-8E81-71EC95AEC121}">
      <dsp:nvSpPr>
        <dsp:cNvPr id="0" name=""/>
        <dsp:cNvSpPr/>
      </dsp:nvSpPr>
      <dsp:spPr>
        <a:xfrm>
          <a:off x="2642767" y="2491643"/>
          <a:ext cx="1814932" cy="106130"/>
        </a:xfrm>
        <a:custGeom>
          <a:avLst/>
          <a:gdLst/>
          <a:ahLst/>
          <a:cxnLst/>
          <a:rect l="0" t="0" r="0" b="0"/>
          <a:pathLst>
            <a:path>
              <a:moveTo>
                <a:pt x="1814932" y="0"/>
              </a:moveTo>
              <a:lnTo>
                <a:pt x="1814932" y="53065"/>
              </a:lnTo>
              <a:lnTo>
                <a:pt x="0" y="53065"/>
              </a:lnTo>
              <a:lnTo>
                <a:pt x="0" y="1061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75615-34CD-4893-8FDB-E3CA9D74E7D3}">
      <dsp:nvSpPr>
        <dsp:cNvPr id="0" name=""/>
        <dsp:cNvSpPr/>
      </dsp:nvSpPr>
      <dsp:spPr>
        <a:xfrm>
          <a:off x="169763" y="3521971"/>
          <a:ext cx="287439" cy="2026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6916"/>
              </a:lnTo>
              <a:lnTo>
                <a:pt x="287439" y="20269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ED2B4-518F-4CA1-9D97-1D658DD7AD0F}">
      <dsp:nvSpPr>
        <dsp:cNvPr id="0" name=""/>
        <dsp:cNvSpPr/>
      </dsp:nvSpPr>
      <dsp:spPr>
        <a:xfrm>
          <a:off x="169763" y="3521971"/>
          <a:ext cx="258945" cy="1469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9749"/>
              </a:lnTo>
              <a:lnTo>
                <a:pt x="258945" y="14697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32386-962E-4D8E-9F60-921575083189}">
      <dsp:nvSpPr>
        <dsp:cNvPr id="0" name=""/>
        <dsp:cNvSpPr/>
      </dsp:nvSpPr>
      <dsp:spPr>
        <a:xfrm>
          <a:off x="169763" y="3521971"/>
          <a:ext cx="287439" cy="960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115"/>
              </a:lnTo>
              <a:lnTo>
                <a:pt x="287439" y="960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FB559F-1D8B-40F3-8F43-29452BA1329C}">
      <dsp:nvSpPr>
        <dsp:cNvPr id="0" name=""/>
        <dsp:cNvSpPr/>
      </dsp:nvSpPr>
      <dsp:spPr>
        <a:xfrm>
          <a:off x="169763" y="3521971"/>
          <a:ext cx="287439" cy="426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15"/>
              </a:lnTo>
              <a:lnTo>
                <a:pt x="287439" y="4267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92688-23BA-49D9-9459-682116262D54}">
      <dsp:nvSpPr>
        <dsp:cNvPr id="0" name=""/>
        <dsp:cNvSpPr/>
      </dsp:nvSpPr>
      <dsp:spPr>
        <a:xfrm>
          <a:off x="846013" y="2491643"/>
          <a:ext cx="3611687" cy="106130"/>
        </a:xfrm>
        <a:custGeom>
          <a:avLst/>
          <a:gdLst/>
          <a:ahLst/>
          <a:cxnLst/>
          <a:rect l="0" t="0" r="0" b="0"/>
          <a:pathLst>
            <a:path>
              <a:moveTo>
                <a:pt x="3611687" y="0"/>
              </a:moveTo>
              <a:lnTo>
                <a:pt x="3611687" y="53065"/>
              </a:lnTo>
              <a:lnTo>
                <a:pt x="0" y="53065"/>
              </a:lnTo>
              <a:lnTo>
                <a:pt x="0" y="1061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3307322" y="1120044"/>
          <a:ext cx="2300756" cy="13715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1" i="0" kern="1200" dirty="0">
            <a:solidFill>
              <a:schemeClr val="tx1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1" i="0" kern="1200" dirty="0">
            <a:solidFill>
              <a:schemeClr val="tx1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solidFill>
                <a:schemeClr val="tx1"/>
              </a:solidFill>
              <a:latin typeface="+mn-lt"/>
            </a:rPr>
            <a:t>Field Operations Branch</a:t>
          </a:r>
          <a:endParaRPr lang="en-US" sz="1000" b="1" i="0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u="none" kern="1200" dirty="0">
              <a:effectLst/>
              <a:latin typeface="+mn-lt"/>
            </a:rPr>
            <a:t>Shannon Bryant,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u="none" kern="1200" dirty="0">
              <a:effectLst/>
              <a:latin typeface="+mn-lt"/>
            </a:rPr>
            <a:t>Bill Baker, Env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u="none" kern="1200" dirty="0">
              <a:latin typeface="+mn-lt"/>
            </a:rPr>
            <a:t>Brian Crump, Env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u="none" kern="1200" dirty="0">
              <a:latin typeface="+mn-lt"/>
            </a:rPr>
            <a:t>Sarah Gaddis, Env. Scientist Consultant I</a:t>
          </a:r>
          <a:br>
            <a:rPr lang="en-US" sz="1000" b="0" i="0" u="none" kern="1200" dirty="0">
              <a:latin typeface="+mn-lt"/>
            </a:rPr>
          </a:br>
          <a:r>
            <a:rPr lang="en-US" sz="1000" b="0" i="0" u="none" kern="1200" dirty="0">
              <a:latin typeface="+mn-lt"/>
            </a:rPr>
            <a:t>Stefanie Osterman, Env Scientist Advisor</a:t>
          </a:r>
          <a:endParaRPr lang="en-US" sz="1000" i="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Lorrie Rhodes, Program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Andrew Wooldridge, Env. Scientist II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0" i="0" u="none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0" i="0" kern="1200" dirty="0">
            <a:latin typeface="+mn-lt"/>
          </a:endParaRPr>
        </a:p>
      </dsp:txBody>
      <dsp:txXfrm>
        <a:off x="3374278" y="1187000"/>
        <a:ext cx="2166844" cy="1237687"/>
      </dsp:txXfrm>
    </dsp:sp>
    <dsp:sp modelId="{80CA852A-1DC4-4273-857B-8B74690EBC14}">
      <dsp:nvSpPr>
        <dsp:cNvPr id="0" name=""/>
        <dsp:cNvSpPr/>
      </dsp:nvSpPr>
      <dsp:spPr>
        <a:xfrm>
          <a:off x="701" y="2597774"/>
          <a:ext cx="1690624" cy="92419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Bowling Green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Bruce Hatcher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45817" y="2642890"/>
        <a:ext cx="1600392" cy="833965"/>
      </dsp:txXfrm>
    </dsp:sp>
    <dsp:sp modelId="{7E116107-237B-4C67-939A-E76174B2AAFA}">
      <dsp:nvSpPr>
        <dsp:cNvPr id="0" name=""/>
        <dsp:cNvSpPr/>
      </dsp:nvSpPr>
      <dsp:spPr>
        <a:xfrm>
          <a:off x="457202" y="3733802"/>
          <a:ext cx="1005841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Todd Johnson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478182" y="3754782"/>
        <a:ext cx="963881" cy="387809"/>
      </dsp:txXfrm>
    </dsp:sp>
    <dsp:sp modelId="{054BDAC8-D194-4CA3-9982-34D692D5E698}">
      <dsp:nvSpPr>
        <dsp:cNvPr id="0" name=""/>
        <dsp:cNvSpPr/>
      </dsp:nvSpPr>
      <dsp:spPr>
        <a:xfrm>
          <a:off x="457202" y="4267202"/>
          <a:ext cx="1005841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Ethan Morgan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478182" y="4288182"/>
        <a:ext cx="963881" cy="387809"/>
      </dsp:txXfrm>
    </dsp:sp>
    <dsp:sp modelId="{52E69513-43D6-438E-9610-AF2DCE58D25E}">
      <dsp:nvSpPr>
        <dsp:cNvPr id="0" name=""/>
        <dsp:cNvSpPr/>
      </dsp:nvSpPr>
      <dsp:spPr>
        <a:xfrm>
          <a:off x="428709" y="4778742"/>
          <a:ext cx="1006468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Thomas Nicotera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III</a:t>
          </a:r>
        </a:p>
      </dsp:txBody>
      <dsp:txXfrm>
        <a:off x="449502" y="4799535"/>
        <a:ext cx="964882" cy="384370"/>
      </dsp:txXfrm>
    </dsp:sp>
    <dsp:sp modelId="{3EF7D3E2-8649-4B6E-A8B6-B5035D5CF3E2}">
      <dsp:nvSpPr>
        <dsp:cNvPr id="0" name=""/>
        <dsp:cNvSpPr/>
      </dsp:nvSpPr>
      <dsp:spPr>
        <a:xfrm>
          <a:off x="457202" y="5334003"/>
          <a:ext cx="1005841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Justin Spears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478182" y="5354983"/>
        <a:ext cx="963881" cy="387809"/>
      </dsp:txXfrm>
    </dsp:sp>
    <dsp:sp modelId="{908BE094-5538-44FF-B722-9F055DBFBCD2}">
      <dsp:nvSpPr>
        <dsp:cNvPr id="0" name=""/>
        <dsp:cNvSpPr/>
      </dsp:nvSpPr>
      <dsp:spPr>
        <a:xfrm>
          <a:off x="1797455" y="2597774"/>
          <a:ext cx="1690624" cy="92419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Columbia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Jason Stephens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1842571" y="2642890"/>
        <a:ext cx="1600392" cy="833965"/>
      </dsp:txXfrm>
    </dsp:sp>
    <dsp:sp modelId="{B7B9095F-8424-4554-B1CA-62D1E48B0C51}">
      <dsp:nvSpPr>
        <dsp:cNvPr id="0" name=""/>
        <dsp:cNvSpPr/>
      </dsp:nvSpPr>
      <dsp:spPr>
        <a:xfrm>
          <a:off x="2133600" y="3688995"/>
          <a:ext cx="1261873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Justin Atkinson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</a:t>
          </a:r>
          <a:endParaRPr lang="en-US" sz="800" kern="1200" dirty="0"/>
        </a:p>
      </dsp:txBody>
      <dsp:txXfrm>
        <a:off x="2154580" y="3709975"/>
        <a:ext cx="1219913" cy="387809"/>
      </dsp:txXfrm>
    </dsp:sp>
    <dsp:sp modelId="{C45713FD-608B-4FED-B91D-E16B7F94D1AD}">
      <dsp:nvSpPr>
        <dsp:cNvPr id="0" name=""/>
        <dsp:cNvSpPr/>
      </dsp:nvSpPr>
      <dsp:spPr>
        <a:xfrm>
          <a:off x="2133600" y="4834493"/>
          <a:ext cx="1259538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Jamie Powell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Program Coordinator</a:t>
          </a:r>
        </a:p>
      </dsp:txBody>
      <dsp:txXfrm>
        <a:off x="2154393" y="4855286"/>
        <a:ext cx="1217952" cy="384370"/>
      </dsp:txXfrm>
    </dsp:sp>
    <dsp:sp modelId="{3FA644E2-B237-40AF-9301-DF5EE2AACDFE}">
      <dsp:nvSpPr>
        <dsp:cNvPr id="0" name=""/>
        <dsp:cNvSpPr/>
      </dsp:nvSpPr>
      <dsp:spPr>
        <a:xfrm>
          <a:off x="2133600" y="4224894"/>
          <a:ext cx="1261873" cy="4046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Dwayne Barnes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2153355" y="4244649"/>
        <a:ext cx="1222363" cy="365177"/>
      </dsp:txXfrm>
    </dsp:sp>
    <dsp:sp modelId="{74248E21-695D-4464-B82B-AF02A399F050}">
      <dsp:nvSpPr>
        <dsp:cNvPr id="0" name=""/>
        <dsp:cNvSpPr/>
      </dsp:nvSpPr>
      <dsp:spPr>
        <a:xfrm>
          <a:off x="2133600" y="5441594"/>
          <a:ext cx="1170434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Levi Ramage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2154580" y="5462574"/>
        <a:ext cx="1128474" cy="387809"/>
      </dsp:txXfrm>
    </dsp:sp>
    <dsp:sp modelId="{87DCBB02-BE8C-4206-A1E1-EF921A4B178D}">
      <dsp:nvSpPr>
        <dsp:cNvPr id="0" name=""/>
        <dsp:cNvSpPr/>
      </dsp:nvSpPr>
      <dsp:spPr>
        <a:xfrm>
          <a:off x="3596620" y="2623164"/>
          <a:ext cx="1690624" cy="92419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Florence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Matt Gross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3641736" y="2668280"/>
        <a:ext cx="1600392" cy="833965"/>
      </dsp:txXfrm>
    </dsp:sp>
    <dsp:sp modelId="{2CE81E97-69EB-4A1A-B953-D3B07363F1F9}">
      <dsp:nvSpPr>
        <dsp:cNvPr id="0" name=""/>
        <dsp:cNvSpPr/>
      </dsp:nvSpPr>
      <dsp:spPr>
        <a:xfrm>
          <a:off x="4037470" y="4299807"/>
          <a:ext cx="1073941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Jeffrey Malsi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4058263" y="4320600"/>
        <a:ext cx="1032355" cy="384370"/>
      </dsp:txXfrm>
    </dsp:sp>
    <dsp:sp modelId="{23A7C025-F8EC-49A3-88C9-915A17834C35}">
      <dsp:nvSpPr>
        <dsp:cNvPr id="0" name=""/>
        <dsp:cNvSpPr/>
      </dsp:nvSpPr>
      <dsp:spPr>
        <a:xfrm>
          <a:off x="4038602" y="3724485"/>
          <a:ext cx="1073941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Abigail Harris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Env. Scientist Advisor</a:t>
          </a:r>
        </a:p>
      </dsp:txBody>
      <dsp:txXfrm>
        <a:off x="4059395" y="3745278"/>
        <a:ext cx="1032355" cy="384370"/>
      </dsp:txXfrm>
    </dsp:sp>
    <dsp:sp modelId="{00A58917-0951-4D47-87C6-B72AC792FC97}">
      <dsp:nvSpPr>
        <dsp:cNvPr id="0" name=""/>
        <dsp:cNvSpPr/>
      </dsp:nvSpPr>
      <dsp:spPr>
        <a:xfrm>
          <a:off x="4038602" y="4850309"/>
          <a:ext cx="1069848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Adam Smith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4059582" y="4871289"/>
        <a:ext cx="1027888" cy="387809"/>
      </dsp:txXfrm>
    </dsp:sp>
    <dsp:sp modelId="{050147F7-F161-445C-B5E6-2387F0F76458}">
      <dsp:nvSpPr>
        <dsp:cNvPr id="0" name=""/>
        <dsp:cNvSpPr/>
      </dsp:nvSpPr>
      <dsp:spPr>
        <a:xfrm>
          <a:off x="4038602" y="5459909"/>
          <a:ext cx="1069848" cy="42976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Anna Young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4059582" y="5480889"/>
        <a:ext cx="1027888" cy="387809"/>
      </dsp:txXfrm>
    </dsp:sp>
    <dsp:sp modelId="{BAC94B72-2313-41DF-9E24-9971259A65BD}">
      <dsp:nvSpPr>
        <dsp:cNvPr id="0" name=""/>
        <dsp:cNvSpPr/>
      </dsp:nvSpPr>
      <dsp:spPr>
        <a:xfrm>
          <a:off x="5390964" y="2597774"/>
          <a:ext cx="1690624" cy="92419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Frankfort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Zach Campbell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5436080" y="2642890"/>
        <a:ext cx="1600392" cy="833965"/>
      </dsp:txXfrm>
    </dsp:sp>
    <dsp:sp modelId="{407F4923-B3B0-4DD3-9245-444F647D8B1D}">
      <dsp:nvSpPr>
        <dsp:cNvPr id="0" name=""/>
        <dsp:cNvSpPr/>
      </dsp:nvSpPr>
      <dsp:spPr>
        <a:xfrm>
          <a:off x="5818487" y="3648746"/>
          <a:ext cx="1124217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John Hanks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839280" y="3669539"/>
        <a:ext cx="1082631" cy="384370"/>
      </dsp:txXfrm>
    </dsp:sp>
    <dsp:sp modelId="{8FD83262-F51B-4544-9D19-9CA0161B13C4}">
      <dsp:nvSpPr>
        <dsp:cNvPr id="0" name=""/>
        <dsp:cNvSpPr/>
      </dsp:nvSpPr>
      <dsp:spPr>
        <a:xfrm>
          <a:off x="5813620" y="4197864"/>
          <a:ext cx="1114973" cy="42515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Jarod Jones</a:t>
          </a:r>
          <a:br>
            <a:rPr lang="en-US" sz="800" kern="1200" dirty="0"/>
          </a:br>
          <a:r>
            <a:rPr lang="en-US" sz="800" kern="1200" dirty="0"/>
            <a:t>Env. Scientist III</a:t>
          </a:r>
        </a:p>
      </dsp:txBody>
      <dsp:txXfrm>
        <a:off x="5834374" y="4218618"/>
        <a:ext cx="1073465" cy="383649"/>
      </dsp:txXfrm>
    </dsp:sp>
    <dsp:sp modelId="{61888B98-73E1-4DE2-8B80-D4A2A49F3CF3}">
      <dsp:nvSpPr>
        <dsp:cNvPr id="0" name=""/>
        <dsp:cNvSpPr/>
      </dsp:nvSpPr>
      <dsp:spPr>
        <a:xfrm>
          <a:off x="5818487" y="4712120"/>
          <a:ext cx="1124217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Deborah Singleton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839280" y="4732913"/>
        <a:ext cx="1082631" cy="384370"/>
      </dsp:txXfrm>
    </dsp:sp>
    <dsp:sp modelId="{B2E5DD46-B72C-415F-92C9-AB4001156358}">
      <dsp:nvSpPr>
        <dsp:cNvPr id="0" name=""/>
        <dsp:cNvSpPr/>
      </dsp:nvSpPr>
      <dsp:spPr>
        <a:xfrm>
          <a:off x="7187718" y="2597774"/>
          <a:ext cx="1726981" cy="92419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700" baseline="0" dirty="0"/>
            <a:t>Hazard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700" baseline="0" dirty="0"/>
            <a:t>Field Office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700" baseline="0" dirty="0"/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700" dirty="0"/>
            <a:t>Ashton Johnson</a:t>
          </a:r>
          <a:br>
            <a:rPr lang="en-US" sz="900" b="0" i="0" kern="700" dirty="0"/>
          </a:br>
          <a:r>
            <a:rPr lang="en-US" sz="900" b="0" i="0" kern="700" dirty="0"/>
            <a:t>Supervisor</a:t>
          </a:r>
        </a:p>
      </dsp:txBody>
      <dsp:txXfrm>
        <a:off x="7232834" y="2642890"/>
        <a:ext cx="1636749" cy="833965"/>
      </dsp:txXfrm>
    </dsp:sp>
    <dsp:sp modelId="{1522CB1A-7832-43EB-84F1-C00DBE84CEC7}">
      <dsp:nvSpPr>
        <dsp:cNvPr id="0" name=""/>
        <dsp:cNvSpPr/>
      </dsp:nvSpPr>
      <dsp:spPr>
        <a:xfrm>
          <a:off x="7619999" y="3639869"/>
          <a:ext cx="1189280" cy="42595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Robert Back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7640792" y="3660662"/>
        <a:ext cx="1147694" cy="384370"/>
      </dsp:txXfrm>
    </dsp:sp>
    <dsp:sp modelId="{B9677A7C-D6E6-4F65-8572-F33301088B26}">
      <dsp:nvSpPr>
        <dsp:cNvPr id="0" name=""/>
        <dsp:cNvSpPr/>
      </dsp:nvSpPr>
      <dsp:spPr>
        <a:xfrm>
          <a:off x="7619463" y="4160187"/>
          <a:ext cx="1152144" cy="41148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Michael </a:t>
          </a:r>
          <a:r>
            <a:rPr lang="en-US" sz="800" kern="1200" dirty="0" err="1"/>
            <a:t>Carwell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7639550" y="4180274"/>
        <a:ext cx="1111970" cy="371308"/>
      </dsp:txXfrm>
    </dsp:sp>
    <dsp:sp modelId="{CC6675B7-24A9-4420-AE72-B0710B194B1C}">
      <dsp:nvSpPr>
        <dsp:cNvPr id="0" name=""/>
        <dsp:cNvSpPr/>
      </dsp:nvSpPr>
      <dsp:spPr>
        <a:xfrm>
          <a:off x="7619999" y="5230872"/>
          <a:ext cx="1165673" cy="4174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Wade Maggard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7640377" y="5251250"/>
        <a:ext cx="1124917" cy="376694"/>
      </dsp:txXfrm>
    </dsp:sp>
    <dsp:sp modelId="{86ADE7F6-19F1-43BB-B3E0-F00827AFC700}">
      <dsp:nvSpPr>
        <dsp:cNvPr id="0" name=""/>
        <dsp:cNvSpPr/>
      </dsp:nvSpPr>
      <dsp:spPr>
        <a:xfrm>
          <a:off x="7619999" y="4676569"/>
          <a:ext cx="1154201" cy="4093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Joshua George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7639984" y="4696554"/>
        <a:ext cx="1114231" cy="3694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31CF7-E1F5-490E-B7BD-3D64A9CB8C87}">
      <dsp:nvSpPr>
        <dsp:cNvPr id="0" name=""/>
        <dsp:cNvSpPr/>
      </dsp:nvSpPr>
      <dsp:spPr>
        <a:xfrm>
          <a:off x="7400749" y="2721935"/>
          <a:ext cx="219249" cy="1804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4644"/>
              </a:lnTo>
              <a:lnTo>
                <a:pt x="219249" y="18046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1B81E-F689-4712-934F-93E4F9D2ACE9}">
      <dsp:nvSpPr>
        <dsp:cNvPr id="0" name=""/>
        <dsp:cNvSpPr/>
      </dsp:nvSpPr>
      <dsp:spPr>
        <a:xfrm>
          <a:off x="7400749" y="2721935"/>
          <a:ext cx="143051" cy="1244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4068"/>
              </a:lnTo>
              <a:lnTo>
                <a:pt x="143051" y="12440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B956A-7F4D-4796-A613-F1C91FB4FF80}">
      <dsp:nvSpPr>
        <dsp:cNvPr id="0" name=""/>
        <dsp:cNvSpPr/>
      </dsp:nvSpPr>
      <dsp:spPr>
        <a:xfrm>
          <a:off x="7400749" y="2721935"/>
          <a:ext cx="219249" cy="615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625"/>
              </a:lnTo>
              <a:lnTo>
                <a:pt x="219249" y="615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FE8557-DA8F-4C73-BD0D-30E12588DCF1}">
      <dsp:nvSpPr>
        <dsp:cNvPr id="0" name=""/>
        <dsp:cNvSpPr/>
      </dsp:nvSpPr>
      <dsp:spPr>
        <a:xfrm>
          <a:off x="4318592" y="1464684"/>
          <a:ext cx="3753323" cy="271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67"/>
              </a:lnTo>
              <a:lnTo>
                <a:pt x="3753323" y="205467"/>
              </a:lnTo>
              <a:lnTo>
                <a:pt x="3753323" y="2710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5EFF0-98AB-4B87-9E83-D4489D7B3B56}">
      <dsp:nvSpPr>
        <dsp:cNvPr id="0" name=""/>
        <dsp:cNvSpPr/>
      </dsp:nvSpPr>
      <dsp:spPr>
        <a:xfrm>
          <a:off x="5593447" y="2726556"/>
          <a:ext cx="251397" cy="2872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2359"/>
              </a:lnTo>
              <a:lnTo>
                <a:pt x="251397" y="2872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AFF4A-A1B0-4747-9113-AD7D2CEEF56B}">
      <dsp:nvSpPr>
        <dsp:cNvPr id="0" name=""/>
        <dsp:cNvSpPr/>
      </dsp:nvSpPr>
      <dsp:spPr>
        <a:xfrm>
          <a:off x="5593447" y="2726556"/>
          <a:ext cx="251397" cy="2264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4358"/>
              </a:lnTo>
              <a:lnTo>
                <a:pt x="251397" y="22643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7D607-331B-4733-B96D-0B032E169871}">
      <dsp:nvSpPr>
        <dsp:cNvPr id="0" name=""/>
        <dsp:cNvSpPr/>
      </dsp:nvSpPr>
      <dsp:spPr>
        <a:xfrm>
          <a:off x="5593447" y="2726556"/>
          <a:ext cx="251397" cy="1654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756"/>
              </a:lnTo>
              <a:lnTo>
                <a:pt x="251397" y="16547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F7DDA2-B514-478B-B144-CFBCE5BD0877}">
      <dsp:nvSpPr>
        <dsp:cNvPr id="0" name=""/>
        <dsp:cNvSpPr/>
      </dsp:nvSpPr>
      <dsp:spPr>
        <a:xfrm>
          <a:off x="5593447" y="2726556"/>
          <a:ext cx="251397" cy="1045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158"/>
              </a:lnTo>
              <a:lnTo>
                <a:pt x="251397" y="10451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F58F1-82EB-47AB-8408-A8CB9EEBD78D}">
      <dsp:nvSpPr>
        <dsp:cNvPr id="0" name=""/>
        <dsp:cNvSpPr/>
      </dsp:nvSpPr>
      <dsp:spPr>
        <a:xfrm>
          <a:off x="5593447" y="2726556"/>
          <a:ext cx="273951" cy="456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961"/>
              </a:lnTo>
              <a:lnTo>
                <a:pt x="273951" y="4569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928ED-CE40-416A-B718-77E971369478}">
      <dsp:nvSpPr>
        <dsp:cNvPr id="0" name=""/>
        <dsp:cNvSpPr/>
      </dsp:nvSpPr>
      <dsp:spPr>
        <a:xfrm>
          <a:off x="4318592" y="1464684"/>
          <a:ext cx="1945247" cy="271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67"/>
              </a:lnTo>
              <a:lnTo>
                <a:pt x="1945247" y="205467"/>
              </a:lnTo>
              <a:lnTo>
                <a:pt x="1945247" y="2710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64D6E8-D003-45CB-80E6-870EF34633AA}">
      <dsp:nvSpPr>
        <dsp:cNvPr id="0" name=""/>
        <dsp:cNvSpPr/>
      </dsp:nvSpPr>
      <dsp:spPr>
        <a:xfrm>
          <a:off x="3786339" y="2726556"/>
          <a:ext cx="176061" cy="2263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3017"/>
              </a:lnTo>
              <a:lnTo>
                <a:pt x="176061" y="22630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18DB1-AFDD-4F2F-938F-AB7CEC48E983}">
      <dsp:nvSpPr>
        <dsp:cNvPr id="0" name=""/>
        <dsp:cNvSpPr/>
      </dsp:nvSpPr>
      <dsp:spPr>
        <a:xfrm>
          <a:off x="3786339" y="2726556"/>
          <a:ext cx="176061" cy="1722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423"/>
              </a:lnTo>
              <a:lnTo>
                <a:pt x="176061" y="17224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C39C0-1C26-45A5-9351-EE5BA6EC0791}">
      <dsp:nvSpPr>
        <dsp:cNvPr id="0" name=""/>
        <dsp:cNvSpPr/>
      </dsp:nvSpPr>
      <dsp:spPr>
        <a:xfrm>
          <a:off x="3786339" y="2726556"/>
          <a:ext cx="176061" cy="1048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747"/>
              </a:lnTo>
              <a:lnTo>
                <a:pt x="176061" y="10487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E2A0C-441A-4500-9AF0-E3BFC2A5C705}">
      <dsp:nvSpPr>
        <dsp:cNvPr id="0" name=""/>
        <dsp:cNvSpPr/>
      </dsp:nvSpPr>
      <dsp:spPr>
        <a:xfrm>
          <a:off x="3786339" y="2726556"/>
          <a:ext cx="176061" cy="458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606"/>
              </a:lnTo>
              <a:lnTo>
                <a:pt x="176061" y="4586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425A5-B2CF-469B-845E-E67C0D459B3A}">
      <dsp:nvSpPr>
        <dsp:cNvPr id="0" name=""/>
        <dsp:cNvSpPr/>
      </dsp:nvSpPr>
      <dsp:spPr>
        <a:xfrm>
          <a:off x="4318592" y="1464684"/>
          <a:ext cx="138139" cy="271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67"/>
              </a:lnTo>
              <a:lnTo>
                <a:pt x="138139" y="205467"/>
              </a:lnTo>
              <a:lnTo>
                <a:pt x="138139" y="2710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0A5CF-478F-4FD0-94AE-CC2B7120AE19}">
      <dsp:nvSpPr>
        <dsp:cNvPr id="0" name=""/>
        <dsp:cNvSpPr/>
      </dsp:nvSpPr>
      <dsp:spPr>
        <a:xfrm>
          <a:off x="1979231" y="2726556"/>
          <a:ext cx="174094" cy="1679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9864"/>
              </a:lnTo>
              <a:lnTo>
                <a:pt x="174094" y="16798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F17B7-E096-488B-AA70-2EF4BDA1A2B6}">
      <dsp:nvSpPr>
        <dsp:cNvPr id="0" name=""/>
        <dsp:cNvSpPr/>
      </dsp:nvSpPr>
      <dsp:spPr>
        <a:xfrm>
          <a:off x="1979231" y="2726556"/>
          <a:ext cx="154369" cy="2282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2058"/>
              </a:lnTo>
              <a:lnTo>
                <a:pt x="154369" y="22820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16895-333B-415F-B88D-0F7BECFD958A}">
      <dsp:nvSpPr>
        <dsp:cNvPr id="0" name=""/>
        <dsp:cNvSpPr/>
      </dsp:nvSpPr>
      <dsp:spPr>
        <a:xfrm>
          <a:off x="1979231" y="2726556"/>
          <a:ext cx="154369" cy="1066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6429"/>
              </a:lnTo>
              <a:lnTo>
                <a:pt x="154369" y="10664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D8FB1D-E385-489E-A23B-4747DDD29D91}">
      <dsp:nvSpPr>
        <dsp:cNvPr id="0" name=""/>
        <dsp:cNvSpPr/>
      </dsp:nvSpPr>
      <dsp:spPr>
        <a:xfrm>
          <a:off x="1979231" y="2726556"/>
          <a:ext cx="154369" cy="456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961"/>
              </a:lnTo>
              <a:lnTo>
                <a:pt x="154369" y="4569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92587-E8DF-4C1C-8E81-71EC95AEC121}">
      <dsp:nvSpPr>
        <dsp:cNvPr id="0" name=""/>
        <dsp:cNvSpPr/>
      </dsp:nvSpPr>
      <dsp:spPr>
        <a:xfrm>
          <a:off x="2649624" y="1464684"/>
          <a:ext cx="1668968" cy="271030"/>
        </a:xfrm>
        <a:custGeom>
          <a:avLst/>
          <a:gdLst/>
          <a:ahLst/>
          <a:cxnLst/>
          <a:rect l="0" t="0" r="0" b="0"/>
          <a:pathLst>
            <a:path>
              <a:moveTo>
                <a:pt x="1668968" y="0"/>
              </a:moveTo>
              <a:lnTo>
                <a:pt x="1668968" y="205467"/>
              </a:lnTo>
              <a:lnTo>
                <a:pt x="0" y="205467"/>
              </a:lnTo>
              <a:lnTo>
                <a:pt x="0" y="2710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ABC349-9742-4D9F-A45D-C785FD1DDE2E}">
      <dsp:nvSpPr>
        <dsp:cNvPr id="0" name=""/>
        <dsp:cNvSpPr/>
      </dsp:nvSpPr>
      <dsp:spPr>
        <a:xfrm>
          <a:off x="172123" y="2726556"/>
          <a:ext cx="251397" cy="2821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1107"/>
              </a:lnTo>
              <a:lnTo>
                <a:pt x="251397" y="28211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C59CB-E408-4B63-A390-6FFD7307FD7B}">
      <dsp:nvSpPr>
        <dsp:cNvPr id="0" name=""/>
        <dsp:cNvSpPr/>
      </dsp:nvSpPr>
      <dsp:spPr>
        <a:xfrm>
          <a:off x="172123" y="2726556"/>
          <a:ext cx="208874" cy="2211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1505"/>
              </a:lnTo>
              <a:lnTo>
                <a:pt x="208874" y="22115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52407A-8013-4C73-9994-113937FED447}">
      <dsp:nvSpPr>
        <dsp:cNvPr id="0" name=""/>
        <dsp:cNvSpPr/>
      </dsp:nvSpPr>
      <dsp:spPr>
        <a:xfrm>
          <a:off x="172123" y="2726556"/>
          <a:ext cx="208874" cy="1601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1904"/>
              </a:lnTo>
              <a:lnTo>
                <a:pt x="208874" y="1601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9E949-7313-49D9-8F4A-6FDEBA641D6F}">
      <dsp:nvSpPr>
        <dsp:cNvPr id="0" name=""/>
        <dsp:cNvSpPr/>
      </dsp:nvSpPr>
      <dsp:spPr>
        <a:xfrm>
          <a:off x="172123" y="2726556"/>
          <a:ext cx="208874" cy="990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232"/>
              </a:lnTo>
              <a:lnTo>
                <a:pt x="208874" y="990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97A33-30AD-4799-91CC-119224921D44}">
      <dsp:nvSpPr>
        <dsp:cNvPr id="0" name=""/>
        <dsp:cNvSpPr/>
      </dsp:nvSpPr>
      <dsp:spPr>
        <a:xfrm>
          <a:off x="172123" y="2726556"/>
          <a:ext cx="208874" cy="380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631"/>
              </a:lnTo>
              <a:lnTo>
                <a:pt x="208874" y="3806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92688-23BA-49D9-9459-682116262D54}">
      <dsp:nvSpPr>
        <dsp:cNvPr id="0" name=""/>
        <dsp:cNvSpPr/>
      </dsp:nvSpPr>
      <dsp:spPr>
        <a:xfrm>
          <a:off x="842516" y="1464684"/>
          <a:ext cx="3476076" cy="271030"/>
        </a:xfrm>
        <a:custGeom>
          <a:avLst/>
          <a:gdLst/>
          <a:ahLst/>
          <a:cxnLst/>
          <a:rect l="0" t="0" r="0" b="0"/>
          <a:pathLst>
            <a:path>
              <a:moveTo>
                <a:pt x="3476076" y="0"/>
              </a:moveTo>
              <a:lnTo>
                <a:pt x="3476076" y="205467"/>
              </a:lnTo>
              <a:lnTo>
                <a:pt x="0" y="205467"/>
              </a:lnTo>
              <a:lnTo>
                <a:pt x="0" y="2710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3166449" y="93084"/>
          <a:ext cx="2304286" cy="1371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solidFill>
                <a:schemeClr val="tx1"/>
              </a:solidFill>
              <a:latin typeface="+mn-lt"/>
            </a:rPr>
            <a:t>Field Operations Branch cont.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>
              <a:latin typeface="+mn-lt"/>
            </a:rPr>
            <a:t>Shannon Bryant, </a:t>
          </a:r>
          <a:r>
            <a:rPr lang="en-US" sz="1000" b="1" i="0" kern="1200" dirty="0">
              <a:latin typeface="+mn-lt"/>
            </a:rPr>
            <a:t>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latin typeface="+mn-lt"/>
            </a:rPr>
            <a:t>Bill Baker, Env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latin typeface="+mn-lt"/>
            </a:rPr>
            <a:t>Brian Crump, Env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latin typeface="+mn-lt"/>
            </a:rPr>
            <a:t>Sarah Gaddis, Env.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u="none" kern="1200" dirty="0">
              <a:latin typeface="+mn-lt"/>
            </a:rPr>
            <a:t>Stefanie Osterman, Env Scientist Advisor</a:t>
          </a:r>
          <a:endParaRPr lang="en-US" sz="1000" i="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Lorrie Rhodes, Program Coordinator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Andrew Wooldridge, Env. Scientist II</a:t>
          </a:r>
        </a:p>
      </dsp:txBody>
      <dsp:txXfrm>
        <a:off x="3233405" y="160040"/>
        <a:ext cx="2170374" cy="1237688"/>
      </dsp:txXfrm>
    </dsp:sp>
    <dsp:sp modelId="{80CA852A-1DC4-4273-857B-8B74690EBC14}">
      <dsp:nvSpPr>
        <dsp:cNvPr id="0" name=""/>
        <dsp:cNvSpPr/>
      </dsp:nvSpPr>
      <dsp:spPr>
        <a:xfrm>
          <a:off x="4525" y="1735715"/>
          <a:ext cx="1675980" cy="9908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London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Robert Miller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52894" y="1784084"/>
        <a:ext cx="1579242" cy="894103"/>
      </dsp:txXfrm>
    </dsp:sp>
    <dsp:sp modelId="{3D9DF118-2062-4790-8942-030123CCA3DC}">
      <dsp:nvSpPr>
        <dsp:cNvPr id="0" name=""/>
        <dsp:cNvSpPr/>
      </dsp:nvSpPr>
      <dsp:spPr>
        <a:xfrm>
          <a:off x="380998" y="2878716"/>
          <a:ext cx="1185027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Walter Brumley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I</a:t>
          </a:r>
        </a:p>
      </dsp:txBody>
      <dsp:txXfrm>
        <a:off x="403304" y="2901022"/>
        <a:ext cx="1140415" cy="412328"/>
      </dsp:txXfrm>
    </dsp:sp>
    <dsp:sp modelId="{2D542BFC-B690-4FAE-9517-340E0E67346E}">
      <dsp:nvSpPr>
        <dsp:cNvPr id="0" name=""/>
        <dsp:cNvSpPr/>
      </dsp:nvSpPr>
      <dsp:spPr>
        <a:xfrm>
          <a:off x="380998" y="3488317"/>
          <a:ext cx="1185027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Eddie Paige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403304" y="3510623"/>
        <a:ext cx="1140415" cy="412328"/>
      </dsp:txXfrm>
    </dsp:sp>
    <dsp:sp modelId="{5C578211-CEE2-4D7F-9B69-33EE06C9BE09}">
      <dsp:nvSpPr>
        <dsp:cNvPr id="0" name=""/>
        <dsp:cNvSpPr/>
      </dsp:nvSpPr>
      <dsp:spPr>
        <a:xfrm>
          <a:off x="380998" y="4097915"/>
          <a:ext cx="1185558" cy="4610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Kendra Tincher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Program Coordinator</a:t>
          </a:r>
        </a:p>
      </dsp:txBody>
      <dsp:txXfrm>
        <a:off x="403507" y="4120424"/>
        <a:ext cx="1140540" cy="416072"/>
      </dsp:txXfrm>
    </dsp:sp>
    <dsp:sp modelId="{F0C06A1C-5D1E-4FEE-BEE3-2A643F2A4804}">
      <dsp:nvSpPr>
        <dsp:cNvPr id="0" name=""/>
        <dsp:cNvSpPr/>
      </dsp:nvSpPr>
      <dsp:spPr>
        <a:xfrm>
          <a:off x="380998" y="4707517"/>
          <a:ext cx="1185558" cy="4610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/>
            <a:t>Beth Trent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/>
            <a:t>Env. Scientist Advisor</a:t>
          </a:r>
        </a:p>
      </dsp:txBody>
      <dsp:txXfrm>
        <a:off x="403507" y="4730026"/>
        <a:ext cx="1140540" cy="416072"/>
      </dsp:txXfrm>
    </dsp:sp>
    <dsp:sp modelId="{D1BEF008-3DF3-4627-98DB-840959A25232}">
      <dsp:nvSpPr>
        <dsp:cNvPr id="0" name=""/>
        <dsp:cNvSpPr/>
      </dsp:nvSpPr>
      <dsp:spPr>
        <a:xfrm>
          <a:off x="423520" y="5317118"/>
          <a:ext cx="1185558" cy="4610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Ryan Wilson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446029" y="5339627"/>
        <a:ext cx="1140540" cy="416072"/>
      </dsp:txXfrm>
    </dsp:sp>
    <dsp:sp modelId="{908BE094-5538-44FF-B722-9F055DBFBCD2}">
      <dsp:nvSpPr>
        <dsp:cNvPr id="0" name=""/>
        <dsp:cNvSpPr/>
      </dsp:nvSpPr>
      <dsp:spPr>
        <a:xfrm>
          <a:off x="1811633" y="1735715"/>
          <a:ext cx="1675980" cy="9908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Louisville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Todd Giles</a:t>
          </a:r>
          <a:br>
            <a:rPr lang="en-US" sz="900" i="0" kern="1200" dirty="0"/>
          </a:br>
          <a:r>
            <a:rPr lang="en-US" sz="900" i="0" kern="1200" dirty="0"/>
            <a:t> </a:t>
          </a: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1860002" y="1784084"/>
        <a:ext cx="1579242" cy="894103"/>
      </dsp:txXfrm>
    </dsp:sp>
    <dsp:sp modelId="{5F2BAA8A-7BAE-4EAC-B1F9-BC341846548E}">
      <dsp:nvSpPr>
        <dsp:cNvPr id="0" name=""/>
        <dsp:cNvSpPr/>
      </dsp:nvSpPr>
      <dsp:spPr>
        <a:xfrm>
          <a:off x="2133600" y="2954917"/>
          <a:ext cx="1249679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Sarah </a:t>
          </a:r>
          <a:r>
            <a:rPr lang="en-US" sz="800" kern="1200" dirty="0" err="1"/>
            <a:t>Duker</a:t>
          </a:r>
          <a:endParaRPr lang="en-US" sz="8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kern="1200" dirty="0"/>
        </a:p>
      </dsp:txBody>
      <dsp:txXfrm>
        <a:off x="2155919" y="2977236"/>
        <a:ext cx="1205041" cy="412562"/>
      </dsp:txXfrm>
    </dsp:sp>
    <dsp:sp modelId="{E7118610-FCA8-4B93-8133-BA06F901238B}">
      <dsp:nvSpPr>
        <dsp:cNvPr id="0" name=""/>
        <dsp:cNvSpPr/>
      </dsp:nvSpPr>
      <dsp:spPr>
        <a:xfrm>
          <a:off x="2133600" y="3564515"/>
          <a:ext cx="1252620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Jody Eilers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2155906" y="3586821"/>
        <a:ext cx="1208008" cy="412328"/>
      </dsp:txXfrm>
    </dsp:sp>
    <dsp:sp modelId="{7818BD8D-9064-40D2-BFC4-5AF41BBABFFA}">
      <dsp:nvSpPr>
        <dsp:cNvPr id="0" name=""/>
        <dsp:cNvSpPr/>
      </dsp:nvSpPr>
      <dsp:spPr>
        <a:xfrm>
          <a:off x="2133600" y="4783717"/>
          <a:ext cx="1234013" cy="44979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Sara Stewart</a:t>
          </a:r>
          <a:br>
            <a:rPr lang="en-US" sz="800" kern="1200" dirty="0"/>
          </a:br>
          <a:r>
            <a:rPr lang="en-US" sz="800" i="0" kern="1200" dirty="0"/>
            <a:t>Env. Scientist Advisor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55557" y="4805674"/>
        <a:ext cx="1190099" cy="405880"/>
      </dsp:txXfrm>
    </dsp:sp>
    <dsp:sp modelId="{BBF16BCF-1392-4920-8D3D-4103EFB23A72}">
      <dsp:nvSpPr>
        <dsp:cNvPr id="0" name=""/>
        <dsp:cNvSpPr/>
      </dsp:nvSpPr>
      <dsp:spPr>
        <a:xfrm>
          <a:off x="2153326" y="4174116"/>
          <a:ext cx="1275674" cy="4646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Bridgett Miniard</a:t>
          </a:r>
          <a:br>
            <a:rPr lang="en-US" sz="800" kern="1200" dirty="0"/>
          </a:br>
          <a:r>
            <a:rPr lang="en-US" sz="800" i="0" kern="1200" dirty="0"/>
            <a:t>Env. Science Advisor</a:t>
          </a:r>
          <a:endParaRPr lang="en-US" sz="800" kern="1200" dirty="0"/>
        </a:p>
      </dsp:txBody>
      <dsp:txXfrm>
        <a:off x="2176006" y="4196796"/>
        <a:ext cx="1230314" cy="419248"/>
      </dsp:txXfrm>
    </dsp:sp>
    <dsp:sp modelId="{87DCBB02-BE8C-4206-A1E1-EF921A4B178D}">
      <dsp:nvSpPr>
        <dsp:cNvPr id="0" name=""/>
        <dsp:cNvSpPr/>
      </dsp:nvSpPr>
      <dsp:spPr>
        <a:xfrm>
          <a:off x="3618741" y="1735715"/>
          <a:ext cx="1675980" cy="9908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Madisonville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Lindsey Bibbee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3667110" y="1784084"/>
        <a:ext cx="1579242" cy="894103"/>
      </dsp:txXfrm>
    </dsp:sp>
    <dsp:sp modelId="{F361342E-83A3-420C-824B-43137B4876A9}">
      <dsp:nvSpPr>
        <dsp:cNvPr id="0" name=""/>
        <dsp:cNvSpPr/>
      </dsp:nvSpPr>
      <dsp:spPr>
        <a:xfrm>
          <a:off x="3962401" y="2956562"/>
          <a:ext cx="1243585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Mikayla Baize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</a:t>
          </a:r>
          <a:endParaRPr lang="en-US" sz="800" kern="1200" dirty="0"/>
        </a:p>
      </dsp:txBody>
      <dsp:txXfrm>
        <a:off x="3984720" y="2978881"/>
        <a:ext cx="1198947" cy="412562"/>
      </dsp:txXfrm>
    </dsp:sp>
    <dsp:sp modelId="{7E9D7786-8613-4EBD-A228-B332DE3BDA8C}">
      <dsp:nvSpPr>
        <dsp:cNvPr id="0" name=""/>
        <dsp:cNvSpPr/>
      </dsp:nvSpPr>
      <dsp:spPr>
        <a:xfrm>
          <a:off x="3962401" y="3546703"/>
          <a:ext cx="1243585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Greg Logsdon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Science Advisor</a:t>
          </a:r>
        </a:p>
      </dsp:txBody>
      <dsp:txXfrm>
        <a:off x="3984720" y="3569022"/>
        <a:ext cx="1198947" cy="412562"/>
      </dsp:txXfrm>
    </dsp:sp>
    <dsp:sp modelId="{7A2F1129-1A8B-4CD3-AF47-D66D17E280CA}">
      <dsp:nvSpPr>
        <dsp:cNvPr id="0" name=""/>
        <dsp:cNvSpPr/>
      </dsp:nvSpPr>
      <dsp:spPr>
        <a:xfrm>
          <a:off x="3962401" y="4220379"/>
          <a:ext cx="1234437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April Rich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III</a:t>
          </a:r>
          <a:endParaRPr lang="en-US" sz="800" kern="1200" dirty="0"/>
        </a:p>
      </dsp:txBody>
      <dsp:txXfrm>
        <a:off x="3984720" y="4242698"/>
        <a:ext cx="1189799" cy="412562"/>
      </dsp:txXfrm>
    </dsp:sp>
    <dsp:sp modelId="{21434C7D-51F7-40A2-894E-7921F7DF4525}">
      <dsp:nvSpPr>
        <dsp:cNvPr id="0" name=""/>
        <dsp:cNvSpPr/>
      </dsp:nvSpPr>
      <dsp:spPr>
        <a:xfrm>
          <a:off x="3962401" y="4762702"/>
          <a:ext cx="1236592" cy="4537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Bruce Sampson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3984551" y="4784852"/>
        <a:ext cx="1192292" cy="409440"/>
      </dsp:txXfrm>
    </dsp:sp>
    <dsp:sp modelId="{BAC94B72-2313-41DF-9E24-9971259A65BD}">
      <dsp:nvSpPr>
        <dsp:cNvPr id="0" name=""/>
        <dsp:cNvSpPr/>
      </dsp:nvSpPr>
      <dsp:spPr>
        <a:xfrm>
          <a:off x="5425849" y="1735715"/>
          <a:ext cx="1675980" cy="9908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Morehead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Danny Fraley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5474218" y="1784084"/>
        <a:ext cx="1579242" cy="894103"/>
      </dsp:txXfrm>
    </dsp:sp>
    <dsp:sp modelId="{A047568D-8291-45F7-B5F6-29414A569EF1}">
      <dsp:nvSpPr>
        <dsp:cNvPr id="0" name=""/>
        <dsp:cNvSpPr/>
      </dsp:nvSpPr>
      <dsp:spPr>
        <a:xfrm>
          <a:off x="5867398" y="2954917"/>
          <a:ext cx="1225296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James Bevins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</dsp:txBody>
      <dsp:txXfrm>
        <a:off x="5889717" y="2977236"/>
        <a:ext cx="1180658" cy="412562"/>
      </dsp:txXfrm>
    </dsp:sp>
    <dsp:sp modelId="{26963255-2BE7-467E-B30A-465257842C50}">
      <dsp:nvSpPr>
        <dsp:cNvPr id="0" name=""/>
        <dsp:cNvSpPr/>
      </dsp:nvSpPr>
      <dsp:spPr>
        <a:xfrm>
          <a:off x="5844844" y="3543244"/>
          <a:ext cx="1226008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Ashley Bowen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867150" y="3565550"/>
        <a:ext cx="1181396" cy="412328"/>
      </dsp:txXfrm>
    </dsp:sp>
    <dsp:sp modelId="{03C781AB-FB6E-4DE9-BBF7-D624CA899C28}">
      <dsp:nvSpPr>
        <dsp:cNvPr id="0" name=""/>
        <dsp:cNvSpPr/>
      </dsp:nvSpPr>
      <dsp:spPr>
        <a:xfrm>
          <a:off x="5844844" y="4152842"/>
          <a:ext cx="1226008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Corey Craft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867150" y="4175148"/>
        <a:ext cx="1181396" cy="412328"/>
      </dsp:txXfrm>
    </dsp:sp>
    <dsp:sp modelId="{71476B33-0076-41CC-9F7B-9F1CDABD6FE3}">
      <dsp:nvSpPr>
        <dsp:cNvPr id="0" name=""/>
        <dsp:cNvSpPr/>
      </dsp:nvSpPr>
      <dsp:spPr>
        <a:xfrm>
          <a:off x="5844844" y="4762443"/>
          <a:ext cx="1226008" cy="4569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Corrina Middleton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Program Coordinator</a:t>
          </a:r>
        </a:p>
      </dsp:txBody>
      <dsp:txXfrm>
        <a:off x="5867150" y="4784749"/>
        <a:ext cx="1181396" cy="412328"/>
      </dsp:txXfrm>
    </dsp:sp>
    <dsp:sp modelId="{293827C2-ECD7-404D-9D69-A0E1DC2FF82A}">
      <dsp:nvSpPr>
        <dsp:cNvPr id="0" name=""/>
        <dsp:cNvSpPr/>
      </dsp:nvSpPr>
      <dsp:spPr>
        <a:xfrm>
          <a:off x="5844844" y="5372044"/>
          <a:ext cx="1221668" cy="4537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Thomas Nelson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/>
            <a:t>Geologist III</a:t>
          </a:r>
          <a:endParaRPr lang="en-US" sz="800" i="0" kern="1200" dirty="0"/>
        </a:p>
      </dsp:txBody>
      <dsp:txXfrm>
        <a:off x="5866994" y="5394194"/>
        <a:ext cx="1177368" cy="409440"/>
      </dsp:txXfrm>
    </dsp:sp>
    <dsp:sp modelId="{0D054C31-17BD-4643-9BAD-3B6EC2C9A017}">
      <dsp:nvSpPr>
        <dsp:cNvPr id="0" name=""/>
        <dsp:cNvSpPr/>
      </dsp:nvSpPr>
      <dsp:spPr>
        <a:xfrm>
          <a:off x="7232957" y="1735715"/>
          <a:ext cx="1677916" cy="9862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Paducah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Field Office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Madeline Traylor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Supervisor</a:t>
          </a:r>
        </a:p>
      </dsp:txBody>
      <dsp:txXfrm>
        <a:off x="7281100" y="1783858"/>
        <a:ext cx="1581630" cy="889934"/>
      </dsp:txXfrm>
    </dsp:sp>
    <dsp:sp modelId="{23CDDE5D-5141-43E6-8849-FEB7236222BA}">
      <dsp:nvSpPr>
        <dsp:cNvPr id="0" name=""/>
        <dsp:cNvSpPr/>
      </dsp:nvSpPr>
      <dsp:spPr>
        <a:xfrm>
          <a:off x="7619998" y="3108960"/>
          <a:ext cx="1197865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Matthew Harper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</a:t>
          </a:r>
          <a:endParaRPr lang="en-US" sz="800" kern="1200" dirty="0"/>
        </a:p>
      </dsp:txBody>
      <dsp:txXfrm>
        <a:off x="7642317" y="3131279"/>
        <a:ext cx="1153227" cy="412562"/>
      </dsp:txXfrm>
    </dsp:sp>
    <dsp:sp modelId="{D21A5DDC-0E96-4E0F-804D-97BE15FDE281}">
      <dsp:nvSpPr>
        <dsp:cNvPr id="0" name=""/>
        <dsp:cNvSpPr/>
      </dsp:nvSpPr>
      <dsp:spPr>
        <a:xfrm>
          <a:off x="7543801" y="3737403"/>
          <a:ext cx="1197865" cy="457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JD McClanahan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</a:t>
          </a:r>
        </a:p>
      </dsp:txBody>
      <dsp:txXfrm>
        <a:off x="7566120" y="3759722"/>
        <a:ext cx="1153227" cy="412562"/>
      </dsp:txXfrm>
    </dsp:sp>
    <dsp:sp modelId="{CBD3AE58-E802-4EB1-953A-80D93605E687}">
      <dsp:nvSpPr>
        <dsp:cNvPr id="0" name=""/>
        <dsp:cNvSpPr/>
      </dsp:nvSpPr>
      <dsp:spPr>
        <a:xfrm>
          <a:off x="7619998" y="4296764"/>
          <a:ext cx="1195230" cy="4596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Jessie York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7642435" y="4319201"/>
        <a:ext cx="1150356" cy="414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1BB12-9FE8-474F-ACD4-DBC38DA42F93}">
      <dsp:nvSpPr>
        <dsp:cNvPr id="0" name=""/>
        <dsp:cNvSpPr/>
      </dsp:nvSpPr>
      <dsp:spPr>
        <a:xfrm>
          <a:off x="4872673" y="2117018"/>
          <a:ext cx="180907" cy="1409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9157"/>
              </a:lnTo>
              <a:lnTo>
                <a:pt x="180907" y="14091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C7681-5CF2-425C-A1AB-DBBF27811E9D}">
      <dsp:nvSpPr>
        <dsp:cNvPr id="0" name=""/>
        <dsp:cNvSpPr/>
      </dsp:nvSpPr>
      <dsp:spPr>
        <a:xfrm>
          <a:off x="4872673" y="2117018"/>
          <a:ext cx="180907" cy="411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68"/>
              </a:lnTo>
              <a:lnTo>
                <a:pt x="180907" y="4118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17E14-9AF0-451E-9C16-CD51F36AAA4B}">
      <dsp:nvSpPr>
        <dsp:cNvPr id="0" name=""/>
        <dsp:cNvSpPr/>
      </dsp:nvSpPr>
      <dsp:spPr>
        <a:xfrm>
          <a:off x="4207901" y="1074003"/>
          <a:ext cx="1455826" cy="296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097"/>
              </a:lnTo>
              <a:lnTo>
                <a:pt x="1455826" y="150097"/>
              </a:lnTo>
              <a:lnTo>
                <a:pt x="1455826" y="2967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F1B32-9503-4D8A-B63E-2E9CBDD23EC3}">
      <dsp:nvSpPr>
        <dsp:cNvPr id="0" name=""/>
        <dsp:cNvSpPr/>
      </dsp:nvSpPr>
      <dsp:spPr>
        <a:xfrm>
          <a:off x="2018175" y="2123225"/>
          <a:ext cx="191630" cy="1426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284"/>
              </a:lnTo>
              <a:lnTo>
                <a:pt x="191630" y="14262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B7BB3-9BBB-4BC8-AB4F-EF178B0DB99D}">
      <dsp:nvSpPr>
        <dsp:cNvPr id="0" name=""/>
        <dsp:cNvSpPr/>
      </dsp:nvSpPr>
      <dsp:spPr>
        <a:xfrm>
          <a:off x="2018175" y="2123225"/>
          <a:ext cx="344988" cy="468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8156"/>
              </a:lnTo>
              <a:lnTo>
                <a:pt x="344988" y="4681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6DC0B2-965D-49FA-8663-7794F024B4A5}">
      <dsp:nvSpPr>
        <dsp:cNvPr id="0" name=""/>
        <dsp:cNvSpPr/>
      </dsp:nvSpPr>
      <dsp:spPr>
        <a:xfrm>
          <a:off x="2018175" y="2123225"/>
          <a:ext cx="344988" cy="2375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5922"/>
              </a:lnTo>
              <a:lnTo>
                <a:pt x="344988" y="237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92F46-66AB-45AD-AA9A-09DA4B9BD968}">
      <dsp:nvSpPr>
        <dsp:cNvPr id="0" name=""/>
        <dsp:cNvSpPr/>
      </dsp:nvSpPr>
      <dsp:spPr>
        <a:xfrm>
          <a:off x="1634245" y="2123225"/>
          <a:ext cx="383930" cy="2275322"/>
        </a:xfrm>
        <a:custGeom>
          <a:avLst/>
          <a:gdLst/>
          <a:ahLst/>
          <a:cxnLst/>
          <a:rect l="0" t="0" r="0" b="0"/>
          <a:pathLst>
            <a:path>
              <a:moveTo>
                <a:pt x="383930" y="0"/>
              </a:moveTo>
              <a:lnTo>
                <a:pt x="383930" y="2275322"/>
              </a:lnTo>
              <a:lnTo>
                <a:pt x="0" y="22753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3FE374-5DB1-4EB3-A27C-E75F70774DAB}">
      <dsp:nvSpPr>
        <dsp:cNvPr id="0" name=""/>
        <dsp:cNvSpPr/>
      </dsp:nvSpPr>
      <dsp:spPr>
        <a:xfrm>
          <a:off x="1647679" y="2123225"/>
          <a:ext cx="370496" cy="431349"/>
        </a:xfrm>
        <a:custGeom>
          <a:avLst/>
          <a:gdLst/>
          <a:ahLst/>
          <a:cxnLst/>
          <a:rect l="0" t="0" r="0" b="0"/>
          <a:pathLst>
            <a:path>
              <a:moveTo>
                <a:pt x="370496" y="0"/>
              </a:moveTo>
              <a:lnTo>
                <a:pt x="370496" y="431349"/>
              </a:lnTo>
              <a:lnTo>
                <a:pt x="0" y="4313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F7A08-13E8-4C96-AC8C-618E33D5D1D7}">
      <dsp:nvSpPr>
        <dsp:cNvPr id="0" name=""/>
        <dsp:cNvSpPr/>
      </dsp:nvSpPr>
      <dsp:spPr>
        <a:xfrm>
          <a:off x="2756048" y="1074003"/>
          <a:ext cx="1451853" cy="296577"/>
        </a:xfrm>
        <a:custGeom>
          <a:avLst/>
          <a:gdLst/>
          <a:ahLst/>
          <a:cxnLst/>
          <a:rect l="0" t="0" r="0" b="0"/>
          <a:pathLst>
            <a:path>
              <a:moveTo>
                <a:pt x="1451853" y="0"/>
              </a:moveTo>
              <a:lnTo>
                <a:pt x="1451853" y="149950"/>
              </a:lnTo>
              <a:lnTo>
                <a:pt x="0" y="149950"/>
              </a:lnTo>
              <a:lnTo>
                <a:pt x="0" y="2965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2887677" y="192752"/>
          <a:ext cx="2640448" cy="8812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latin typeface="+mn-lt"/>
            </a:rPr>
            <a:t>Program Planning and Support Branch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latin typeface="+mn-lt"/>
            </a:rPr>
            <a:t>Heather Baker, Manager</a:t>
          </a:r>
          <a:endParaRPr lang="en-US" sz="1000" b="0" i="0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0" i="0" kern="1200" dirty="0">
            <a:latin typeface="+mn-lt"/>
          </a:endParaRPr>
        </a:p>
      </dsp:txBody>
      <dsp:txXfrm>
        <a:off x="2930696" y="235771"/>
        <a:ext cx="2554410" cy="795212"/>
      </dsp:txXfrm>
    </dsp:sp>
    <dsp:sp modelId="{A352FEF0-E2A5-4FD9-9790-77C9AE63B922}">
      <dsp:nvSpPr>
        <dsp:cNvPr id="0" name=""/>
        <dsp:cNvSpPr/>
      </dsp:nvSpPr>
      <dsp:spPr>
        <a:xfrm>
          <a:off x="1833707" y="1370581"/>
          <a:ext cx="1844682" cy="75264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Grants Management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Michele Howard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Admin. Supervisor</a:t>
          </a:r>
        </a:p>
      </dsp:txBody>
      <dsp:txXfrm>
        <a:off x="1870448" y="1407322"/>
        <a:ext cx="1771200" cy="679162"/>
      </dsp:txXfrm>
    </dsp:sp>
    <dsp:sp modelId="{D0E6E8FD-A3A1-43DC-B94D-9E704E5BF3E7}">
      <dsp:nvSpPr>
        <dsp:cNvPr id="0" name=""/>
        <dsp:cNvSpPr/>
      </dsp:nvSpPr>
      <dsp:spPr>
        <a:xfrm>
          <a:off x="280261" y="2254149"/>
          <a:ext cx="1367417" cy="6008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Daniel Bishop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Federal Program Spec</a:t>
          </a:r>
        </a:p>
      </dsp:txBody>
      <dsp:txXfrm>
        <a:off x="309592" y="2283480"/>
        <a:ext cx="1308755" cy="542188"/>
      </dsp:txXfrm>
    </dsp:sp>
    <dsp:sp modelId="{8FE4E3A1-27E6-4BAA-A99A-6F9BD751F2FE}">
      <dsp:nvSpPr>
        <dsp:cNvPr id="0" name=""/>
        <dsp:cNvSpPr/>
      </dsp:nvSpPr>
      <dsp:spPr>
        <a:xfrm>
          <a:off x="280261" y="4112886"/>
          <a:ext cx="1353983" cy="57132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Mike Reed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Federal Program Spec</a:t>
          </a:r>
        </a:p>
      </dsp:txBody>
      <dsp:txXfrm>
        <a:off x="308151" y="4140776"/>
        <a:ext cx="1298203" cy="515542"/>
      </dsp:txXfrm>
    </dsp:sp>
    <dsp:sp modelId="{C7A31FFE-B887-4306-B49E-AD71CC755D29}">
      <dsp:nvSpPr>
        <dsp:cNvPr id="0" name=""/>
        <dsp:cNvSpPr/>
      </dsp:nvSpPr>
      <dsp:spPr>
        <a:xfrm>
          <a:off x="2363163" y="4163480"/>
          <a:ext cx="1355980" cy="6713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Meredith St. Andre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Federal Program Spec</a:t>
          </a:r>
        </a:p>
      </dsp:txBody>
      <dsp:txXfrm>
        <a:off x="2395935" y="4196252"/>
        <a:ext cx="1290436" cy="605792"/>
      </dsp:txXfrm>
    </dsp:sp>
    <dsp:sp modelId="{498EEAF7-754A-4386-B6A0-7B0EB46EC4F8}">
      <dsp:nvSpPr>
        <dsp:cNvPr id="0" name=""/>
        <dsp:cNvSpPr/>
      </dsp:nvSpPr>
      <dsp:spPr>
        <a:xfrm rot="10800000" flipV="1">
          <a:off x="2363163" y="2321095"/>
          <a:ext cx="1396449" cy="54057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Tara Boblitt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Purchasing Agent II</a:t>
          </a:r>
        </a:p>
      </dsp:txBody>
      <dsp:txXfrm rot="-10800000">
        <a:off x="2389552" y="2347484"/>
        <a:ext cx="1343671" cy="487794"/>
      </dsp:txXfrm>
    </dsp:sp>
    <dsp:sp modelId="{0B33F6C8-8293-4FD2-8C03-1F5AA7A5C9F5}">
      <dsp:nvSpPr>
        <dsp:cNvPr id="0" name=""/>
        <dsp:cNvSpPr/>
      </dsp:nvSpPr>
      <dsp:spPr>
        <a:xfrm>
          <a:off x="2209805" y="3200397"/>
          <a:ext cx="1396449" cy="69822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Beth Eldridge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i="0" kern="1200" dirty="0"/>
            <a:t>Federal Program Spec</a:t>
          </a:r>
          <a:endParaRPr lang="en-US" sz="900" kern="1200" dirty="0"/>
        </a:p>
      </dsp:txBody>
      <dsp:txXfrm>
        <a:off x="2243889" y="3234481"/>
        <a:ext cx="1328281" cy="630056"/>
      </dsp:txXfrm>
    </dsp:sp>
    <dsp:sp modelId="{908BE094-5538-44FF-B722-9F055DBFBCD2}">
      <dsp:nvSpPr>
        <dsp:cNvPr id="0" name=""/>
        <dsp:cNvSpPr/>
      </dsp:nvSpPr>
      <dsp:spPr>
        <a:xfrm>
          <a:off x="4674909" y="1370727"/>
          <a:ext cx="1977638" cy="7462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Resource Planning and </a:t>
          </a:r>
          <a:br>
            <a:rPr lang="en-US" sz="900" b="1" i="0" kern="1200" dirty="0"/>
          </a:br>
          <a:r>
            <a:rPr lang="en-US" sz="900" b="1" i="0" kern="1200" dirty="0"/>
            <a:t>Program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Maggie Lee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/>
            <a:t>Admin. Supervisor</a:t>
          </a:r>
        </a:p>
      </dsp:txBody>
      <dsp:txXfrm>
        <a:off x="4711340" y="1407158"/>
        <a:ext cx="1904776" cy="673428"/>
      </dsp:txXfrm>
    </dsp:sp>
    <dsp:sp modelId="{D83BF337-94D9-496F-83B3-850AFC7B875A}">
      <dsp:nvSpPr>
        <dsp:cNvPr id="0" name=""/>
        <dsp:cNvSpPr/>
      </dsp:nvSpPr>
      <dsp:spPr>
        <a:xfrm>
          <a:off x="5053581" y="2232071"/>
          <a:ext cx="1280991" cy="59363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Meagan Preston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kern="1200" dirty="0"/>
            <a:t>Program Coordinator</a:t>
          </a:r>
        </a:p>
      </dsp:txBody>
      <dsp:txXfrm>
        <a:off x="5082560" y="2261050"/>
        <a:ext cx="1223033" cy="535672"/>
      </dsp:txXfrm>
    </dsp:sp>
    <dsp:sp modelId="{E7118610-FCA8-4B93-8133-BA06F901238B}">
      <dsp:nvSpPr>
        <dsp:cNvPr id="0" name=""/>
        <dsp:cNvSpPr/>
      </dsp:nvSpPr>
      <dsp:spPr>
        <a:xfrm>
          <a:off x="5053581" y="3227824"/>
          <a:ext cx="1283881" cy="59670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Peggy Wade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Admin. Specialist </a:t>
          </a:r>
        </a:p>
      </dsp:txBody>
      <dsp:txXfrm>
        <a:off x="5082710" y="3256953"/>
        <a:ext cx="1225623" cy="5384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E1EC7-6412-4267-A4D3-2EDEDD66795B}">
      <dsp:nvSpPr>
        <dsp:cNvPr id="0" name=""/>
        <dsp:cNvSpPr/>
      </dsp:nvSpPr>
      <dsp:spPr>
        <a:xfrm>
          <a:off x="6628796" y="2367387"/>
          <a:ext cx="305401" cy="3949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9087"/>
              </a:lnTo>
              <a:lnTo>
                <a:pt x="305401" y="39490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2ABB3-42CC-451C-BA2E-532811B5AFD9}">
      <dsp:nvSpPr>
        <dsp:cNvPr id="0" name=""/>
        <dsp:cNvSpPr/>
      </dsp:nvSpPr>
      <dsp:spPr>
        <a:xfrm>
          <a:off x="6628796" y="2367387"/>
          <a:ext cx="305401" cy="2958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8487"/>
              </a:lnTo>
              <a:lnTo>
                <a:pt x="305401" y="29584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17234-3547-4F14-BFEA-90B43C4F15C0}">
      <dsp:nvSpPr>
        <dsp:cNvPr id="0" name=""/>
        <dsp:cNvSpPr/>
      </dsp:nvSpPr>
      <dsp:spPr>
        <a:xfrm>
          <a:off x="6628796" y="2367387"/>
          <a:ext cx="305401" cy="3491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1888"/>
              </a:lnTo>
              <a:lnTo>
                <a:pt x="305401" y="34918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36609-44A2-4153-8276-84647B5A0058}">
      <dsp:nvSpPr>
        <dsp:cNvPr id="0" name=""/>
        <dsp:cNvSpPr/>
      </dsp:nvSpPr>
      <dsp:spPr>
        <a:xfrm>
          <a:off x="6628796" y="2367387"/>
          <a:ext cx="305401" cy="2393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3859"/>
              </a:lnTo>
              <a:lnTo>
                <a:pt x="305401" y="23938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2AA1D-F68E-4840-845A-D93AC4E4E470}">
      <dsp:nvSpPr>
        <dsp:cNvPr id="0" name=""/>
        <dsp:cNvSpPr/>
      </dsp:nvSpPr>
      <dsp:spPr>
        <a:xfrm>
          <a:off x="6628796" y="2367387"/>
          <a:ext cx="309693" cy="1861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1113"/>
              </a:lnTo>
              <a:lnTo>
                <a:pt x="309693" y="18611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85F143-92D5-4F77-B2DE-880B57181BDE}">
      <dsp:nvSpPr>
        <dsp:cNvPr id="0" name=""/>
        <dsp:cNvSpPr/>
      </dsp:nvSpPr>
      <dsp:spPr>
        <a:xfrm>
          <a:off x="6628796" y="2367387"/>
          <a:ext cx="282685" cy="1336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004"/>
              </a:lnTo>
              <a:lnTo>
                <a:pt x="282685" y="13360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B160B-E2CC-4D48-B4B5-0FABE523F0C5}">
      <dsp:nvSpPr>
        <dsp:cNvPr id="0" name=""/>
        <dsp:cNvSpPr/>
      </dsp:nvSpPr>
      <dsp:spPr>
        <a:xfrm>
          <a:off x="6628796" y="2367387"/>
          <a:ext cx="282685" cy="819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9728"/>
              </a:lnTo>
              <a:lnTo>
                <a:pt x="282685" y="8197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6A096-6210-4373-9A25-26C17F3CEA28}">
      <dsp:nvSpPr>
        <dsp:cNvPr id="0" name=""/>
        <dsp:cNvSpPr/>
      </dsp:nvSpPr>
      <dsp:spPr>
        <a:xfrm>
          <a:off x="6628796" y="2367387"/>
          <a:ext cx="282685" cy="302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549"/>
              </a:lnTo>
              <a:lnTo>
                <a:pt x="282685" y="3025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928ED-CE40-416A-B718-77E971369478}">
      <dsp:nvSpPr>
        <dsp:cNvPr id="0" name=""/>
        <dsp:cNvSpPr/>
      </dsp:nvSpPr>
      <dsp:spPr>
        <a:xfrm>
          <a:off x="4538735" y="1244423"/>
          <a:ext cx="2751045" cy="330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841"/>
              </a:lnTo>
              <a:lnTo>
                <a:pt x="2751045" y="237841"/>
              </a:lnTo>
              <a:lnTo>
                <a:pt x="2751045" y="330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E9B05-360F-4B1E-A682-B00E51399F53}">
      <dsp:nvSpPr>
        <dsp:cNvPr id="0" name=""/>
        <dsp:cNvSpPr/>
      </dsp:nvSpPr>
      <dsp:spPr>
        <a:xfrm>
          <a:off x="4753486" y="2339204"/>
          <a:ext cx="228441" cy="3282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2093"/>
              </a:lnTo>
              <a:lnTo>
                <a:pt x="228441" y="32820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84110-87CA-4C0C-A4CC-AEFBC29FF96D}">
      <dsp:nvSpPr>
        <dsp:cNvPr id="0" name=""/>
        <dsp:cNvSpPr/>
      </dsp:nvSpPr>
      <dsp:spPr>
        <a:xfrm>
          <a:off x="4753486" y="2339204"/>
          <a:ext cx="228441" cy="2188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8958"/>
              </a:lnTo>
              <a:lnTo>
                <a:pt x="228441" y="21889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AEAC6-7DEF-45D1-B99F-1CD137032D40}">
      <dsp:nvSpPr>
        <dsp:cNvPr id="0" name=""/>
        <dsp:cNvSpPr/>
      </dsp:nvSpPr>
      <dsp:spPr>
        <a:xfrm>
          <a:off x="4753486" y="2339204"/>
          <a:ext cx="228441" cy="2735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5523"/>
              </a:lnTo>
              <a:lnTo>
                <a:pt x="228441" y="27355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D7B61-9C69-4203-ACAD-CD559A9C3CDE}">
      <dsp:nvSpPr>
        <dsp:cNvPr id="0" name=""/>
        <dsp:cNvSpPr/>
      </dsp:nvSpPr>
      <dsp:spPr>
        <a:xfrm>
          <a:off x="4753486" y="2339204"/>
          <a:ext cx="228441" cy="1595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5124"/>
              </a:lnTo>
              <a:lnTo>
                <a:pt x="228441" y="15951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4EED2-A85B-4B0F-B799-6A26E224ACF6}">
      <dsp:nvSpPr>
        <dsp:cNvPr id="0" name=""/>
        <dsp:cNvSpPr/>
      </dsp:nvSpPr>
      <dsp:spPr>
        <a:xfrm>
          <a:off x="4753486" y="2339204"/>
          <a:ext cx="254531" cy="982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853"/>
              </a:lnTo>
              <a:lnTo>
                <a:pt x="254531" y="9828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283BA-6A72-4CE6-AAD7-D8D71BA378AC}">
      <dsp:nvSpPr>
        <dsp:cNvPr id="0" name=""/>
        <dsp:cNvSpPr/>
      </dsp:nvSpPr>
      <dsp:spPr>
        <a:xfrm>
          <a:off x="4753486" y="2339204"/>
          <a:ext cx="185721" cy="368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811"/>
              </a:lnTo>
              <a:lnTo>
                <a:pt x="185721" y="3688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425A5-B2CF-469B-845E-E67C0D459B3A}">
      <dsp:nvSpPr>
        <dsp:cNvPr id="0" name=""/>
        <dsp:cNvSpPr/>
      </dsp:nvSpPr>
      <dsp:spPr>
        <a:xfrm>
          <a:off x="4538735" y="1244423"/>
          <a:ext cx="874824" cy="330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841"/>
              </a:lnTo>
              <a:lnTo>
                <a:pt x="874824" y="237841"/>
              </a:lnTo>
              <a:lnTo>
                <a:pt x="874824" y="330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15C65-A3A1-4656-B152-304FFD60C09A}">
      <dsp:nvSpPr>
        <dsp:cNvPr id="0" name=""/>
        <dsp:cNvSpPr/>
      </dsp:nvSpPr>
      <dsp:spPr>
        <a:xfrm>
          <a:off x="2873840" y="2368279"/>
          <a:ext cx="184381" cy="2871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1340"/>
              </a:lnTo>
              <a:lnTo>
                <a:pt x="184381" y="28713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CC6A42-EC4D-4A69-810A-FC4218A52F22}">
      <dsp:nvSpPr>
        <dsp:cNvPr id="0" name=""/>
        <dsp:cNvSpPr/>
      </dsp:nvSpPr>
      <dsp:spPr>
        <a:xfrm>
          <a:off x="2873840" y="2368279"/>
          <a:ext cx="194741" cy="2205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5209"/>
              </a:lnTo>
              <a:lnTo>
                <a:pt x="194741" y="22052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D6E51-72DB-4F38-AA9D-744FF1AF0DFE}">
      <dsp:nvSpPr>
        <dsp:cNvPr id="0" name=""/>
        <dsp:cNvSpPr/>
      </dsp:nvSpPr>
      <dsp:spPr>
        <a:xfrm>
          <a:off x="2873840" y="2368279"/>
          <a:ext cx="166902" cy="1641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1145"/>
              </a:lnTo>
              <a:lnTo>
                <a:pt x="166902" y="16411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EA208-698C-4E4C-BA79-22656E36EC40}">
      <dsp:nvSpPr>
        <dsp:cNvPr id="0" name=""/>
        <dsp:cNvSpPr/>
      </dsp:nvSpPr>
      <dsp:spPr>
        <a:xfrm>
          <a:off x="2873840" y="2368279"/>
          <a:ext cx="195103" cy="1063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3205"/>
              </a:lnTo>
              <a:lnTo>
                <a:pt x="195103" y="1063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FF666-085D-470E-91BE-F8362729FF2C}">
      <dsp:nvSpPr>
        <dsp:cNvPr id="0" name=""/>
        <dsp:cNvSpPr/>
      </dsp:nvSpPr>
      <dsp:spPr>
        <a:xfrm>
          <a:off x="2873840" y="2368279"/>
          <a:ext cx="194741" cy="478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006"/>
              </a:lnTo>
              <a:lnTo>
                <a:pt x="194741" y="4780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92587-E8DF-4C1C-8E81-71EC95AEC121}">
      <dsp:nvSpPr>
        <dsp:cNvPr id="0" name=""/>
        <dsp:cNvSpPr/>
      </dsp:nvSpPr>
      <dsp:spPr>
        <a:xfrm>
          <a:off x="3598288" y="1244423"/>
          <a:ext cx="940446" cy="317749"/>
        </a:xfrm>
        <a:custGeom>
          <a:avLst/>
          <a:gdLst/>
          <a:ahLst/>
          <a:cxnLst/>
          <a:rect l="0" t="0" r="0" b="0"/>
          <a:pathLst>
            <a:path>
              <a:moveTo>
                <a:pt x="940446" y="0"/>
              </a:moveTo>
              <a:lnTo>
                <a:pt x="940446" y="225013"/>
              </a:lnTo>
              <a:lnTo>
                <a:pt x="0" y="225013"/>
              </a:lnTo>
              <a:lnTo>
                <a:pt x="0" y="3177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788552-EB47-48E3-B489-5CE53A58619E}">
      <dsp:nvSpPr>
        <dsp:cNvPr id="0" name=""/>
        <dsp:cNvSpPr/>
      </dsp:nvSpPr>
      <dsp:spPr>
        <a:xfrm>
          <a:off x="1009505" y="2354559"/>
          <a:ext cx="91440" cy="25404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0415"/>
              </a:lnTo>
              <a:lnTo>
                <a:pt x="134782" y="25404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5C36B4-E89E-4BD7-9DD6-206DD5FCE040}">
      <dsp:nvSpPr>
        <dsp:cNvPr id="0" name=""/>
        <dsp:cNvSpPr/>
      </dsp:nvSpPr>
      <dsp:spPr>
        <a:xfrm>
          <a:off x="1009505" y="2354559"/>
          <a:ext cx="91440" cy="19760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6067"/>
              </a:lnTo>
              <a:lnTo>
                <a:pt x="104391" y="19760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C0B02-6A6A-4198-9F64-32DA73983BA4}">
      <dsp:nvSpPr>
        <dsp:cNvPr id="0" name=""/>
        <dsp:cNvSpPr/>
      </dsp:nvSpPr>
      <dsp:spPr>
        <a:xfrm>
          <a:off x="1055225" y="2354559"/>
          <a:ext cx="100729" cy="1434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4465"/>
              </a:lnTo>
              <a:lnTo>
                <a:pt x="100729" y="1434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6933D-1BA4-49FC-A4E9-46EB16AE9761}">
      <dsp:nvSpPr>
        <dsp:cNvPr id="0" name=""/>
        <dsp:cNvSpPr/>
      </dsp:nvSpPr>
      <dsp:spPr>
        <a:xfrm>
          <a:off x="1055225" y="2354559"/>
          <a:ext cx="100729" cy="852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2872"/>
              </a:lnTo>
              <a:lnTo>
                <a:pt x="100729" y="8528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D9BBB-0319-45D6-8E7C-6A0369DBA615}">
      <dsp:nvSpPr>
        <dsp:cNvPr id="0" name=""/>
        <dsp:cNvSpPr/>
      </dsp:nvSpPr>
      <dsp:spPr>
        <a:xfrm>
          <a:off x="1009505" y="2354559"/>
          <a:ext cx="91440" cy="3457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702"/>
              </a:lnTo>
              <a:lnTo>
                <a:pt x="102068" y="3457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92688-23BA-49D9-9459-682116262D54}">
      <dsp:nvSpPr>
        <dsp:cNvPr id="0" name=""/>
        <dsp:cNvSpPr/>
      </dsp:nvSpPr>
      <dsp:spPr>
        <a:xfrm>
          <a:off x="1771703" y="1244423"/>
          <a:ext cx="2767031" cy="317749"/>
        </a:xfrm>
        <a:custGeom>
          <a:avLst/>
          <a:gdLst/>
          <a:ahLst/>
          <a:cxnLst/>
          <a:rect l="0" t="0" r="0" b="0"/>
          <a:pathLst>
            <a:path>
              <a:moveTo>
                <a:pt x="2767031" y="0"/>
              </a:moveTo>
              <a:lnTo>
                <a:pt x="2767031" y="225013"/>
              </a:lnTo>
              <a:lnTo>
                <a:pt x="0" y="225013"/>
              </a:lnTo>
              <a:lnTo>
                <a:pt x="0" y="3177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2844873" y="201803"/>
          <a:ext cx="3387724" cy="104261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Surface Water Permits Branch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Jason Hurt, Manager</a:t>
          </a:r>
          <a:endParaRPr lang="en-US" sz="800" b="0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Barry Elmore, Env. Engineer Consultant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Greg Goode, </a:t>
          </a:r>
          <a:r>
            <a:rPr lang="en-US" sz="800" b="0" i="0" kern="1200" dirty="0">
              <a:latin typeface="+mn-lt"/>
            </a:rPr>
            <a:t>Env. Engineer Consultant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Robin Snider, IT Business Analyst</a:t>
          </a:r>
          <a:endParaRPr lang="en-US" sz="800" b="0" i="0" kern="1200" dirty="0">
            <a:latin typeface="+mn-lt"/>
          </a:endParaRPr>
        </a:p>
      </dsp:txBody>
      <dsp:txXfrm>
        <a:off x="2895769" y="252699"/>
        <a:ext cx="3285932" cy="940827"/>
      </dsp:txXfrm>
    </dsp:sp>
    <dsp:sp modelId="{80CA852A-1DC4-4273-857B-8B74690EBC14}">
      <dsp:nvSpPr>
        <dsp:cNvPr id="0" name=""/>
        <dsp:cNvSpPr/>
      </dsp:nvSpPr>
      <dsp:spPr>
        <a:xfrm>
          <a:off x="876105" y="1562172"/>
          <a:ext cx="1791195" cy="79238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/>
            <a:t>Industrial Section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Andrew Parrish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Supervisor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/>
        </a:p>
      </dsp:txBody>
      <dsp:txXfrm>
        <a:off x="914786" y="1600853"/>
        <a:ext cx="1713833" cy="715024"/>
      </dsp:txXfrm>
    </dsp:sp>
    <dsp:sp modelId="{07083D93-88F0-4442-A5B5-23FE77BFCCDF}">
      <dsp:nvSpPr>
        <dsp:cNvPr id="0" name=""/>
        <dsp:cNvSpPr/>
      </dsp:nvSpPr>
      <dsp:spPr>
        <a:xfrm>
          <a:off x="1111574" y="2501806"/>
          <a:ext cx="1408336" cy="39691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Tyler Cook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1130950" y="2521182"/>
        <a:ext cx="1369584" cy="358158"/>
      </dsp:txXfrm>
    </dsp:sp>
    <dsp:sp modelId="{6F058700-4BE6-45CA-9A3F-7EF153E2949B}">
      <dsp:nvSpPr>
        <dsp:cNvPr id="0" name=""/>
        <dsp:cNvSpPr/>
      </dsp:nvSpPr>
      <dsp:spPr>
        <a:xfrm>
          <a:off x="1155954" y="3009263"/>
          <a:ext cx="1403690" cy="3963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Sanjay </a:t>
          </a:r>
          <a:r>
            <a:rPr lang="en-US" sz="800" kern="1200" dirty="0" err="1"/>
            <a:t>Dulabh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Engineer Tech II</a:t>
          </a:r>
        </a:p>
      </dsp:txBody>
      <dsp:txXfrm>
        <a:off x="1175302" y="3028611"/>
        <a:ext cx="1364994" cy="357640"/>
      </dsp:txXfrm>
    </dsp:sp>
    <dsp:sp modelId="{A04DEEEA-F960-4B41-B8D1-C4916ECD6D1F}">
      <dsp:nvSpPr>
        <dsp:cNvPr id="0" name=""/>
        <dsp:cNvSpPr/>
      </dsp:nvSpPr>
      <dsp:spPr>
        <a:xfrm>
          <a:off x="1155954" y="3590856"/>
          <a:ext cx="1345893" cy="3963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Brenda </a:t>
          </a:r>
          <a:r>
            <a:rPr lang="en-US" sz="800" kern="1200" dirty="0" err="1"/>
            <a:t>Pecheco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Engineer </a:t>
          </a:r>
          <a:r>
            <a:rPr lang="en-US" sz="800" kern="1200"/>
            <a:t>Technologist II</a:t>
          </a:r>
          <a:endParaRPr lang="en-US" sz="800" kern="1200" dirty="0"/>
        </a:p>
      </dsp:txBody>
      <dsp:txXfrm>
        <a:off x="1175302" y="3610204"/>
        <a:ext cx="1307197" cy="357640"/>
      </dsp:txXfrm>
    </dsp:sp>
    <dsp:sp modelId="{F51D1EAD-2604-4907-AC99-9DC457E4F5D4}">
      <dsp:nvSpPr>
        <dsp:cNvPr id="0" name=""/>
        <dsp:cNvSpPr/>
      </dsp:nvSpPr>
      <dsp:spPr>
        <a:xfrm>
          <a:off x="1113896" y="4132457"/>
          <a:ext cx="1403690" cy="3963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Abbas </a:t>
          </a:r>
          <a:r>
            <a:rPr lang="en-US" sz="800" kern="1200" dirty="0" err="1"/>
            <a:t>Pourghasemi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Engineer Technologist II</a:t>
          </a:r>
        </a:p>
      </dsp:txBody>
      <dsp:txXfrm>
        <a:off x="1133244" y="4151805"/>
        <a:ext cx="1364994" cy="357640"/>
      </dsp:txXfrm>
    </dsp:sp>
    <dsp:sp modelId="{7E591968-16EE-434B-9807-F0D73A517952}">
      <dsp:nvSpPr>
        <dsp:cNvPr id="0" name=""/>
        <dsp:cNvSpPr/>
      </dsp:nvSpPr>
      <dsp:spPr>
        <a:xfrm>
          <a:off x="1144287" y="4696236"/>
          <a:ext cx="1342899" cy="3974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Ronnie Thompson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1163690" y="4715639"/>
        <a:ext cx="1304093" cy="358670"/>
      </dsp:txXfrm>
    </dsp:sp>
    <dsp:sp modelId="{908BE094-5538-44FF-B722-9F055DBFBCD2}">
      <dsp:nvSpPr>
        <dsp:cNvPr id="0" name=""/>
        <dsp:cNvSpPr/>
      </dsp:nvSpPr>
      <dsp:spPr>
        <a:xfrm>
          <a:off x="2692728" y="1562172"/>
          <a:ext cx="1811120" cy="80610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1" i="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</a:rPr>
            <a:t>Permit Support Section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1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Jerry Milburn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 Supervisor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/>
        </a:p>
      </dsp:txBody>
      <dsp:txXfrm>
        <a:off x="2732079" y="1601523"/>
        <a:ext cx="1732418" cy="727405"/>
      </dsp:txXfrm>
    </dsp:sp>
    <dsp:sp modelId="{C45713FD-608B-4FED-B91D-E16B7F94D1AD}">
      <dsp:nvSpPr>
        <dsp:cNvPr id="0" name=""/>
        <dsp:cNvSpPr/>
      </dsp:nvSpPr>
      <dsp:spPr>
        <a:xfrm>
          <a:off x="3068581" y="2627093"/>
          <a:ext cx="1245447" cy="43838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Crystal Dennis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IT Business Analyst</a:t>
          </a:r>
        </a:p>
      </dsp:txBody>
      <dsp:txXfrm>
        <a:off x="3089981" y="2648493"/>
        <a:ext cx="1202647" cy="395586"/>
      </dsp:txXfrm>
    </dsp:sp>
    <dsp:sp modelId="{DCC2436B-DDD4-4D70-AA1B-0C9706D36FAB}">
      <dsp:nvSpPr>
        <dsp:cNvPr id="0" name=""/>
        <dsp:cNvSpPr/>
      </dsp:nvSpPr>
      <dsp:spPr>
        <a:xfrm>
          <a:off x="3068943" y="3214223"/>
          <a:ext cx="1246171" cy="43452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Madison Garrett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IT Business Analyst</a:t>
          </a:r>
        </a:p>
      </dsp:txBody>
      <dsp:txXfrm>
        <a:off x="3090155" y="3235435"/>
        <a:ext cx="1203747" cy="392098"/>
      </dsp:txXfrm>
    </dsp:sp>
    <dsp:sp modelId="{EA98D23C-614D-4C2C-BB36-7C9BB81A5D8E}">
      <dsp:nvSpPr>
        <dsp:cNvPr id="0" name=""/>
        <dsp:cNvSpPr/>
      </dsp:nvSpPr>
      <dsp:spPr>
        <a:xfrm>
          <a:off x="3040743" y="3829850"/>
          <a:ext cx="1328017" cy="35914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Mel Grissom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Program Coordinator</a:t>
          </a:r>
        </a:p>
      </dsp:txBody>
      <dsp:txXfrm>
        <a:off x="3058275" y="3847382"/>
        <a:ext cx="1292953" cy="324085"/>
      </dsp:txXfrm>
    </dsp:sp>
    <dsp:sp modelId="{673EAF95-2449-40F2-A848-2D1173772CC6}">
      <dsp:nvSpPr>
        <dsp:cNvPr id="0" name=""/>
        <dsp:cNvSpPr/>
      </dsp:nvSpPr>
      <dsp:spPr>
        <a:xfrm>
          <a:off x="3068581" y="4355492"/>
          <a:ext cx="1247831" cy="43599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Joy Haden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IT Business Analyst</a:t>
          </a:r>
        </a:p>
      </dsp:txBody>
      <dsp:txXfrm>
        <a:off x="3089864" y="4376775"/>
        <a:ext cx="1205265" cy="393426"/>
      </dsp:txXfrm>
    </dsp:sp>
    <dsp:sp modelId="{DFFB17E0-2250-4E7F-BA4C-96092BFD612F}">
      <dsp:nvSpPr>
        <dsp:cNvPr id="0" name=""/>
        <dsp:cNvSpPr/>
      </dsp:nvSpPr>
      <dsp:spPr>
        <a:xfrm>
          <a:off x="3058221" y="5020808"/>
          <a:ext cx="1255065" cy="43762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 err="1"/>
            <a:t>Reedius</a:t>
          </a:r>
          <a:r>
            <a:rPr lang="en-US" sz="800" kern="1200" dirty="0"/>
            <a:t> Lee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IT Business Analyst Senior</a:t>
          </a:r>
        </a:p>
      </dsp:txBody>
      <dsp:txXfrm>
        <a:off x="3079584" y="5042171"/>
        <a:ext cx="1212339" cy="394896"/>
      </dsp:txXfrm>
    </dsp:sp>
    <dsp:sp modelId="{87DCBB02-BE8C-4206-A1E1-EF921A4B178D}">
      <dsp:nvSpPr>
        <dsp:cNvPr id="0" name=""/>
        <dsp:cNvSpPr/>
      </dsp:nvSpPr>
      <dsp:spPr>
        <a:xfrm>
          <a:off x="4588468" y="1575001"/>
          <a:ext cx="1650183" cy="7642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/>
            <a:t>Stormwater Section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1" i="0" kern="1200" dirty="0">
            <a:solidFill>
              <a:srgbClr val="FF0000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Amy Van Horne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Supervisor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/>
        </a:p>
      </dsp:txBody>
      <dsp:txXfrm>
        <a:off x="4625773" y="1612306"/>
        <a:ext cx="1575573" cy="689593"/>
      </dsp:txXfrm>
    </dsp:sp>
    <dsp:sp modelId="{908E4F3B-4E9D-4C52-94FF-3635B03DD948}">
      <dsp:nvSpPr>
        <dsp:cNvPr id="0" name=""/>
        <dsp:cNvSpPr/>
      </dsp:nvSpPr>
      <dsp:spPr>
        <a:xfrm>
          <a:off x="4939207" y="2464434"/>
          <a:ext cx="1246807" cy="48716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JP Beard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Scientist III</a:t>
          </a:r>
        </a:p>
      </dsp:txBody>
      <dsp:txXfrm>
        <a:off x="4962988" y="2488215"/>
        <a:ext cx="1199245" cy="439603"/>
      </dsp:txXfrm>
    </dsp:sp>
    <dsp:sp modelId="{0EADCE1A-8485-48DD-AF1C-177B3C99197E}">
      <dsp:nvSpPr>
        <dsp:cNvPr id="0" name=""/>
        <dsp:cNvSpPr/>
      </dsp:nvSpPr>
      <dsp:spPr>
        <a:xfrm>
          <a:off x="5008018" y="3084998"/>
          <a:ext cx="1186864" cy="4741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/>
            <a:t>Rebecca Dailey</a:t>
          </a:r>
          <a:endParaRPr lang="en-US" sz="800" i="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5031163" y="3108143"/>
        <a:ext cx="1140574" cy="427830"/>
      </dsp:txXfrm>
    </dsp:sp>
    <dsp:sp modelId="{16EBFF86-F69A-4BA5-9E42-27E79091DDE3}">
      <dsp:nvSpPr>
        <dsp:cNvPr id="0" name=""/>
        <dsp:cNvSpPr/>
      </dsp:nvSpPr>
      <dsp:spPr>
        <a:xfrm>
          <a:off x="4981928" y="3692473"/>
          <a:ext cx="1205517" cy="48371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Ethan Lewis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 Scientist I</a:t>
          </a:r>
        </a:p>
      </dsp:txBody>
      <dsp:txXfrm>
        <a:off x="5005541" y="3716086"/>
        <a:ext cx="1158291" cy="436486"/>
      </dsp:txXfrm>
    </dsp:sp>
    <dsp:sp modelId="{D3B811BC-671F-40CD-91D2-31992428B56D}">
      <dsp:nvSpPr>
        <dsp:cNvPr id="0" name=""/>
        <dsp:cNvSpPr/>
      </dsp:nvSpPr>
      <dsp:spPr>
        <a:xfrm>
          <a:off x="4981928" y="4853927"/>
          <a:ext cx="1184912" cy="441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Shannon Urbanik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Engineer I</a:t>
          </a:r>
          <a:endParaRPr lang="en-US" sz="800" kern="1200" dirty="0"/>
        </a:p>
      </dsp:txBody>
      <dsp:txXfrm>
        <a:off x="5003485" y="4875484"/>
        <a:ext cx="1141798" cy="398486"/>
      </dsp:txXfrm>
    </dsp:sp>
    <dsp:sp modelId="{5B097389-659B-47E4-B668-AAB2E836F2F9}">
      <dsp:nvSpPr>
        <dsp:cNvPr id="0" name=""/>
        <dsp:cNvSpPr/>
      </dsp:nvSpPr>
      <dsp:spPr>
        <a:xfrm>
          <a:off x="4981928" y="4307362"/>
          <a:ext cx="1204431" cy="441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Paul Tangel</a:t>
          </a:r>
          <a:br>
            <a:rPr lang="en-US" sz="800" kern="1200" dirty="0"/>
          </a:br>
          <a:r>
            <a:rPr lang="en-US" sz="800" b="0" i="0" kern="1200" dirty="0">
              <a:latin typeface="+mn-lt"/>
            </a:rPr>
            <a:t>Env. Engineer Technologist II</a:t>
          </a:r>
          <a:endParaRPr lang="en-US" sz="800" kern="1200" dirty="0"/>
        </a:p>
      </dsp:txBody>
      <dsp:txXfrm>
        <a:off x="5003485" y="4328919"/>
        <a:ext cx="1161317" cy="398486"/>
      </dsp:txXfrm>
    </dsp:sp>
    <dsp:sp modelId="{2DEC6435-7A1A-489E-88F8-9A5D6571629C}">
      <dsp:nvSpPr>
        <dsp:cNvPr id="0" name=""/>
        <dsp:cNvSpPr/>
      </dsp:nvSpPr>
      <dsp:spPr>
        <a:xfrm>
          <a:off x="4981928" y="5400497"/>
          <a:ext cx="1287169" cy="4416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Emily Jayne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</dsp:txBody>
      <dsp:txXfrm>
        <a:off x="5003485" y="5422054"/>
        <a:ext cx="1244055" cy="398486"/>
      </dsp:txXfrm>
    </dsp:sp>
    <dsp:sp modelId="{BAC94B72-2313-41DF-9E24-9971259A65BD}">
      <dsp:nvSpPr>
        <dsp:cNvPr id="0" name=""/>
        <dsp:cNvSpPr/>
      </dsp:nvSpPr>
      <dsp:spPr>
        <a:xfrm>
          <a:off x="6463550" y="1575001"/>
          <a:ext cx="1652461" cy="79238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1" i="0" kern="1200" dirty="0"/>
            <a:t>Municipal Section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1" i="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Bryan Parker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b="0" i="0" kern="1200" dirty="0"/>
            <a:t>Supervisor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b="0" i="0" kern="1200" dirty="0"/>
        </a:p>
      </dsp:txBody>
      <dsp:txXfrm>
        <a:off x="6502231" y="1613682"/>
        <a:ext cx="1575099" cy="715024"/>
      </dsp:txXfrm>
    </dsp:sp>
    <dsp:sp modelId="{B5E52A03-ABDE-49DA-B4B2-1FA7A46753AF}">
      <dsp:nvSpPr>
        <dsp:cNvPr id="0" name=""/>
        <dsp:cNvSpPr/>
      </dsp:nvSpPr>
      <dsp:spPr>
        <a:xfrm>
          <a:off x="6911481" y="2480026"/>
          <a:ext cx="1288088" cy="3798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Nicholas Bradford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Engineer Tech I</a:t>
          </a:r>
        </a:p>
      </dsp:txBody>
      <dsp:txXfrm>
        <a:off x="6930022" y="2498567"/>
        <a:ext cx="1251006" cy="342738"/>
      </dsp:txXfrm>
    </dsp:sp>
    <dsp:sp modelId="{26963255-2BE7-467E-B30A-465257842C50}">
      <dsp:nvSpPr>
        <dsp:cNvPr id="0" name=""/>
        <dsp:cNvSpPr/>
      </dsp:nvSpPr>
      <dsp:spPr>
        <a:xfrm>
          <a:off x="6911481" y="2996090"/>
          <a:ext cx="1276279" cy="38205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Paul Bridges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i="0" kern="1200" dirty="0"/>
            <a:t>Env. Engineer II</a:t>
          </a:r>
        </a:p>
      </dsp:txBody>
      <dsp:txXfrm>
        <a:off x="6930131" y="3014740"/>
        <a:ext cx="1238979" cy="344751"/>
      </dsp:txXfrm>
    </dsp:sp>
    <dsp:sp modelId="{16A280FF-695B-49EE-938A-C2DFF2C6813F}">
      <dsp:nvSpPr>
        <dsp:cNvPr id="0" name=""/>
        <dsp:cNvSpPr/>
      </dsp:nvSpPr>
      <dsp:spPr>
        <a:xfrm>
          <a:off x="6911481" y="3512154"/>
          <a:ext cx="1280642" cy="38247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Sam Burns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Engineer II</a:t>
          </a:r>
          <a:endParaRPr lang="en-US" sz="800" kern="1200" dirty="0"/>
        </a:p>
      </dsp:txBody>
      <dsp:txXfrm>
        <a:off x="6930152" y="3530825"/>
        <a:ext cx="1243300" cy="345133"/>
      </dsp:txXfrm>
    </dsp:sp>
    <dsp:sp modelId="{8E083E6A-5872-4547-B828-9CDAF85A6289}">
      <dsp:nvSpPr>
        <dsp:cNvPr id="0" name=""/>
        <dsp:cNvSpPr/>
      </dsp:nvSpPr>
      <dsp:spPr>
        <a:xfrm>
          <a:off x="6938489" y="4038657"/>
          <a:ext cx="1277904" cy="37968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Erich Cleaver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6957024" y="4057192"/>
        <a:ext cx="1240834" cy="342618"/>
      </dsp:txXfrm>
    </dsp:sp>
    <dsp:sp modelId="{D5F91802-893E-4F80-BEC3-89A42059A2BF}">
      <dsp:nvSpPr>
        <dsp:cNvPr id="0" name=""/>
        <dsp:cNvSpPr/>
      </dsp:nvSpPr>
      <dsp:spPr>
        <a:xfrm>
          <a:off x="6934197" y="4572001"/>
          <a:ext cx="1280157" cy="37849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Jerica Eaton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6952673" y="4590477"/>
        <a:ext cx="1243205" cy="341539"/>
      </dsp:txXfrm>
    </dsp:sp>
    <dsp:sp modelId="{646D6B9D-3B68-4CFD-BA72-44EE41DA755C}">
      <dsp:nvSpPr>
        <dsp:cNvPr id="0" name=""/>
        <dsp:cNvSpPr/>
      </dsp:nvSpPr>
      <dsp:spPr>
        <a:xfrm>
          <a:off x="6934197" y="5669366"/>
          <a:ext cx="1288088" cy="3798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Abby Rains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</dsp:txBody>
      <dsp:txXfrm>
        <a:off x="6952738" y="5687907"/>
        <a:ext cx="1251006" cy="342738"/>
      </dsp:txXfrm>
    </dsp:sp>
    <dsp:sp modelId="{09AB2F67-0EA9-458E-94B4-13BC7D4C7DC8}">
      <dsp:nvSpPr>
        <dsp:cNvPr id="0" name=""/>
        <dsp:cNvSpPr/>
      </dsp:nvSpPr>
      <dsp:spPr>
        <a:xfrm>
          <a:off x="6934197" y="5135965"/>
          <a:ext cx="1288088" cy="3798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Lucas Hanks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Scientist Advisor</a:t>
          </a:r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6952738" y="5154506"/>
        <a:ext cx="1251006" cy="342738"/>
      </dsp:txXfrm>
    </dsp:sp>
    <dsp:sp modelId="{4595E7C7-B0E6-4440-BFA7-D52A7D262A15}">
      <dsp:nvSpPr>
        <dsp:cNvPr id="0" name=""/>
        <dsp:cNvSpPr/>
      </dsp:nvSpPr>
      <dsp:spPr>
        <a:xfrm>
          <a:off x="6934197" y="6126564"/>
          <a:ext cx="1288088" cy="3798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Mays </a:t>
          </a:r>
          <a:r>
            <a:rPr lang="en-US" sz="800" kern="1200" dirty="0" err="1"/>
            <a:t>Zaidan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800" kern="1200" dirty="0"/>
            <a:t>Env. Eng. Technologist I</a:t>
          </a:r>
        </a:p>
      </dsp:txBody>
      <dsp:txXfrm>
        <a:off x="6952738" y="6145105"/>
        <a:ext cx="1251006" cy="3427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F146A-6440-4547-BC0D-9C0E1BC8036F}">
      <dsp:nvSpPr>
        <dsp:cNvPr id="0" name=""/>
        <dsp:cNvSpPr/>
      </dsp:nvSpPr>
      <dsp:spPr>
        <a:xfrm>
          <a:off x="6733170" y="2176419"/>
          <a:ext cx="186515" cy="2214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009"/>
              </a:lnTo>
              <a:lnTo>
                <a:pt x="186515" y="22140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35BCF-3F48-4DD0-B7C3-A2457357847A}">
      <dsp:nvSpPr>
        <dsp:cNvPr id="0" name=""/>
        <dsp:cNvSpPr/>
      </dsp:nvSpPr>
      <dsp:spPr>
        <a:xfrm>
          <a:off x="6733170" y="2176419"/>
          <a:ext cx="186515" cy="1629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809"/>
              </a:lnTo>
              <a:lnTo>
                <a:pt x="186515" y="16298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3C5E1-595D-404F-A59F-BEE5A5286CE4}">
      <dsp:nvSpPr>
        <dsp:cNvPr id="0" name=""/>
        <dsp:cNvSpPr/>
      </dsp:nvSpPr>
      <dsp:spPr>
        <a:xfrm>
          <a:off x="6733170" y="2176419"/>
          <a:ext cx="186515" cy="10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608"/>
              </a:lnTo>
              <a:lnTo>
                <a:pt x="186515" y="10456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1E391-5262-48B8-BB4B-6259D3639070}">
      <dsp:nvSpPr>
        <dsp:cNvPr id="0" name=""/>
        <dsp:cNvSpPr/>
      </dsp:nvSpPr>
      <dsp:spPr>
        <a:xfrm>
          <a:off x="6733170" y="2176419"/>
          <a:ext cx="182353" cy="399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355"/>
              </a:lnTo>
              <a:lnTo>
                <a:pt x="182353" y="3993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38ED9-3F3C-42CF-AE4E-174977D67CA0}">
      <dsp:nvSpPr>
        <dsp:cNvPr id="0" name=""/>
        <dsp:cNvSpPr/>
      </dsp:nvSpPr>
      <dsp:spPr>
        <a:xfrm>
          <a:off x="4457700" y="1184436"/>
          <a:ext cx="3002846" cy="162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862"/>
              </a:lnTo>
              <a:lnTo>
                <a:pt x="3002846" y="70862"/>
              </a:lnTo>
              <a:lnTo>
                <a:pt x="3002846" y="162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12032-1FE0-4BFF-8F19-F3092AAFD3CB}">
      <dsp:nvSpPr>
        <dsp:cNvPr id="0" name=""/>
        <dsp:cNvSpPr/>
      </dsp:nvSpPr>
      <dsp:spPr>
        <a:xfrm>
          <a:off x="4786419" y="2162871"/>
          <a:ext cx="216113" cy="428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916"/>
              </a:lnTo>
              <a:lnTo>
                <a:pt x="216113" y="4289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EA6F2-6F42-4010-B81B-574839A04C67}">
      <dsp:nvSpPr>
        <dsp:cNvPr id="0" name=""/>
        <dsp:cNvSpPr/>
      </dsp:nvSpPr>
      <dsp:spPr>
        <a:xfrm>
          <a:off x="4457700" y="1184436"/>
          <a:ext cx="1056621" cy="15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597"/>
              </a:lnTo>
              <a:lnTo>
                <a:pt x="1056621" y="58597"/>
              </a:lnTo>
              <a:lnTo>
                <a:pt x="1056621" y="1505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BD27-B8AE-484F-9394-021058815686}">
      <dsp:nvSpPr>
        <dsp:cNvPr id="0" name=""/>
        <dsp:cNvSpPr/>
      </dsp:nvSpPr>
      <dsp:spPr>
        <a:xfrm>
          <a:off x="2725839" y="2172630"/>
          <a:ext cx="271359" cy="3762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2664"/>
              </a:lnTo>
              <a:lnTo>
                <a:pt x="271359" y="37626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CD20D7-7C7B-48CC-B583-912F6F097B74}">
      <dsp:nvSpPr>
        <dsp:cNvPr id="0" name=""/>
        <dsp:cNvSpPr/>
      </dsp:nvSpPr>
      <dsp:spPr>
        <a:xfrm>
          <a:off x="2725839" y="2172630"/>
          <a:ext cx="271359" cy="317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9813"/>
              </a:lnTo>
              <a:lnTo>
                <a:pt x="271359" y="317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5DD1F2-B741-4B1A-A839-386798F190E5}">
      <dsp:nvSpPr>
        <dsp:cNvPr id="0" name=""/>
        <dsp:cNvSpPr/>
      </dsp:nvSpPr>
      <dsp:spPr>
        <a:xfrm>
          <a:off x="2725839" y="2172630"/>
          <a:ext cx="271359" cy="2596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6633"/>
              </a:lnTo>
              <a:lnTo>
                <a:pt x="271359" y="25966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AC24C-6542-439F-AFE5-07AFD3E50DF7}">
      <dsp:nvSpPr>
        <dsp:cNvPr id="0" name=""/>
        <dsp:cNvSpPr/>
      </dsp:nvSpPr>
      <dsp:spPr>
        <a:xfrm>
          <a:off x="2725839" y="2172630"/>
          <a:ext cx="271359" cy="2051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1519"/>
              </a:lnTo>
              <a:lnTo>
                <a:pt x="271359" y="20515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7B82F-20AA-416B-8470-B5A2EDE370B5}">
      <dsp:nvSpPr>
        <dsp:cNvPr id="0" name=""/>
        <dsp:cNvSpPr/>
      </dsp:nvSpPr>
      <dsp:spPr>
        <a:xfrm>
          <a:off x="2725839" y="2172630"/>
          <a:ext cx="270369" cy="1492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2423"/>
              </a:lnTo>
              <a:lnTo>
                <a:pt x="270369" y="14924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365F2-B103-45D8-9EDB-1F992EAC9E12}">
      <dsp:nvSpPr>
        <dsp:cNvPr id="0" name=""/>
        <dsp:cNvSpPr/>
      </dsp:nvSpPr>
      <dsp:spPr>
        <a:xfrm>
          <a:off x="2725839" y="2172630"/>
          <a:ext cx="271359" cy="968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335"/>
              </a:lnTo>
              <a:lnTo>
                <a:pt x="271359" y="9683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377F12-389E-4F20-A97C-384962DC23F6}">
      <dsp:nvSpPr>
        <dsp:cNvPr id="0" name=""/>
        <dsp:cNvSpPr/>
      </dsp:nvSpPr>
      <dsp:spPr>
        <a:xfrm>
          <a:off x="2725839" y="2172630"/>
          <a:ext cx="272963" cy="418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131"/>
              </a:lnTo>
              <a:lnTo>
                <a:pt x="272963" y="418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928ED-CE40-416A-B718-77E971369478}">
      <dsp:nvSpPr>
        <dsp:cNvPr id="0" name=""/>
        <dsp:cNvSpPr/>
      </dsp:nvSpPr>
      <dsp:spPr>
        <a:xfrm>
          <a:off x="3453740" y="1184436"/>
          <a:ext cx="1003959" cy="162851"/>
        </a:xfrm>
        <a:custGeom>
          <a:avLst/>
          <a:gdLst/>
          <a:ahLst/>
          <a:cxnLst/>
          <a:rect l="0" t="0" r="0" b="0"/>
          <a:pathLst>
            <a:path>
              <a:moveTo>
                <a:pt x="1003959" y="0"/>
              </a:moveTo>
              <a:lnTo>
                <a:pt x="1003959" y="70862"/>
              </a:lnTo>
              <a:lnTo>
                <a:pt x="0" y="70862"/>
              </a:lnTo>
              <a:lnTo>
                <a:pt x="0" y="162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D7B1D-053D-4AFE-A6C2-D358B2A15427}">
      <dsp:nvSpPr>
        <dsp:cNvPr id="0" name=""/>
        <dsp:cNvSpPr/>
      </dsp:nvSpPr>
      <dsp:spPr>
        <a:xfrm>
          <a:off x="727059" y="2172630"/>
          <a:ext cx="236656" cy="2049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493"/>
              </a:lnTo>
              <a:lnTo>
                <a:pt x="236656" y="20494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19CA7-4ECC-4ED9-8C1C-2383B5A9C8BD}">
      <dsp:nvSpPr>
        <dsp:cNvPr id="0" name=""/>
        <dsp:cNvSpPr/>
      </dsp:nvSpPr>
      <dsp:spPr>
        <a:xfrm>
          <a:off x="727059" y="2172630"/>
          <a:ext cx="189698" cy="1478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163"/>
              </a:lnTo>
              <a:lnTo>
                <a:pt x="189698" y="14781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DB732-DBB5-44EB-9E85-B6ACDD7F616A}">
      <dsp:nvSpPr>
        <dsp:cNvPr id="0" name=""/>
        <dsp:cNvSpPr/>
      </dsp:nvSpPr>
      <dsp:spPr>
        <a:xfrm>
          <a:off x="727059" y="2172630"/>
          <a:ext cx="189698" cy="904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366"/>
              </a:lnTo>
              <a:lnTo>
                <a:pt x="189698" y="904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4D740-82A8-4E9B-95E8-79CE6140662B}">
      <dsp:nvSpPr>
        <dsp:cNvPr id="0" name=""/>
        <dsp:cNvSpPr/>
      </dsp:nvSpPr>
      <dsp:spPr>
        <a:xfrm>
          <a:off x="727059" y="2172630"/>
          <a:ext cx="156757" cy="303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918"/>
              </a:lnTo>
              <a:lnTo>
                <a:pt x="156757" y="3039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792587-E8DF-4C1C-8E81-71EC95AEC121}">
      <dsp:nvSpPr>
        <dsp:cNvPr id="0" name=""/>
        <dsp:cNvSpPr/>
      </dsp:nvSpPr>
      <dsp:spPr>
        <a:xfrm>
          <a:off x="1452759" y="1184436"/>
          <a:ext cx="3004940" cy="162851"/>
        </a:xfrm>
        <a:custGeom>
          <a:avLst/>
          <a:gdLst/>
          <a:ahLst/>
          <a:cxnLst/>
          <a:rect l="0" t="0" r="0" b="0"/>
          <a:pathLst>
            <a:path>
              <a:moveTo>
                <a:pt x="3004940" y="0"/>
              </a:moveTo>
              <a:lnTo>
                <a:pt x="3004940" y="70862"/>
              </a:lnTo>
              <a:lnTo>
                <a:pt x="0" y="70862"/>
              </a:lnTo>
              <a:lnTo>
                <a:pt x="0" y="1628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2880907" y="23933"/>
          <a:ext cx="3153585" cy="116050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Water Infrastructure Branch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latin typeface="+mn-lt"/>
            </a:rPr>
            <a:t>Hollie Delaney, Manager</a:t>
          </a:r>
          <a:endParaRPr lang="en-US" sz="800" b="0" i="0" kern="1200" dirty="0">
            <a:latin typeface="+mn-lt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Lori Dials, Env. Scientist Consultant 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latin typeface="+mn-lt"/>
            </a:rPr>
            <a:t>Lissa Doss,  Program Coordinator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latin typeface="+mn-lt"/>
          </a:endParaRPr>
        </a:p>
      </dsp:txBody>
      <dsp:txXfrm>
        <a:off x="2937558" y="80584"/>
        <a:ext cx="3040283" cy="1047201"/>
      </dsp:txXfrm>
    </dsp:sp>
    <dsp:sp modelId="{908BE094-5538-44FF-B722-9F055DBFBCD2}">
      <dsp:nvSpPr>
        <dsp:cNvPr id="0" name=""/>
        <dsp:cNvSpPr/>
      </dsp:nvSpPr>
      <dsp:spPr>
        <a:xfrm>
          <a:off x="545634" y="1347287"/>
          <a:ext cx="1814251" cy="8253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/>
            <a:t>Drinking Water Engineering 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/>
            <a:t>Terry Humphries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/>
            <a:t>Supervisor</a:t>
          </a:r>
        </a:p>
      </dsp:txBody>
      <dsp:txXfrm>
        <a:off x="585924" y="1387577"/>
        <a:ext cx="1733671" cy="744763"/>
      </dsp:txXfrm>
    </dsp:sp>
    <dsp:sp modelId="{7526FBEA-7D01-42A1-8CA8-9D78C070301A}">
      <dsp:nvSpPr>
        <dsp:cNvPr id="0" name=""/>
        <dsp:cNvSpPr/>
      </dsp:nvSpPr>
      <dsp:spPr>
        <a:xfrm>
          <a:off x="883816" y="2257527"/>
          <a:ext cx="1151948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Cassie Campbell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1" kern="1200" dirty="0"/>
            <a:t>Env. Engineer II</a:t>
          </a:r>
        </a:p>
      </dsp:txBody>
      <dsp:txXfrm>
        <a:off x="905199" y="2278910"/>
        <a:ext cx="1109182" cy="395277"/>
      </dsp:txXfrm>
    </dsp:sp>
    <dsp:sp modelId="{C94FDA7D-6159-4D94-B96D-08A56D5C2C0E}">
      <dsp:nvSpPr>
        <dsp:cNvPr id="0" name=""/>
        <dsp:cNvSpPr/>
      </dsp:nvSpPr>
      <dsp:spPr>
        <a:xfrm>
          <a:off x="916757" y="2857975"/>
          <a:ext cx="1157081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Stephen Kietz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Tech II</a:t>
          </a:r>
        </a:p>
      </dsp:txBody>
      <dsp:txXfrm>
        <a:off x="938140" y="2879358"/>
        <a:ext cx="1114315" cy="395277"/>
      </dsp:txXfrm>
    </dsp:sp>
    <dsp:sp modelId="{D2A549CF-3B36-4772-A02F-F3D118E956C6}">
      <dsp:nvSpPr>
        <dsp:cNvPr id="0" name=""/>
        <dsp:cNvSpPr/>
      </dsp:nvSpPr>
      <dsp:spPr>
        <a:xfrm>
          <a:off x="916757" y="3431772"/>
          <a:ext cx="1146752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Serena Male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Tech I</a:t>
          </a:r>
        </a:p>
      </dsp:txBody>
      <dsp:txXfrm>
        <a:off x="938140" y="3453155"/>
        <a:ext cx="1103986" cy="395277"/>
      </dsp:txXfrm>
    </dsp:sp>
    <dsp:sp modelId="{0469FC76-FB3C-475A-BE0A-6F1B31B9CC2B}">
      <dsp:nvSpPr>
        <dsp:cNvPr id="0" name=""/>
        <dsp:cNvSpPr/>
      </dsp:nvSpPr>
      <dsp:spPr>
        <a:xfrm>
          <a:off x="963715" y="4003103"/>
          <a:ext cx="1151028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Brett Thompson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1" kern="1200" dirty="0"/>
            <a:t>Env. Eng Technologist II</a:t>
          </a:r>
        </a:p>
      </dsp:txBody>
      <dsp:txXfrm>
        <a:off x="985098" y="4024486"/>
        <a:ext cx="1108262" cy="395277"/>
      </dsp:txXfrm>
    </dsp:sp>
    <dsp:sp modelId="{BAC94B72-2313-41DF-9E24-9971259A65BD}">
      <dsp:nvSpPr>
        <dsp:cNvPr id="0" name=""/>
        <dsp:cNvSpPr/>
      </dsp:nvSpPr>
      <dsp:spPr>
        <a:xfrm>
          <a:off x="2543863" y="1347287"/>
          <a:ext cx="1819753" cy="8253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/>
            <a:t>Municipal Planning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1" i="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Jason Lambert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 Supervisor</a:t>
          </a:r>
        </a:p>
      </dsp:txBody>
      <dsp:txXfrm>
        <a:off x="2584153" y="1387577"/>
        <a:ext cx="1739173" cy="744763"/>
      </dsp:txXfrm>
    </dsp:sp>
    <dsp:sp modelId="{8F7308DE-2783-42FE-ABAE-D94205811898}">
      <dsp:nvSpPr>
        <dsp:cNvPr id="0" name=""/>
        <dsp:cNvSpPr/>
      </dsp:nvSpPr>
      <dsp:spPr>
        <a:xfrm>
          <a:off x="2998802" y="2356608"/>
          <a:ext cx="1221815" cy="46830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John </a:t>
          </a:r>
          <a:r>
            <a:rPr lang="en-US" sz="800" kern="1200" dirty="0" err="1"/>
            <a:t>Berlejung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3021663" y="2379469"/>
        <a:ext cx="1176093" cy="422585"/>
      </dsp:txXfrm>
    </dsp:sp>
    <dsp:sp modelId="{A3744C0E-BF5D-4D73-9A85-7623D699F272}">
      <dsp:nvSpPr>
        <dsp:cNvPr id="0" name=""/>
        <dsp:cNvSpPr/>
      </dsp:nvSpPr>
      <dsp:spPr>
        <a:xfrm>
          <a:off x="2997198" y="2919551"/>
          <a:ext cx="1143993" cy="44283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Angela Billings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</dsp:txBody>
      <dsp:txXfrm>
        <a:off x="3018815" y="2941168"/>
        <a:ext cx="1100759" cy="399596"/>
      </dsp:txXfrm>
    </dsp:sp>
    <dsp:sp modelId="{8855A3D4-EC07-426F-A3C5-A7B78935C7CC}">
      <dsp:nvSpPr>
        <dsp:cNvPr id="0" name=""/>
        <dsp:cNvSpPr/>
      </dsp:nvSpPr>
      <dsp:spPr>
        <a:xfrm>
          <a:off x="2996208" y="3444694"/>
          <a:ext cx="1140357" cy="44071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Casey Greer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II</a:t>
          </a:r>
        </a:p>
      </dsp:txBody>
      <dsp:txXfrm>
        <a:off x="3017722" y="3466208"/>
        <a:ext cx="1097329" cy="397691"/>
      </dsp:txXfrm>
    </dsp:sp>
    <dsp:sp modelId="{CE5B17CC-7408-4875-9D00-5F72BC0EBDB7}">
      <dsp:nvSpPr>
        <dsp:cNvPr id="0" name=""/>
        <dsp:cNvSpPr/>
      </dsp:nvSpPr>
      <dsp:spPr>
        <a:xfrm>
          <a:off x="2997198" y="4004491"/>
          <a:ext cx="1134951" cy="43931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Lyndsi Hersch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3018644" y="4025937"/>
        <a:ext cx="1092059" cy="396425"/>
      </dsp:txXfrm>
    </dsp:sp>
    <dsp:sp modelId="{2D66E8A7-CD62-4DB4-A4CC-86D424D935E8}">
      <dsp:nvSpPr>
        <dsp:cNvPr id="0" name=""/>
        <dsp:cNvSpPr/>
      </dsp:nvSpPr>
      <dsp:spPr>
        <a:xfrm>
          <a:off x="2997198" y="4551677"/>
          <a:ext cx="1124298" cy="43517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Ryan Reed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1" kern="1200" dirty="0"/>
            <a:t>Env. Scientist Advisor</a:t>
          </a:r>
        </a:p>
      </dsp:txBody>
      <dsp:txXfrm>
        <a:off x="3018441" y="4572920"/>
        <a:ext cx="1081812" cy="392687"/>
      </dsp:txXfrm>
    </dsp:sp>
    <dsp:sp modelId="{C5F9B776-C5A3-49E6-AA59-4B7D186E0CA7}">
      <dsp:nvSpPr>
        <dsp:cNvPr id="0" name=""/>
        <dsp:cNvSpPr/>
      </dsp:nvSpPr>
      <dsp:spPr>
        <a:xfrm>
          <a:off x="2997198" y="5135878"/>
          <a:ext cx="1117298" cy="4331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Nia Rivers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1" kern="1200" dirty="0"/>
            <a:t>Env. Scientist Advisor</a:t>
          </a:r>
        </a:p>
      </dsp:txBody>
      <dsp:txXfrm>
        <a:off x="3018342" y="5157022"/>
        <a:ext cx="1075010" cy="390844"/>
      </dsp:txXfrm>
    </dsp:sp>
    <dsp:sp modelId="{F40BA3F2-3847-403A-9C3F-44B4A23F069F}">
      <dsp:nvSpPr>
        <dsp:cNvPr id="0" name=""/>
        <dsp:cNvSpPr/>
      </dsp:nvSpPr>
      <dsp:spPr>
        <a:xfrm>
          <a:off x="2997198" y="5720078"/>
          <a:ext cx="1110395" cy="43043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Matthew White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3018210" y="5741090"/>
        <a:ext cx="1068371" cy="388410"/>
      </dsp:txXfrm>
    </dsp:sp>
    <dsp:sp modelId="{67BFD1EC-12CA-48E2-922F-D69B0164C363}">
      <dsp:nvSpPr>
        <dsp:cNvPr id="0" name=""/>
        <dsp:cNvSpPr/>
      </dsp:nvSpPr>
      <dsp:spPr>
        <a:xfrm>
          <a:off x="4604444" y="1335022"/>
          <a:ext cx="1819753" cy="82784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dirty="0">
              <a:solidFill>
                <a:schemeClr val="tx1"/>
              </a:solidFill>
            </a:rPr>
            <a:t>Infrastructure Oversight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dirty="0">
              <a:solidFill>
                <a:schemeClr val="tx1"/>
              </a:solidFill>
            </a:rPr>
            <a:t>Amber Vaughn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>
              <a:solidFill>
                <a:schemeClr val="tx1"/>
              </a:solidFill>
            </a:rPr>
            <a:t>Supervisor</a:t>
          </a:r>
          <a:endParaRPr lang="en-US" sz="800" b="0" i="0" kern="1200" dirty="0">
            <a:solidFill>
              <a:schemeClr val="tx1"/>
            </a:solidFill>
          </a:endParaRPr>
        </a:p>
      </dsp:txBody>
      <dsp:txXfrm>
        <a:off x="4644856" y="1375434"/>
        <a:ext cx="1738929" cy="747024"/>
      </dsp:txXfrm>
    </dsp:sp>
    <dsp:sp modelId="{3C698F54-4F85-40A9-94E5-D04904155379}">
      <dsp:nvSpPr>
        <dsp:cNvPr id="0" name=""/>
        <dsp:cNvSpPr/>
      </dsp:nvSpPr>
      <dsp:spPr>
        <a:xfrm>
          <a:off x="5002533" y="2359114"/>
          <a:ext cx="1235281" cy="46534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Luke Morgan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1" kern="1200" dirty="0"/>
            <a:t>Grants Administrator</a:t>
          </a:r>
        </a:p>
      </dsp:txBody>
      <dsp:txXfrm>
        <a:off x="5025249" y="2381830"/>
        <a:ext cx="1189849" cy="419914"/>
      </dsp:txXfrm>
    </dsp:sp>
    <dsp:sp modelId="{F9834CD8-4C02-4822-8C5F-B57A793527D4}">
      <dsp:nvSpPr>
        <dsp:cNvPr id="0" name=""/>
        <dsp:cNvSpPr/>
      </dsp:nvSpPr>
      <dsp:spPr>
        <a:xfrm>
          <a:off x="6551326" y="1347287"/>
          <a:ext cx="1818439" cy="82913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19050">
          <a:solidFill>
            <a:srgbClr val="0070C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1" i="0" kern="1200" baseline="0" dirty="0"/>
            <a:t>Clean Water Engineering Section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b="0" i="0" kern="1200" baseline="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baseline="0" dirty="0"/>
            <a:t>Ken Melton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b="0" i="0" kern="1200" baseline="0" dirty="0"/>
            <a:t>Supervisor</a:t>
          </a:r>
        </a:p>
      </dsp:txBody>
      <dsp:txXfrm>
        <a:off x="6591801" y="1387762"/>
        <a:ext cx="1737489" cy="748182"/>
      </dsp:txXfrm>
    </dsp:sp>
    <dsp:sp modelId="{5999064A-2C57-4107-93DB-7BEF52E69AAF}">
      <dsp:nvSpPr>
        <dsp:cNvPr id="0" name=""/>
        <dsp:cNvSpPr/>
      </dsp:nvSpPr>
      <dsp:spPr>
        <a:xfrm>
          <a:off x="6915524" y="2356753"/>
          <a:ext cx="1147646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Tony Butera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Env. Engineer Tech </a:t>
          </a:r>
          <a:r>
            <a:rPr lang="en-US" sz="1000" kern="1200" dirty="0"/>
            <a:t>I</a:t>
          </a:r>
        </a:p>
      </dsp:txBody>
      <dsp:txXfrm>
        <a:off x="6936907" y="2378136"/>
        <a:ext cx="1104880" cy="395277"/>
      </dsp:txXfrm>
    </dsp:sp>
    <dsp:sp modelId="{40B445F5-F158-436C-B5F5-98D19DE3C2EF}">
      <dsp:nvSpPr>
        <dsp:cNvPr id="0" name=""/>
        <dsp:cNvSpPr/>
      </dsp:nvSpPr>
      <dsp:spPr>
        <a:xfrm>
          <a:off x="6919685" y="3003007"/>
          <a:ext cx="1149486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Daniel Kulik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II</a:t>
          </a:r>
        </a:p>
      </dsp:txBody>
      <dsp:txXfrm>
        <a:off x="6941068" y="3024390"/>
        <a:ext cx="1106720" cy="395277"/>
      </dsp:txXfrm>
    </dsp:sp>
    <dsp:sp modelId="{3F308988-7067-4032-88CD-0C6C63DDFF42}">
      <dsp:nvSpPr>
        <dsp:cNvPr id="0" name=""/>
        <dsp:cNvSpPr/>
      </dsp:nvSpPr>
      <dsp:spPr>
        <a:xfrm>
          <a:off x="6919685" y="3587207"/>
          <a:ext cx="1149486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Amanda Mikuski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II</a:t>
          </a:r>
        </a:p>
      </dsp:txBody>
      <dsp:txXfrm>
        <a:off x="6941068" y="3608590"/>
        <a:ext cx="1106720" cy="395277"/>
      </dsp:txXfrm>
    </dsp:sp>
    <dsp:sp modelId="{B079D916-2C61-491D-915B-6A33FC0BE0F8}">
      <dsp:nvSpPr>
        <dsp:cNvPr id="0" name=""/>
        <dsp:cNvSpPr/>
      </dsp:nvSpPr>
      <dsp:spPr>
        <a:xfrm>
          <a:off x="6919685" y="4171408"/>
          <a:ext cx="1149486" cy="43804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Mark Rasche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II</a:t>
          </a:r>
        </a:p>
      </dsp:txBody>
      <dsp:txXfrm>
        <a:off x="6941068" y="4192791"/>
        <a:ext cx="1106720" cy="3952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6062B-2AFF-43AC-BB1F-074C52C766E7}">
      <dsp:nvSpPr>
        <dsp:cNvPr id="0" name=""/>
        <dsp:cNvSpPr/>
      </dsp:nvSpPr>
      <dsp:spPr>
        <a:xfrm>
          <a:off x="6746278" y="1772340"/>
          <a:ext cx="241290" cy="3536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6997"/>
              </a:lnTo>
              <a:lnTo>
                <a:pt x="241290" y="35369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C3727-7A72-482E-BD1C-9B6B5DA5DC85}">
      <dsp:nvSpPr>
        <dsp:cNvPr id="0" name=""/>
        <dsp:cNvSpPr/>
      </dsp:nvSpPr>
      <dsp:spPr>
        <a:xfrm>
          <a:off x="6746278" y="1772340"/>
          <a:ext cx="218004" cy="4584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4083"/>
              </a:lnTo>
              <a:lnTo>
                <a:pt x="218004" y="45840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01152C-8F7F-45FB-8E42-870D09629CFB}">
      <dsp:nvSpPr>
        <dsp:cNvPr id="0" name=""/>
        <dsp:cNvSpPr/>
      </dsp:nvSpPr>
      <dsp:spPr>
        <a:xfrm>
          <a:off x="6746278" y="1772340"/>
          <a:ext cx="298713" cy="4107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7342"/>
              </a:lnTo>
              <a:lnTo>
                <a:pt x="298713" y="41073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95349-D2E2-4DC2-9969-3EEE2D0903A3}">
      <dsp:nvSpPr>
        <dsp:cNvPr id="0" name=""/>
        <dsp:cNvSpPr/>
      </dsp:nvSpPr>
      <dsp:spPr>
        <a:xfrm>
          <a:off x="6746278" y="1772340"/>
          <a:ext cx="389475" cy="3010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0319"/>
              </a:lnTo>
              <a:lnTo>
                <a:pt x="389475" y="30103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39F185-F3F4-48DA-A63B-8E3DB4E68A67}">
      <dsp:nvSpPr>
        <dsp:cNvPr id="0" name=""/>
        <dsp:cNvSpPr/>
      </dsp:nvSpPr>
      <dsp:spPr>
        <a:xfrm>
          <a:off x="6746278" y="1772340"/>
          <a:ext cx="472356" cy="2517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7097"/>
              </a:lnTo>
              <a:lnTo>
                <a:pt x="472356" y="25170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3F00D-3694-4D53-B1B0-C6B54B4020D5}">
      <dsp:nvSpPr>
        <dsp:cNvPr id="0" name=""/>
        <dsp:cNvSpPr/>
      </dsp:nvSpPr>
      <dsp:spPr>
        <a:xfrm>
          <a:off x="6746278" y="1772340"/>
          <a:ext cx="479931" cy="1991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1750"/>
              </a:lnTo>
              <a:lnTo>
                <a:pt x="479931" y="199175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66B10-7CC1-4154-B0C0-B3C3C01043EB}">
      <dsp:nvSpPr>
        <dsp:cNvPr id="0" name=""/>
        <dsp:cNvSpPr/>
      </dsp:nvSpPr>
      <dsp:spPr>
        <a:xfrm>
          <a:off x="6746278" y="1772340"/>
          <a:ext cx="479940" cy="14340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4072"/>
              </a:lnTo>
              <a:lnTo>
                <a:pt x="479940" y="14340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5C1A2C-E17E-45FE-BFD1-EA52D4B6089B}">
      <dsp:nvSpPr>
        <dsp:cNvPr id="0" name=""/>
        <dsp:cNvSpPr/>
      </dsp:nvSpPr>
      <dsp:spPr>
        <a:xfrm>
          <a:off x="6746278" y="1772340"/>
          <a:ext cx="479940" cy="955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100"/>
              </a:lnTo>
              <a:lnTo>
                <a:pt x="479940" y="955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A63C7C-822B-403A-A94A-C22F31EBEADB}">
      <dsp:nvSpPr>
        <dsp:cNvPr id="0" name=""/>
        <dsp:cNvSpPr/>
      </dsp:nvSpPr>
      <dsp:spPr>
        <a:xfrm>
          <a:off x="6746278" y="1772340"/>
          <a:ext cx="471762" cy="430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724"/>
              </a:lnTo>
              <a:lnTo>
                <a:pt x="471762" y="4307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7F1ED-5F22-43AD-B92C-0850683690CB}">
      <dsp:nvSpPr>
        <dsp:cNvPr id="0" name=""/>
        <dsp:cNvSpPr/>
      </dsp:nvSpPr>
      <dsp:spPr>
        <a:xfrm>
          <a:off x="4786987" y="953388"/>
          <a:ext cx="2876049" cy="158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451"/>
              </a:lnTo>
              <a:lnTo>
                <a:pt x="2876049" y="69451"/>
              </a:lnTo>
              <a:lnTo>
                <a:pt x="2876049" y="1585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76DC3-EE0F-47E5-B536-22A7B49EB49A}">
      <dsp:nvSpPr>
        <dsp:cNvPr id="0" name=""/>
        <dsp:cNvSpPr/>
      </dsp:nvSpPr>
      <dsp:spPr>
        <a:xfrm>
          <a:off x="3847876" y="1965587"/>
          <a:ext cx="384250" cy="2885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5156"/>
              </a:lnTo>
              <a:lnTo>
                <a:pt x="384250" y="28851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805A9-466B-4024-A613-0E104677A17F}">
      <dsp:nvSpPr>
        <dsp:cNvPr id="0" name=""/>
        <dsp:cNvSpPr/>
      </dsp:nvSpPr>
      <dsp:spPr>
        <a:xfrm>
          <a:off x="3847876" y="1965587"/>
          <a:ext cx="317623" cy="2220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0136"/>
              </a:lnTo>
              <a:lnTo>
                <a:pt x="317623" y="22201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05D0-4A27-4F7A-BBF4-A860E4F2781D}">
      <dsp:nvSpPr>
        <dsp:cNvPr id="0" name=""/>
        <dsp:cNvSpPr/>
      </dsp:nvSpPr>
      <dsp:spPr>
        <a:xfrm>
          <a:off x="3847876" y="1965587"/>
          <a:ext cx="428346" cy="1588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8416"/>
              </a:lnTo>
              <a:lnTo>
                <a:pt x="428346" y="15884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835EE-7D36-4DA5-A2BA-D91874F31681}">
      <dsp:nvSpPr>
        <dsp:cNvPr id="0" name=""/>
        <dsp:cNvSpPr/>
      </dsp:nvSpPr>
      <dsp:spPr>
        <a:xfrm>
          <a:off x="3847876" y="1965587"/>
          <a:ext cx="428346" cy="1003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3473"/>
              </a:lnTo>
              <a:lnTo>
                <a:pt x="428346" y="10034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F17B29-291A-42F5-A95B-00A5D45C9049}">
      <dsp:nvSpPr>
        <dsp:cNvPr id="0" name=""/>
        <dsp:cNvSpPr/>
      </dsp:nvSpPr>
      <dsp:spPr>
        <a:xfrm>
          <a:off x="3847876" y="1965587"/>
          <a:ext cx="428346" cy="409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848"/>
              </a:lnTo>
              <a:lnTo>
                <a:pt x="428346" y="4098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05744-8CD8-44BD-8CA5-6F1E6F43D8C4}">
      <dsp:nvSpPr>
        <dsp:cNvPr id="0" name=""/>
        <dsp:cNvSpPr/>
      </dsp:nvSpPr>
      <dsp:spPr>
        <a:xfrm>
          <a:off x="4741267" y="953388"/>
          <a:ext cx="91440" cy="158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51"/>
              </a:lnTo>
              <a:lnTo>
                <a:pt x="90941" y="69451"/>
              </a:lnTo>
              <a:lnTo>
                <a:pt x="90941" y="1585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3368CB-1876-4F90-8FFF-6BB8EC4FD002}">
      <dsp:nvSpPr>
        <dsp:cNvPr id="0" name=""/>
        <dsp:cNvSpPr/>
      </dsp:nvSpPr>
      <dsp:spPr>
        <a:xfrm>
          <a:off x="1875189" y="1678346"/>
          <a:ext cx="121148" cy="3057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7380"/>
              </a:lnTo>
              <a:lnTo>
                <a:pt x="121148" y="30573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2895C6-4971-45F7-9542-AEE94AEE82FD}">
      <dsp:nvSpPr>
        <dsp:cNvPr id="0" name=""/>
        <dsp:cNvSpPr/>
      </dsp:nvSpPr>
      <dsp:spPr>
        <a:xfrm>
          <a:off x="1518292" y="1678346"/>
          <a:ext cx="356896" cy="2951817"/>
        </a:xfrm>
        <a:custGeom>
          <a:avLst/>
          <a:gdLst/>
          <a:ahLst/>
          <a:cxnLst/>
          <a:rect l="0" t="0" r="0" b="0"/>
          <a:pathLst>
            <a:path>
              <a:moveTo>
                <a:pt x="356896" y="0"/>
              </a:moveTo>
              <a:lnTo>
                <a:pt x="356896" y="2951817"/>
              </a:lnTo>
              <a:lnTo>
                <a:pt x="0" y="29518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720C76-D83B-4857-BA4D-98E8B5D0C8D2}">
      <dsp:nvSpPr>
        <dsp:cNvPr id="0" name=""/>
        <dsp:cNvSpPr/>
      </dsp:nvSpPr>
      <dsp:spPr>
        <a:xfrm>
          <a:off x="1695481" y="1678346"/>
          <a:ext cx="179708" cy="2322807"/>
        </a:xfrm>
        <a:custGeom>
          <a:avLst/>
          <a:gdLst/>
          <a:ahLst/>
          <a:cxnLst/>
          <a:rect l="0" t="0" r="0" b="0"/>
          <a:pathLst>
            <a:path>
              <a:moveTo>
                <a:pt x="179708" y="0"/>
              </a:moveTo>
              <a:lnTo>
                <a:pt x="179708" y="2322807"/>
              </a:lnTo>
              <a:lnTo>
                <a:pt x="0" y="23228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A0C4D-581A-4D8A-86AF-9EEA640E72CD}">
      <dsp:nvSpPr>
        <dsp:cNvPr id="0" name=""/>
        <dsp:cNvSpPr/>
      </dsp:nvSpPr>
      <dsp:spPr>
        <a:xfrm>
          <a:off x="1875189" y="1678346"/>
          <a:ext cx="175458" cy="1787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7875"/>
              </a:lnTo>
              <a:lnTo>
                <a:pt x="175458" y="17878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3A9B6-36CD-41F1-9325-A0C047FC6C0F}">
      <dsp:nvSpPr>
        <dsp:cNvPr id="0" name=""/>
        <dsp:cNvSpPr/>
      </dsp:nvSpPr>
      <dsp:spPr>
        <a:xfrm>
          <a:off x="1652022" y="1678346"/>
          <a:ext cx="223167" cy="290184"/>
        </a:xfrm>
        <a:custGeom>
          <a:avLst/>
          <a:gdLst/>
          <a:ahLst/>
          <a:cxnLst/>
          <a:rect l="0" t="0" r="0" b="0"/>
          <a:pathLst>
            <a:path>
              <a:moveTo>
                <a:pt x="223167" y="0"/>
              </a:moveTo>
              <a:lnTo>
                <a:pt x="223167" y="290184"/>
              </a:lnTo>
              <a:lnTo>
                <a:pt x="0" y="2901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DDA4E-E37C-4483-B720-FD8DCBBB3581}">
      <dsp:nvSpPr>
        <dsp:cNvPr id="0" name=""/>
        <dsp:cNvSpPr/>
      </dsp:nvSpPr>
      <dsp:spPr>
        <a:xfrm>
          <a:off x="1622059" y="1678346"/>
          <a:ext cx="253130" cy="1499671"/>
        </a:xfrm>
        <a:custGeom>
          <a:avLst/>
          <a:gdLst/>
          <a:ahLst/>
          <a:cxnLst/>
          <a:rect l="0" t="0" r="0" b="0"/>
          <a:pathLst>
            <a:path>
              <a:moveTo>
                <a:pt x="253130" y="0"/>
              </a:moveTo>
              <a:lnTo>
                <a:pt x="253130" y="1499671"/>
              </a:lnTo>
              <a:lnTo>
                <a:pt x="0" y="14996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1DE7E-A7C8-4A00-8640-6EF6DD3B4D15}">
      <dsp:nvSpPr>
        <dsp:cNvPr id="0" name=""/>
        <dsp:cNvSpPr/>
      </dsp:nvSpPr>
      <dsp:spPr>
        <a:xfrm>
          <a:off x="1875189" y="1678346"/>
          <a:ext cx="149872" cy="954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4969"/>
              </a:lnTo>
              <a:lnTo>
                <a:pt x="149872" y="9549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A0C54-4AF9-476B-BC26-8E2BA0CF47C4}">
      <dsp:nvSpPr>
        <dsp:cNvPr id="0" name=""/>
        <dsp:cNvSpPr/>
      </dsp:nvSpPr>
      <dsp:spPr>
        <a:xfrm>
          <a:off x="1875189" y="1678346"/>
          <a:ext cx="175458" cy="2303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3946"/>
              </a:lnTo>
              <a:lnTo>
                <a:pt x="175458" y="23039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E8384-59F1-488E-A25F-B066A761BB0B}">
      <dsp:nvSpPr>
        <dsp:cNvPr id="0" name=""/>
        <dsp:cNvSpPr/>
      </dsp:nvSpPr>
      <dsp:spPr>
        <a:xfrm>
          <a:off x="1875189" y="1678346"/>
          <a:ext cx="149872" cy="442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765"/>
              </a:lnTo>
              <a:lnTo>
                <a:pt x="149872" y="4427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BEB9BD-7AC8-4612-A533-33EC12BB743F}">
      <dsp:nvSpPr>
        <dsp:cNvPr id="0" name=""/>
        <dsp:cNvSpPr/>
      </dsp:nvSpPr>
      <dsp:spPr>
        <a:xfrm>
          <a:off x="1655016" y="1678346"/>
          <a:ext cx="220173" cy="880087"/>
        </a:xfrm>
        <a:custGeom>
          <a:avLst/>
          <a:gdLst/>
          <a:ahLst/>
          <a:cxnLst/>
          <a:rect l="0" t="0" r="0" b="0"/>
          <a:pathLst>
            <a:path>
              <a:moveTo>
                <a:pt x="220173" y="0"/>
              </a:moveTo>
              <a:lnTo>
                <a:pt x="220173" y="880087"/>
              </a:lnTo>
              <a:lnTo>
                <a:pt x="0" y="8800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6C96B-A53D-493F-9050-1A9D024335BA}">
      <dsp:nvSpPr>
        <dsp:cNvPr id="0" name=""/>
        <dsp:cNvSpPr/>
      </dsp:nvSpPr>
      <dsp:spPr>
        <a:xfrm>
          <a:off x="1875189" y="907668"/>
          <a:ext cx="2911797" cy="91440"/>
        </a:xfrm>
        <a:custGeom>
          <a:avLst/>
          <a:gdLst/>
          <a:ahLst/>
          <a:cxnLst/>
          <a:rect l="0" t="0" r="0" b="0"/>
          <a:pathLst>
            <a:path>
              <a:moveTo>
                <a:pt x="2911797" y="45720"/>
              </a:moveTo>
              <a:lnTo>
                <a:pt x="0" y="45720"/>
              </a:lnTo>
              <a:lnTo>
                <a:pt x="0" y="124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3349784" y="746"/>
          <a:ext cx="2874406" cy="95264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latin typeface="+mn-lt"/>
            </a:rPr>
            <a:t>Water Quality Branch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latin typeface="+mn-lt"/>
            </a:rPr>
            <a:t>Nick Reif, Branch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i="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Andrea Fredenburg, Env. Scientist Consultant I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i="0" kern="1200" dirty="0"/>
            <a:t>Katie McKone, Env. Scientist Consultant I</a:t>
          </a:r>
          <a:endParaRPr lang="en-US" sz="1000" b="0" i="0" kern="1200" dirty="0">
            <a:latin typeface="+mn-lt"/>
          </a:endParaRPr>
        </a:p>
      </dsp:txBody>
      <dsp:txXfrm>
        <a:off x="3396288" y="47250"/>
        <a:ext cx="2781398" cy="859634"/>
      </dsp:txXfrm>
    </dsp:sp>
    <dsp:sp modelId="{A352FEF0-E2A5-4FD9-9790-77C9AE63B922}">
      <dsp:nvSpPr>
        <dsp:cNvPr id="0" name=""/>
        <dsp:cNvSpPr/>
      </dsp:nvSpPr>
      <dsp:spPr>
        <a:xfrm>
          <a:off x="766914" y="1031760"/>
          <a:ext cx="2216550" cy="6465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Monitoring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Jacob Culp </a:t>
          </a:r>
          <a:br>
            <a:rPr lang="en-US" sz="900" b="0" i="0" kern="1200" dirty="0">
              <a:solidFill>
                <a:schemeClr val="tx1"/>
              </a:solidFill>
            </a:rPr>
          </a:b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798478" y="1063324"/>
        <a:ext cx="2153422" cy="583457"/>
      </dsp:txXfrm>
    </dsp:sp>
    <dsp:sp modelId="{D0E6E8FD-A3A1-43DC-B94D-9E704E5BF3E7}">
      <dsp:nvSpPr>
        <dsp:cNvPr id="0" name=""/>
        <dsp:cNvSpPr/>
      </dsp:nvSpPr>
      <dsp:spPr>
        <a:xfrm>
          <a:off x="322856" y="2363920"/>
          <a:ext cx="1332159" cy="38902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Keith Bowlin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341847" y="2382911"/>
        <a:ext cx="1294177" cy="351044"/>
      </dsp:txXfrm>
    </dsp:sp>
    <dsp:sp modelId="{800C0ACD-307B-4082-9A14-36EF5D5CDDE5}">
      <dsp:nvSpPr>
        <dsp:cNvPr id="0" name=""/>
        <dsp:cNvSpPr/>
      </dsp:nvSpPr>
      <dsp:spPr>
        <a:xfrm>
          <a:off x="2025062" y="1919867"/>
          <a:ext cx="1332159" cy="40248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 Davy Black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Biologist II</a:t>
          </a:r>
        </a:p>
      </dsp:txBody>
      <dsp:txXfrm>
        <a:off x="2044710" y="1939515"/>
        <a:ext cx="1292863" cy="363193"/>
      </dsp:txXfrm>
    </dsp:sp>
    <dsp:sp modelId="{9F9B60F8-71A2-4604-A6A1-9522E8B1A9E8}">
      <dsp:nvSpPr>
        <dsp:cNvPr id="0" name=""/>
        <dsp:cNvSpPr/>
      </dsp:nvSpPr>
      <dsp:spPr>
        <a:xfrm>
          <a:off x="2050647" y="3789073"/>
          <a:ext cx="1420452" cy="38643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David Smith</a:t>
          </a:r>
          <a:br>
            <a:rPr lang="en-US" sz="800" i="0" kern="1200" dirty="0"/>
          </a:br>
          <a:r>
            <a:rPr lang="en-US" sz="800" i="0" kern="1200" dirty="0"/>
            <a:t>Env. Scientist Advisor</a:t>
          </a:r>
        </a:p>
      </dsp:txBody>
      <dsp:txXfrm>
        <a:off x="2069511" y="3807937"/>
        <a:ext cx="1382724" cy="348711"/>
      </dsp:txXfrm>
    </dsp:sp>
    <dsp:sp modelId="{B49577E6-D466-40BE-880B-B48912A90433}">
      <dsp:nvSpPr>
        <dsp:cNvPr id="0" name=""/>
        <dsp:cNvSpPr/>
      </dsp:nvSpPr>
      <dsp:spPr>
        <a:xfrm>
          <a:off x="2025062" y="2437932"/>
          <a:ext cx="1420970" cy="39076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Katie Cody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Biologist II</a:t>
          </a:r>
        </a:p>
      </dsp:txBody>
      <dsp:txXfrm>
        <a:off x="2044138" y="2457008"/>
        <a:ext cx="1382818" cy="352614"/>
      </dsp:txXfrm>
    </dsp:sp>
    <dsp:sp modelId="{73E12531-BCDB-440D-922C-BB3C24CA4F8D}">
      <dsp:nvSpPr>
        <dsp:cNvPr id="0" name=""/>
        <dsp:cNvSpPr/>
      </dsp:nvSpPr>
      <dsp:spPr>
        <a:xfrm>
          <a:off x="322856" y="2972603"/>
          <a:ext cx="1299202" cy="41082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Sara Craft</a:t>
          </a:r>
          <a:br>
            <a:rPr lang="en-US" sz="800" kern="1200" dirty="0"/>
          </a:br>
          <a:r>
            <a:rPr lang="en-US" sz="800" kern="1200" dirty="0"/>
            <a:t>Env. Scientist Advisor</a:t>
          </a:r>
        </a:p>
      </dsp:txBody>
      <dsp:txXfrm>
        <a:off x="342911" y="2992658"/>
        <a:ext cx="1259092" cy="370718"/>
      </dsp:txXfrm>
    </dsp:sp>
    <dsp:sp modelId="{2CBC3242-0D5C-4F47-9133-20E96F7239B6}">
      <dsp:nvSpPr>
        <dsp:cNvPr id="0" name=""/>
        <dsp:cNvSpPr/>
      </dsp:nvSpPr>
      <dsp:spPr>
        <a:xfrm>
          <a:off x="322856" y="1771848"/>
          <a:ext cx="1329165" cy="39336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baseline="0" dirty="0"/>
            <a:t>Colin Arnold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baseline="0" dirty="0"/>
            <a:t>Env. Scientist Advisor</a:t>
          </a:r>
          <a:endParaRPr lang="en-US" sz="800" kern="1200" dirty="0"/>
        </a:p>
      </dsp:txBody>
      <dsp:txXfrm>
        <a:off x="342059" y="1791051"/>
        <a:ext cx="1290759" cy="354960"/>
      </dsp:txXfrm>
    </dsp:sp>
    <dsp:sp modelId="{ED33C375-A8CC-4A9F-BC70-AA12AE7922FA}">
      <dsp:nvSpPr>
        <dsp:cNvPr id="0" name=""/>
        <dsp:cNvSpPr/>
      </dsp:nvSpPr>
      <dsp:spPr>
        <a:xfrm>
          <a:off x="2050647" y="3270838"/>
          <a:ext cx="1243349" cy="39076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Zack Meuth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II</a:t>
          </a:r>
        </a:p>
      </dsp:txBody>
      <dsp:txXfrm>
        <a:off x="2069723" y="3289914"/>
        <a:ext cx="1205197" cy="352614"/>
      </dsp:txXfrm>
    </dsp:sp>
    <dsp:sp modelId="{FF608B2E-D641-44B7-9842-841C2F72703D}">
      <dsp:nvSpPr>
        <dsp:cNvPr id="0" name=""/>
        <dsp:cNvSpPr/>
      </dsp:nvSpPr>
      <dsp:spPr>
        <a:xfrm>
          <a:off x="436379" y="3789073"/>
          <a:ext cx="1259102" cy="424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Sarah Peter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Intern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Office Support Assistant</a:t>
          </a:r>
        </a:p>
      </dsp:txBody>
      <dsp:txXfrm>
        <a:off x="457085" y="3809779"/>
        <a:ext cx="1217690" cy="382748"/>
      </dsp:txXfrm>
    </dsp:sp>
    <dsp:sp modelId="{3C4F7A5A-9B5A-4B89-A36D-E43EFD8828CB}">
      <dsp:nvSpPr>
        <dsp:cNvPr id="0" name=""/>
        <dsp:cNvSpPr/>
      </dsp:nvSpPr>
      <dsp:spPr>
        <a:xfrm>
          <a:off x="274943" y="4434780"/>
          <a:ext cx="1243349" cy="39076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Jared Vise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Intern</a:t>
          </a:r>
        </a:p>
      </dsp:txBody>
      <dsp:txXfrm>
        <a:off x="294019" y="4453856"/>
        <a:ext cx="1205197" cy="352614"/>
      </dsp:txXfrm>
    </dsp:sp>
    <dsp:sp modelId="{61A18EA0-C361-4347-B273-D6D7AB4002AF}">
      <dsp:nvSpPr>
        <dsp:cNvPr id="0" name=""/>
        <dsp:cNvSpPr/>
      </dsp:nvSpPr>
      <dsp:spPr>
        <a:xfrm>
          <a:off x="1996338" y="4523646"/>
          <a:ext cx="1494036" cy="4241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Ian Kratzer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</a:t>
          </a:r>
        </a:p>
      </dsp:txBody>
      <dsp:txXfrm>
        <a:off x="2017044" y="4544352"/>
        <a:ext cx="1452624" cy="382748"/>
      </dsp:txXfrm>
    </dsp:sp>
    <dsp:sp modelId="{80CA852A-1DC4-4273-857B-8B74690EBC14}">
      <dsp:nvSpPr>
        <dsp:cNvPr id="0" name=""/>
        <dsp:cNvSpPr/>
      </dsp:nvSpPr>
      <dsp:spPr>
        <a:xfrm>
          <a:off x="3601793" y="1111914"/>
          <a:ext cx="2460833" cy="85367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solidFill>
                <a:schemeClr val="tx1"/>
              </a:solidFill>
            </a:rPr>
            <a:t>TMDL and Program Support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>
              <a:solidFill>
                <a:schemeClr val="tx1"/>
              </a:solidFill>
            </a:rPr>
            <a:t>(Standards and Data Management Section)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Lara Panayotoff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 Supervisor</a:t>
          </a:r>
        </a:p>
      </dsp:txBody>
      <dsp:txXfrm>
        <a:off x="3643466" y="1153587"/>
        <a:ext cx="2377487" cy="770327"/>
      </dsp:txXfrm>
    </dsp:sp>
    <dsp:sp modelId="{9DCA19F9-3E91-499C-952F-E42235781F33}">
      <dsp:nvSpPr>
        <dsp:cNvPr id="0" name=""/>
        <dsp:cNvSpPr/>
      </dsp:nvSpPr>
      <dsp:spPr>
        <a:xfrm>
          <a:off x="4276222" y="2163356"/>
          <a:ext cx="1408177" cy="4241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Ted Brancheau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III</a:t>
          </a:r>
        </a:p>
      </dsp:txBody>
      <dsp:txXfrm>
        <a:off x="4276222" y="2163356"/>
        <a:ext cx="1408177" cy="424160"/>
      </dsp:txXfrm>
    </dsp:sp>
    <dsp:sp modelId="{5F68E62F-35F2-486D-9CF7-F8AA5A403AD3}">
      <dsp:nvSpPr>
        <dsp:cNvPr id="0" name=""/>
        <dsp:cNvSpPr/>
      </dsp:nvSpPr>
      <dsp:spPr>
        <a:xfrm>
          <a:off x="4276222" y="2765664"/>
          <a:ext cx="1404419" cy="4067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Christian Bullion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Scientist II</a:t>
          </a:r>
        </a:p>
      </dsp:txBody>
      <dsp:txXfrm>
        <a:off x="4296080" y="2785522"/>
        <a:ext cx="1364703" cy="367079"/>
      </dsp:txXfrm>
    </dsp:sp>
    <dsp:sp modelId="{33F183CE-3EAB-48E7-A622-2CE756475E5C}">
      <dsp:nvSpPr>
        <dsp:cNvPr id="0" name=""/>
        <dsp:cNvSpPr/>
      </dsp:nvSpPr>
      <dsp:spPr>
        <a:xfrm>
          <a:off x="4276222" y="3350606"/>
          <a:ext cx="1404419" cy="40679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Mitchell Greenhalgh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</a:t>
          </a:r>
          <a:r>
            <a:rPr lang="en-US" sz="800" kern="1200"/>
            <a:t>Scientist II</a:t>
          </a:r>
        </a:p>
      </dsp:txBody>
      <dsp:txXfrm>
        <a:off x="4296080" y="3370464"/>
        <a:ext cx="1364703" cy="367079"/>
      </dsp:txXfrm>
    </dsp:sp>
    <dsp:sp modelId="{98747E17-B41B-4F3D-8350-70F678CAE49A}">
      <dsp:nvSpPr>
        <dsp:cNvPr id="0" name=""/>
        <dsp:cNvSpPr/>
      </dsp:nvSpPr>
      <dsp:spPr>
        <a:xfrm>
          <a:off x="4165499" y="3983750"/>
          <a:ext cx="1509000" cy="40394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Patrick Hoban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Biologist II</a:t>
          </a:r>
        </a:p>
      </dsp:txBody>
      <dsp:txXfrm>
        <a:off x="4185218" y="4003469"/>
        <a:ext cx="1469562" cy="364510"/>
      </dsp:txXfrm>
    </dsp:sp>
    <dsp:sp modelId="{A94780AF-2711-4D19-8A7B-2C90A7F66291}">
      <dsp:nvSpPr>
        <dsp:cNvPr id="0" name=""/>
        <dsp:cNvSpPr/>
      </dsp:nvSpPr>
      <dsp:spPr>
        <a:xfrm>
          <a:off x="4232126" y="4648769"/>
          <a:ext cx="1447667" cy="40394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Lauren McDonald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4251845" y="4668488"/>
        <a:ext cx="1408229" cy="364510"/>
      </dsp:txXfrm>
    </dsp:sp>
    <dsp:sp modelId="{908BE094-5538-44FF-B722-9F055DBFBCD2}">
      <dsp:nvSpPr>
        <dsp:cNvPr id="0" name=""/>
        <dsp:cNvSpPr/>
      </dsp:nvSpPr>
      <dsp:spPr>
        <a:xfrm>
          <a:off x="6517088" y="1111914"/>
          <a:ext cx="2291898" cy="6604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Intensive Surveys &amp; Wetlands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(TMDL &amp; Assessments Section)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Jessica Schuster</a:t>
          </a:r>
          <a:br>
            <a:rPr lang="en-US" sz="900" i="0" kern="1200" dirty="0"/>
          </a:b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6549327" y="1144153"/>
        <a:ext cx="2227420" cy="595947"/>
      </dsp:txXfrm>
    </dsp:sp>
    <dsp:sp modelId="{31A3C79B-BC01-44D6-9BA3-10FE2C5A6A05}">
      <dsp:nvSpPr>
        <dsp:cNvPr id="0" name=""/>
        <dsp:cNvSpPr/>
      </dsp:nvSpPr>
      <dsp:spPr>
        <a:xfrm>
          <a:off x="7218040" y="1972641"/>
          <a:ext cx="1412105" cy="46084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Gretel Baur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</a:t>
          </a:r>
        </a:p>
      </dsp:txBody>
      <dsp:txXfrm>
        <a:off x="7240537" y="1995138"/>
        <a:ext cx="1367111" cy="415851"/>
      </dsp:txXfrm>
    </dsp:sp>
    <dsp:sp modelId="{6D04833F-2DB3-4925-A26F-52A7FE5856F4}">
      <dsp:nvSpPr>
        <dsp:cNvPr id="0" name=""/>
        <dsp:cNvSpPr/>
      </dsp:nvSpPr>
      <dsp:spPr>
        <a:xfrm>
          <a:off x="7226218" y="2548320"/>
          <a:ext cx="1405157" cy="35824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Jacob Becraft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Biologist II</a:t>
          </a:r>
        </a:p>
      </dsp:txBody>
      <dsp:txXfrm>
        <a:off x="7243706" y="2565808"/>
        <a:ext cx="1370181" cy="323265"/>
      </dsp:txXfrm>
    </dsp:sp>
    <dsp:sp modelId="{589CAA12-AB0B-4B8F-956E-629B5F6F9350}">
      <dsp:nvSpPr>
        <dsp:cNvPr id="0" name=""/>
        <dsp:cNvSpPr/>
      </dsp:nvSpPr>
      <dsp:spPr>
        <a:xfrm>
          <a:off x="7226218" y="3026768"/>
          <a:ext cx="1385111" cy="35928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John Brumley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</a:t>
          </a:r>
        </a:p>
      </dsp:txBody>
      <dsp:txXfrm>
        <a:off x="7243757" y="3044307"/>
        <a:ext cx="1350033" cy="324211"/>
      </dsp:txXfrm>
    </dsp:sp>
    <dsp:sp modelId="{D516E955-7C05-4643-8ACE-8E937EF156CC}">
      <dsp:nvSpPr>
        <dsp:cNvPr id="0" name=""/>
        <dsp:cNvSpPr/>
      </dsp:nvSpPr>
      <dsp:spPr>
        <a:xfrm>
          <a:off x="7226209" y="3584954"/>
          <a:ext cx="1380157" cy="35827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Rebecca Clark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</a:t>
          </a:r>
          <a:r>
            <a:rPr lang="en-US" sz="800" i="0" kern="1200"/>
            <a:t>Scientist Advisor</a:t>
          </a:r>
          <a:endParaRPr lang="en-US" sz="800" i="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Madisonville</a:t>
          </a:r>
        </a:p>
      </dsp:txBody>
      <dsp:txXfrm>
        <a:off x="7243698" y="3602443"/>
        <a:ext cx="1345179" cy="323293"/>
      </dsp:txXfrm>
    </dsp:sp>
    <dsp:sp modelId="{CF620B84-21DD-499D-85FC-C5E741D91FAB}">
      <dsp:nvSpPr>
        <dsp:cNvPr id="0" name=""/>
        <dsp:cNvSpPr/>
      </dsp:nvSpPr>
      <dsp:spPr>
        <a:xfrm>
          <a:off x="7218634" y="4143141"/>
          <a:ext cx="1371504" cy="29259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Michele Cook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Env. Scientist Advisor</a:t>
          </a:r>
        </a:p>
      </dsp:txBody>
      <dsp:txXfrm>
        <a:off x="7232917" y="4157424"/>
        <a:ext cx="1342938" cy="264028"/>
      </dsp:txXfrm>
    </dsp:sp>
    <dsp:sp modelId="{C6D7B724-D623-4F7F-AA93-33287FD66EA9}">
      <dsp:nvSpPr>
        <dsp:cNvPr id="0" name=""/>
        <dsp:cNvSpPr/>
      </dsp:nvSpPr>
      <dsp:spPr>
        <a:xfrm>
          <a:off x="7135753" y="4605938"/>
          <a:ext cx="1370978" cy="35344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Zack Meuth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II</a:t>
          </a:r>
        </a:p>
      </dsp:txBody>
      <dsp:txXfrm>
        <a:off x="7153007" y="4623192"/>
        <a:ext cx="1336470" cy="318936"/>
      </dsp:txXfrm>
    </dsp:sp>
    <dsp:sp modelId="{5EA8736A-684C-4D59-BDDA-E55D537D9F20}">
      <dsp:nvSpPr>
        <dsp:cNvPr id="0" name=""/>
        <dsp:cNvSpPr/>
      </dsp:nvSpPr>
      <dsp:spPr>
        <a:xfrm>
          <a:off x="7044991" y="5706917"/>
          <a:ext cx="1475441" cy="34552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Mary Rockey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>
              <a:solidFill>
                <a:schemeClr val="tx1"/>
              </a:solidFill>
            </a:rPr>
            <a:t>Env. Scientist Advisor</a:t>
          </a:r>
          <a:endParaRPr lang="en-US" sz="800" i="0" kern="1200" dirty="0"/>
        </a:p>
      </dsp:txBody>
      <dsp:txXfrm>
        <a:off x="7061858" y="5723784"/>
        <a:ext cx="1441707" cy="311795"/>
      </dsp:txXfrm>
    </dsp:sp>
    <dsp:sp modelId="{674F115B-3736-4FD7-BA88-CC67895CE69B}">
      <dsp:nvSpPr>
        <dsp:cNvPr id="0" name=""/>
        <dsp:cNvSpPr/>
      </dsp:nvSpPr>
      <dsp:spPr>
        <a:xfrm>
          <a:off x="6964282" y="6191198"/>
          <a:ext cx="1533211" cy="33045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Allyson </a:t>
          </a:r>
          <a:r>
            <a:rPr lang="en-US" sz="800" kern="1200" dirty="0" err="1"/>
            <a:t>Yarra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Environmental Biologist II</a:t>
          </a:r>
        </a:p>
      </dsp:txBody>
      <dsp:txXfrm>
        <a:off x="6980413" y="6207329"/>
        <a:ext cx="1500949" cy="298188"/>
      </dsp:txXfrm>
    </dsp:sp>
    <dsp:sp modelId="{5558A479-59CE-4369-ACCE-DFA80879FB7B}">
      <dsp:nvSpPr>
        <dsp:cNvPr id="0" name=""/>
        <dsp:cNvSpPr/>
      </dsp:nvSpPr>
      <dsp:spPr>
        <a:xfrm>
          <a:off x="6987568" y="5105399"/>
          <a:ext cx="1445308" cy="4078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Jesse Trost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Env. Biologist I</a:t>
          </a:r>
        </a:p>
      </dsp:txBody>
      <dsp:txXfrm>
        <a:off x="7007479" y="5125310"/>
        <a:ext cx="1405486" cy="3680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14160-C701-4EDD-BCF5-7AE2C8DAA150}">
      <dsp:nvSpPr>
        <dsp:cNvPr id="0" name=""/>
        <dsp:cNvSpPr/>
      </dsp:nvSpPr>
      <dsp:spPr>
        <a:xfrm>
          <a:off x="6510047" y="1992993"/>
          <a:ext cx="172726" cy="151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698"/>
              </a:lnTo>
              <a:lnTo>
                <a:pt x="172726" y="15186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636DF1-32E6-48C9-855C-48B8CC935124}">
      <dsp:nvSpPr>
        <dsp:cNvPr id="0" name=""/>
        <dsp:cNvSpPr/>
      </dsp:nvSpPr>
      <dsp:spPr>
        <a:xfrm>
          <a:off x="6510047" y="1992993"/>
          <a:ext cx="172726" cy="2766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6337"/>
              </a:lnTo>
              <a:lnTo>
                <a:pt x="172726" y="2766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73774-64B1-4171-A2B1-AAE6C302180E}">
      <dsp:nvSpPr>
        <dsp:cNvPr id="0" name=""/>
        <dsp:cNvSpPr/>
      </dsp:nvSpPr>
      <dsp:spPr>
        <a:xfrm>
          <a:off x="6510047" y="1992993"/>
          <a:ext cx="172726" cy="2156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6737"/>
              </a:lnTo>
              <a:lnTo>
                <a:pt x="172726" y="21567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D9B7D5-2877-4106-885E-49361D4AA7AE}">
      <dsp:nvSpPr>
        <dsp:cNvPr id="0" name=""/>
        <dsp:cNvSpPr/>
      </dsp:nvSpPr>
      <dsp:spPr>
        <a:xfrm>
          <a:off x="6510047" y="1992993"/>
          <a:ext cx="172726" cy="937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7519"/>
              </a:lnTo>
              <a:lnTo>
                <a:pt x="172726" y="9375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4D332-36C2-476D-B4FC-0329579F35B0}">
      <dsp:nvSpPr>
        <dsp:cNvPr id="0" name=""/>
        <dsp:cNvSpPr/>
      </dsp:nvSpPr>
      <dsp:spPr>
        <a:xfrm>
          <a:off x="6510047" y="1992993"/>
          <a:ext cx="172726" cy="328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19"/>
              </a:lnTo>
              <a:lnTo>
                <a:pt x="172726" y="3283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7F1ED-5F22-43AD-B92C-0850683690CB}">
      <dsp:nvSpPr>
        <dsp:cNvPr id="0" name=""/>
        <dsp:cNvSpPr/>
      </dsp:nvSpPr>
      <dsp:spPr>
        <a:xfrm>
          <a:off x="4756347" y="1096322"/>
          <a:ext cx="2788693" cy="14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51"/>
              </a:lnTo>
              <a:lnTo>
                <a:pt x="2788693" y="39451"/>
              </a:lnTo>
              <a:lnTo>
                <a:pt x="2788693" y="14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3DCB3-DA9C-4409-B7A6-1D31D6B24919}">
      <dsp:nvSpPr>
        <dsp:cNvPr id="0" name=""/>
        <dsp:cNvSpPr/>
      </dsp:nvSpPr>
      <dsp:spPr>
        <a:xfrm>
          <a:off x="3610784" y="2046889"/>
          <a:ext cx="343757" cy="3874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4378"/>
              </a:lnTo>
              <a:lnTo>
                <a:pt x="343757" y="38743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7DA9-BB4F-47CE-AA3C-AA7A7516E529}">
      <dsp:nvSpPr>
        <dsp:cNvPr id="0" name=""/>
        <dsp:cNvSpPr/>
      </dsp:nvSpPr>
      <dsp:spPr>
        <a:xfrm>
          <a:off x="3610784" y="2046889"/>
          <a:ext cx="343757" cy="3196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6778"/>
              </a:lnTo>
              <a:lnTo>
                <a:pt x="343757" y="31967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E5C198-77CD-405C-BF6A-3EF8EF15ED31}">
      <dsp:nvSpPr>
        <dsp:cNvPr id="0" name=""/>
        <dsp:cNvSpPr/>
      </dsp:nvSpPr>
      <dsp:spPr>
        <a:xfrm>
          <a:off x="3610784" y="2046889"/>
          <a:ext cx="343757" cy="2475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5811"/>
              </a:lnTo>
              <a:lnTo>
                <a:pt x="343757" y="24758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B72DF-6F2C-472D-AA49-7C8FEAABDFCE}">
      <dsp:nvSpPr>
        <dsp:cNvPr id="0" name=""/>
        <dsp:cNvSpPr/>
      </dsp:nvSpPr>
      <dsp:spPr>
        <a:xfrm>
          <a:off x="3610784" y="2046889"/>
          <a:ext cx="343757" cy="1783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3383"/>
              </a:lnTo>
              <a:lnTo>
                <a:pt x="343757" y="17833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4CD5A-7D4C-42B7-8773-EAE66308ECDE}">
      <dsp:nvSpPr>
        <dsp:cNvPr id="0" name=""/>
        <dsp:cNvSpPr/>
      </dsp:nvSpPr>
      <dsp:spPr>
        <a:xfrm>
          <a:off x="3610784" y="2046889"/>
          <a:ext cx="343757" cy="1101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219"/>
              </a:lnTo>
              <a:lnTo>
                <a:pt x="343757" y="11012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7CEDD-A8CA-4E9E-B66B-ABEAB0B0B7A9}">
      <dsp:nvSpPr>
        <dsp:cNvPr id="0" name=""/>
        <dsp:cNvSpPr/>
      </dsp:nvSpPr>
      <dsp:spPr>
        <a:xfrm>
          <a:off x="3610784" y="2046889"/>
          <a:ext cx="320950" cy="438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8467"/>
              </a:lnTo>
              <a:lnTo>
                <a:pt x="320950" y="43846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05744-8CD8-44BD-8CA5-6F1E6F43D8C4}">
      <dsp:nvSpPr>
        <dsp:cNvPr id="0" name=""/>
        <dsp:cNvSpPr/>
      </dsp:nvSpPr>
      <dsp:spPr>
        <a:xfrm>
          <a:off x="4635146" y="1096322"/>
          <a:ext cx="91440" cy="144347"/>
        </a:xfrm>
        <a:custGeom>
          <a:avLst/>
          <a:gdLst/>
          <a:ahLst/>
          <a:cxnLst/>
          <a:rect l="0" t="0" r="0" b="0"/>
          <a:pathLst>
            <a:path>
              <a:moveTo>
                <a:pt x="121200" y="0"/>
              </a:moveTo>
              <a:lnTo>
                <a:pt x="121200" y="39451"/>
              </a:lnTo>
              <a:lnTo>
                <a:pt x="45720" y="39451"/>
              </a:lnTo>
              <a:lnTo>
                <a:pt x="45720" y="14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26F68-80FA-4E42-9BA5-369BB3903AE0}">
      <dsp:nvSpPr>
        <dsp:cNvPr id="0" name=""/>
        <dsp:cNvSpPr/>
      </dsp:nvSpPr>
      <dsp:spPr>
        <a:xfrm>
          <a:off x="772446" y="2103593"/>
          <a:ext cx="278966" cy="1803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3980"/>
              </a:lnTo>
              <a:lnTo>
                <a:pt x="278966" y="18039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6B6AC-E251-456A-9556-8F891A666096}">
      <dsp:nvSpPr>
        <dsp:cNvPr id="0" name=""/>
        <dsp:cNvSpPr/>
      </dsp:nvSpPr>
      <dsp:spPr>
        <a:xfrm>
          <a:off x="772446" y="2103593"/>
          <a:ext cx="210344" cy="427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15"/>
              </a:lnTo>
              <a:lnTo>
                <a:pt x="210344" y="4274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67F4D-0DF7-4991-938B-B763E6C8374F}">
      <dsp:nvSpPr>
        <dsp:cNvPr id="0" name=""/>
        <dsp:cNvSpPr/>
      </dsp:nvSpPr>
      <dsp:spPr>
        <a:xfrm>
          <a:off x="772446" y="2103593"/>
          <a:ext cx="278966" cy="1057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7920"/>
              </a:lnTo>
              <a:lnTo>
                <a:pt x="278966" y="10579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6C96B-A53D-493F-9050-1A9D024335BA}">
      <dsp:nvSpPr>
        <dsp:cNvPr id="0" name=""/>
        <dsp:cNvSpPr/>
      </dsp:nvSpPr>
      <dsp:spPr>
        <a:xfrm>
          <a:off x="1793282" y="1096322"/>
          <a:ext cx="2963065" cy="144347"/>
        </a:xfrm>
        <a:custGeom>
          <a:avLst/>
          <a:gdLst/>
          <a:ahLst/>
          <a:cxnLst/>
          <a:rect l="0" t="0" r="0" b="0"/>
          <a:pathLst>
            <a:path>
              <a:moveTo>
                <a:pt x="2963065" y="0"/>
              </a:moveTo>
              <a:lnTo>
                <a:pt x="2963065" y="39451"/>
              </a:lnTo>
              <a:lnTo>
                <a:pt x="0" y="39451"/>
              </a:lnTo>
              <a:lnTo>
                <a:pt x="0" y="144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BD84C-786C-4866-8243-C5177477CE81}">
      <dsp:nvSpPr>
        <dsp:cNvPr id="0" name=""/>
        <dsp:cNvSpPr/>
      </dsp:nvSpPr>
      <dsp:spPr>
        <a:xfrm>
          <a:off x="3074176" y="0"/>
          <a:ext cx="3364341" cy="109632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1" i="0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1" i="0" kern="1200" dirty="0">
            <a:solidFill>
              <a:schemeClr val="tx1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solidFill>
                <a:schemeClr val="tx1"/>
              </a:solidFill>
              <a:latin typeface="+mn-lt"/>
            </a:rPr>
            <a:t>Water Resources Branch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1" i="0" kern="1200" dirty="0">
              <a:solidFill>
                <a:schemeClr val="tx1"/>
              </a:solidFill>
              <a:latin typeface="+mn-lt"/>
            </a:rPr>
            <a:t>Shawn Hokanson,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1" i="0" kern="1200" dirty="0">
            <a:solidFill>
              <a:schemeClr val="tx1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solidFill>
                <a:schemeClr val="tx1"/>
              </a:solidFill>
              <a:latin typeface="+mn-lt"/>
            </a:rPr>
            <a:t>Kaycie Len Carter, Env Scientist Consultant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latin typeface="+mn-lt"/>
            </a:rPr>
            <a:t>Alex VanPelt, Env Scientist Advisor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000" b="0" i="0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b="0" i="0" kern="1200" dirty="0">
              <a:latin typeface="+mn-lt"/>
            </a:rPr>
            <a:t> </a:t>
          </a:r>
        </a:p>
      </dsp:txBody>
      <dsp:txXfrm>
        <a:off x="3127694" y="53518"/>
        <a:ext cx="3257305" cy="989286"/>
      </dsp:txXfrm>
    </dsp:sp>
    <dsp:sp modelId="{A352FEF0-E2A5-4FD9-9790-77C9AE63B922}">
      <dsp:nvSpPr>
        <dsp:cNvPr id="0" name=""/>
        <dsp:cNvSpPr/>
      </dsp:nvSpPr>
      <dsp:spPr>
        <a:xfrm>
          <a:off x="517238" y="1240669"/>
          <a:ext cx="2552087" cy="86292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Dam Safety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i="0" kern="1200" dirty="0"/>
            <a:t>Glen Alexander</a:t>
          </a:r>
          <a:endParaRPr lang="en-US" sz="900" b="0" i="0" kern="1200" dirty="0">
            <a:solidFill>
              <a:srgbClr val="FF0000"/>
            </a:solidFill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u="none" kern="1200" dirty="0">
              <a:solidFill>
                <a:schemeClr val="tx1"/>
              </a:solidFill>
              <a:effectLst/>
            </a:rPr>
            <a:t>Supervisor</a:t>
          </a:r>
        </a:p>
      </dsp:txBody>
      <dsp:txXfrm>
        <a:off x="559362" y="1282793"/>
        <a:ext cx="2467839" cy="778675"/>
      </dsp:txXfrm>
    </dsp:sp>
    <dsp:sp modelId="{FC887974-2C5F-4933-9CAC-7D7FE21BC938}">
      <dsp:nvSpPr>
        <dsp:cNvPr id="0" name=""/>
        <dsp:cNvSpPr/>
      </dsp:nvSpPr>
      <dsp:spPr>
        <a:xfrm>
          <a:off x="1051413" y="2902101"/>
          <a:ext cx="1704718" cy="5188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Joselin Rodriguez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Engineer Technologist I</a:t>
          </a:r>
        </a:p>
      </dsp:txBody>
      <dsp:txXfrm>
        <a:off x="1076740" y="2927428"/>
        <a:ext cx="1654064" cy="468171"/>
      </dsp:txXfrm>
    </dsp:sp>
    <dsp:sp modelId="{B664D8F8-1E83-4F86-B7D7-C8889F7D6A0A}">
      <dsp:nvSpPr>
        <dsp:cNvPr id="0" name=""/>
        <dsp:cNvSpPr/>
      </dsp:nvSpPr>
      <dsp:spPr>
        <a:xfrm>
          <a:off x="982791" y="2281257"/>
          <a:ext cx="1704299" cy="49950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Beth Harrod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Engineer II</a:t>
          </a:r>
        </a:p>
      </dsp:txBody>
      <dsp:txXfrm>
        <a:off x="1007175" y="2305641"/>
        <a:ext cx="1655531" cy="450736"/>
      </dsp:txXfrm>
    </dsp:sp>
    <dsp:sp modelId="{2A7671B5-D138-4443-A42E-FFF9AC63A3D9}">
      <dsp:nvSpPr>
        <dsp:cNvPr id="0" name=""/>
        <dsp:cNvSpPr/>
      </dsp:nvSpPr>
      <dsp:spPr>
        <a:xfrm>
          <a:off x="1051413" y="3647386"/>
          <a:ext cx="1706446" cy="52037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Marilyn Thomas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Engineer II</a:t>
          </a:r>
        </a:p>
      </dsp:txBody>
      <dsp:txXfrm>
        <a:off x="1076816" y="3672789"/>
        <a:ext cx="1655640" cy="469567"/>
      </dsp:txXfrm>
    </dsp:sp>
    <dsp:sp modelId="{80CA852A-1DC4-4273-857B-8B74690EBC14}">
      <dsp:nvSpPr>
        <dsp:cNvPr id="0" name=""/>
        <dsp:cNvSpPr/>
      </dsp:nvSpPr>
      <dsp:spPr>
        <a:xfrm>
          <a:off x="3343264" y="1240669"/>
          <a:ext cx="2675205" cy="8062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Floodplain Management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1" i="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David Coe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3382620" y="1280025"/>
        <a:ext cx="2596493" cy="727508"/>
      </dsp:txXfrm>
    </dsp:sp>
    <dsp:sp modelId="{05771273-8A1D-47B6-B274-B644D122D537}">
      <dsp:nvSpPr>
        <dsp:cNvPr id="0" name=""/>
        <dsp:cNvSpPr/>
      </dsp:nvSpPr>
      <dsp:spPr>
        <a:xfrm>
          <a:off x="3931735" y="2209313"/>
          <a:ext cx="1939985" cy="5520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Kathy Allen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Scientist III</a:t>
          </a:r>
        </a:p>
      </dsp:txBody>
      <dsp:txXfrm>
        <a:off x="3958686" y="2236264"/>
        <a:ext cx="1886083" cy="498185"/>
      </dsp:txXfrm>
    </dsp:sp>
    <dsp:sp modelId="{8A984B41-BCCE-4CAE-A7D6-18565FAFC789}">
      <dsp:nvSpPr>
        <dsp:cNvPr id="0" name=""/>
        <dsp:cNvSpPr/>
      </dsp:nvSpPr>
      <dsp:spPr>
        <a:xfrm>
          <a:off x="3954542" y="2872225"/>
          <a:ext cx="1943541" cy="5517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Marouf Bar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Engineer </a:t>
          </a:r>
          <a:r>
            <a:rPr lang="en-US" sz="800" kern="1200"/>
            <a:t>Tech II</a:t>
          </a:r>
          <a:endParaRPr lang="en-US" sz="800" kern="1200" dirty="0"/>
        </a:p>
      </dsp:txBody>
      <dsp:txXfrm>
        <a:off x="3981477" y="2899160"/>
        <a:ext cx="1889671" cy="497897"/>
      </dsp:txXfrm>
    </dsp:sp>
    <dsp:sp modelId="{8B0E9F88-B3D2-4B61-87A8-411375AF5D15}">
      <dsp:nvSpPr>
        <dsp:cNvPr id="0" name=""/>
        <dsp:cNvSpPr/>
      </dsp:nvSpPr>
      <dsp:spPr>
        <a:xfrm>
          <a:off x="3954542" y="3548929"/>
          <a:ext cx="1939985" cy="56268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Soheyl Bigdeli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Engineer Technologist I</a:t>
          </a:r>
        </a:p>
      </dsp:txBody>
      <dsp:txXfrm>
        <a:off x="3982010" y="3576397"/>
        <a:ext cx="1885049" cy="507750"/>
      </dsp:txXfrm>
    </dsp:sp>
    <dsp:sp modelId="{52E69513-43D6-438E-9610-AF2DCE58D25E}">
      <dsp:nvSpPr>
        <dsp:cNvPr id="0" name=""/>
        <dsp:cNvSpPr/>
      </dsp:nvSpPr>
      <dsp:spPr>
        <a:xfrm>
          <a:off x="3954542" y="4225633"/>
          <a:ext cx="1936039" cy="59413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Kate Carigan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Scientist III</a:t>
          </a:r>
        </a:p>
      </dsp:txBody>
      <dsp:txXfrm>
        <a:off x="3983545" y="4254636"/>
        <a:ext cx="1878033" cy="536129"/>
      </dsp:txXfrm>
    </dsp:sp>
    <dsp:sp modelId="{B4212FEA-3D8B-4ACD-B7CD-9815ECF99BF5}">
      <dsp:nvSpPr>
        <dsp:cNvPr id="0" name=""/>
        <dsp:cNvSpPr/>
      </dsp:nvSpPr>
      <dsp:spPr>
        <a:xfrm>
          <a:off x="3954542" y="4986922"/>
          <a:ext cx="1933331" cy="51349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Solitha Dharman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i="0" kern="1200" dirty="0"/>
            <a:t>Env Engineer II</a:t>
          </a:r>
        </a:p>
      </dsp:txBody>
      <dsp:txXfrm>
        <a:off x="3979609" y="5011989"/>
        <a:ext cx="1883197" cy="463356"/>
      </dsp:txXfrm>
    </dsp:sp>
    <dsp:sp modelId="{A0BE96D6-E927-43BF-9ECF-EA08456ACE4C}">
      <dsp:nvSpPr>
        <dsp:cNvPr id="0" name=""/>
        <dsp:cNvSpPr/>
      </dsp:nvSpPr>
      <dsp:spPr>
        <a:xfrm>
          <a:off x="3954542" y="5663626"/>
          <a:ext cx="1932762" cy="5152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Sam McElhannon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Engineer Tech I</a:t>
          </a:r>
        </a:p>
      </dsp:txBody>
      <dsp:txXfrm>
        <a:off x="3979696" y="5688780"/>
        <a:ext cx="1882454" cy="464975"/>
      </dsp:txXfrm>
    </dsp:sp>
    <dsp:sp modelId="{908BE094-5538-44FF-B722-9F055DBFBCD2}">
      <dsp:nvSpPr>
        <dsp:cNvPr id="0" name=""/>
        <dsp:cNvSpPr/>
      </dsp:nvSpPr>
      <dsp:spPr>
        <a:xfrm>
          <a:off x="6251298" y="1240669"/>
          <a:ext cx="2587482" cy="75232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254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1" i="0" kern="1200" dirty="0"/>
            <a:t>Water Quality Certification Section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b="0" i="0" kern="1200" dirty="0">
            <a:solidFill>
              <a:schemeClr val="tx1"/>
            </a:solidFill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Samantha Vogeler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900" b="0" i="0" kern="1200" dirty="0">
              <a:solidFill>
                <a:schemeClr val="tx1"/>
              </a:solidFill>
            </a:rPr>
            <a:t>Supervisor</a:t>
          </a:r>
        </a:p>
      </dsp:txBody>
      <dsp:txXfrm>
        <a:off x="6288023" y="1277394"/>
        <a:ext cx="2514032" cy="678873"/>
      </dsp:txXfrm>
    </dsp:sp>
    <dsp:sp modelId="{E17B11D2-665F-446D-B5E0-608DB7A3C79A}">
      <dsp:nvSpPr>
        <dsp:cNvPr id="0" name=""/>
        <dsp:cNvSpPr/>
      </dsp:nvSpPr>
      <dsp:spPr>
        <a:xfrm>
          <a:off x="6682773" y="2057399"/>
          <a:ext cx="1776347" cy="52782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Andrea Dustin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Environmental Biologist II</a:t>
          </a:r>
        </a:p>
      </dsp:txBody>
      <dsp:txXfrm>
        <a:off x="6708539" y="2083165"/>
        <a:ext cx="1724815" cy="476294"/>
      </dsp:txXfrm>
    </dsp:sp>
    <dsp:sp modelId="{356FBF5B-DEBC-4AFD-BB63-42D11F3164A2}">
      <dsp:nvSpPr>
        <dsp:cNvPr id="0" name=""/>
        <dsp:cNvSpPr/>
      </dsp:nvSpPr>
      <dsp:spPr>
        <a:xfrm>
          <a:off x="6682773" y="2666999"/>
          <a:ext cx="1782011" cy="5270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Michael </a:t>
          </a:r>
          <a:r>
            <a:rPr lang="en-US" sz="800" kern="1200" dirty="0" err="1"/>
            <a:t>Heyn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 Scientist Advisor</a:t>
          </a:r>
        </a:p>
      </dsp:txBody>
      <dsp:txXfrm>
        <a:off x="6708500" y="2692726"/>
        <a:ext cx="1730557" cy="475573"/>
      </dsp:txXfrm>
    </dsp:sp>
    <dsp:sp modelId="{123134D5-7B9E-4FAF-A591-FBD47D2E9EFC}">
      <dsp:nvSpPr>
        <dsp:cNvPr id="0" name=""/>
        <dsp:cNvSpPr/>
      </dsp:nvSpPr>
      <dsp:spPr>
        <a:xfrm>
          <a:off x="6682773" y="3886199"/>
          <a:ext cx="1778835" cy="5270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Bryan Killian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Env </a:t>
          </a:r>
          <a:r>
            <a:rPr lang="en-US" sz="800" kern="1200">
              <a:solidFill>
                <a:schemeClr val="tx1"/>
              </a:solidFill>
            </a:rPr>
            <a:t>Scientist III</a:t>
          </a:r>
          <a:endParaRPr lang="en-US" sz="80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800" kern="1200" dirty="0"/>
        </a:p>
      </dsp:txBody>
      <dsp:txXfrm>
        <a:off x="6708502" y="3911928"/>
        <a:ext cx="1727377" cy="475604"/>
      </dsp:txXfrm>
    </dsp:sp>
    <dsp:sp modelId="{52EA8030-6F68-4E50-9D16-C83F9629A2E3}">
      <dsp:nvSpPr>
        <dsp:cNvPr id="0" name=""/>
        <dsp:cNvSpPr/>
      </dsp:nvSpPr>
      <dsp:spPr>
        <a:xfrm>
          <a:off x="6682773" y="4495800"/>
          <a:ext cx="1778835" cy="52706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Ben Lindsay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800" kern="1200" dirty="0"/>
            <a:t>Env. Biologist II</a:t>
          </a:r>
        </a:p>
      </dsp:txBody>
      <dsp:txXfrm>
        <a:off x="6708502" y="4521529"/>
        <a:ext cx="1727377" cy="475604"/>
      </dsp:txXfrm>
    </dsp:sp>
    <dsp:sp modelId="{7FF01BA3-BBEE-4F90-B140-6F25C9ED0652}">
      <dsp:nvSpPr>
        <dsp:cNvPr id="0" name=""/>
        <dsp:cNvSpPr/>
      </dsp:nvSpPr>
      <dsp:spPr>
        <a:xfrm>
          <a:off x="6682773" y="3251199"/>
          <a:ext cx="1788005" cy="5209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</a:t>
          </a:r>
          <a:r>
            <a:rPr lang="en-US" sz="800" kern="1200"/>
            <a:t>Kristine Howard</a:t>
          </a:r>
          <a:endParaRPr lang="en-US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i="0" kern="1200" dirty="0"/>
            <a:t>Env Scientist II</a:t>
          </a:r>
          <a:endParaRPr lang="en-US" sz="800" kern="1200" dirty="0"/>
        </a:p>
      </dsp:txBody>
      <dsp:txXfrm>
        <a:off x="6708205" y="3276631"/>
        <a:ext cx="1737141" cy="470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4F1AC34F-1622-41F9-86E6-70F8BD715B98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9926"/>
            <a:ext cx="5619750" cy="36655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6"/>
            <a:ext cx="3043238" cy="4667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6"/>
            <a:ext cx="3043238" cy="4667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074D2F7D-55C8-4EAF-9391-D41228110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98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D2F7D-55C8-4EAF-9391-D41228110E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71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D2F7D-55C8-4EAF-9391-D41228110E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84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887D1-9C11-43F1-8608-A93DC7994E0F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A5B9D-16C8-4C20-A3E9-D947F15E9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27561334"/>
              </p:ext>
            </p:extLst>
          </p:nvPr>
        </p:nvGraphicFramePr>
        <p:xfrm>
          <a:off x="0" y="76200"/>
          <a:ext cx="9144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600" y="639712"/>
            <a:ext cx="1524000" cy="799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5600" y="658363"/>
            <a:ext cx="1524000" cy="799300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620000" y="6019801"/>
            <a:ext cx="1219200" cy="380999"/>
          </a:xfrm>
        </p:spPr>
        <p:txBody>
          <a:bodyPr/>
          <a:lstStyle/>
          <a:p>
            <a:pPr algn="r"/>
            <a:r>
              <a:rPr lang="en-US" sz="900" dirty="0"/>
              <a:t>Revised </a:t>
            </a:r>
            <a:r>
              <a:rPr lang="en-US" sz="800" dirty="0"/>
              <a:t>3/16/2026</a:t>
            </a:r>
          </a:p>
        </p:txBody>
      </p:sp>
    </p:spTree>
    <p:extLst>
      <p:ext uri="{BB962C8B-B14F-4D97-AF65-F5344CB8AC3E}">
        <p14:creationId xmlns:p14="http://schemas.microsoft.com/office/powerpoint/2010/main" val="3013529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96763448"/>
              </p:ext>
            </p:extLst>
          </p:nvPr>
        </p:nvGraphicFramePr>
        <p:xfrm>
          <a:off x="228600" y="76200"/>
          <a:ext cx="87630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950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15738469"/>
              </p:ext>
            </p:extLst>
          </p:nvPr>
        </p:nvGraphicFramePr>
        <p:xfrm>
          <a:off x="76199" y="168729"/>
          <a:ext cx="8915401" cy="661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297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78762397"/>
              </p:ext>
            </p:extLst>
          </p:nvPr>
        </p:nvGraphicFramePr>
        <p:xfrm>
          <a:off x="76199" y="76198"/>
          <a:ext cx="8915401" cy="6781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196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91832852"/>
              </p:ext>
            </p:extLst>
          </p:nvPr>
        </p:nvGraphicFramePr>
        <p:xfrm>
          <a:off x="152400" y="76200"/>
          <a:ext cx="89154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03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53893744"/>
              </p:ext>
            </p:extLst>
          </p:nvPr>
        </p:nvGraphicFramePr>
        <p:xfrm>
          <a:off x="457200" y="76200"/>
          <a:ext cx="84582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830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36062443"/>
              </p:ext>
            </p:extLst>
          </p:nvPr>
        </p:nvGraphicFramePr>
        <p:xfrm>
          <a:off x="0" y="76200"/>
          <a:ext cx="91440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0" y="6662182"/>
            <a:ext cx="121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i="1" dirty="0"/>
          </a:p>
        </p:txBody>
      </p:sp>
    </p:spTree>
    <p:extLst>
      <p:ext uri="{BB962C8B-B14F-4D97-AF65-F5344CB8AC3E}">
        <p14:creationId xmlns:p14="http://schemas.microsoft.com/office/powerpoint/2010/main" val="149814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54144476"/>
              </p:ext>
            </p:extLst>
          </p:nvPr>
        </p:nvGraphicFramePr>
        <p:xfrm>
          <a:off x="76200" y="76200"/>
          <a:ext cx="89154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531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41230341"/>
              </p:ext>
            </p:extLst>
          </p:nvPr>
        </p:nvGraphicFramePr>
        <p:xfrm>
          <a:off x="22828" y="152400"/>
          <a:ext cx="9144000" cy="6662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987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47449813"/>
              </p:ext>
            </p:extLst>
          </p:nvPr>
        </p:nvGraphicFramePr>
        <p:xfrm>
          <a:off x="22828" y="152400"/>
          <a:ext cx="9144000" cy="6662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0523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AEC1F0F0890A4B8D7C4579B020A6EF" ma:contentTypeVersion="1" ma:contentTypeDescription="Create a new document." ma:contentTypeScope="" ma:versionID="f88d9a5ffed353564770854e1bfcf612">
  <xsd:schema xmlns:xsd="http://www.w3.org/2001/XMLSchema" xmlns:xs="http://www.w3.org/2001/XMLSchema" xmlns:p="http://schemas.microsoft.com/office/2006/metadata/properties" xmlns:ns2="e309d946-9fb8-48a3-ae4d-f86d881f4691" targetNamespace="http://schemas.microsoft.com/office/2006/metadata/properties" ma:root="true" ma:fieldsID="b97990dc9d80ab1d22cb211055bab533" ns2:_="">
    <xsd:import namespace="e309d946-9fb8-48a3-ae4d-f86d881f469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9d946-9fb8-48a3-ae4d-f86d881f46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3E7272-6DF3-4358-BE96-19AB6133EDED}"/>
</file>

<file path=customXml/itemProps2.xml><?xml version="1.0" encoding="utf-8"?>
<ds:datastoreItem xmlns:ds="http://schemas.openxmlformats.org/officeDocument/2006/customXml" ds:itemID="{2C2EE16E-4B7B-44A8-96AB-B68D573A39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0D9730-F321-43BE-AD36-609FC256845F}">
  <ds:schemaRefs>
    <ds:schemaRef ds:uri="http://schemas.microsoft.com/office/2006/metadata/properties"/>
    <ds:schemaRef ds:uri="http://schemas.microsoft.com/office/infopath/2007/PartnerControls"/>
    <ds:schemaRef ds:uri="db52dc47-97fa-4dfe-9b97-3bd41501ea87"/>
    <ds:schemaRef ds:uri="d89da3ff-39af-4093-8001-9e5bdb84cb4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20809</TotalTime>
  <Words>1789</Words>
  <Application>Microsoft Office PowerPoint</Application>
  <PresentationFormat>On-screen Show (4:3)</PresentationFormat>
  <Paragraphs>678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KY EEC DEP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john.carlton</dc:creator>
  <cp:lastModifiedBy>Lee, Maggie J (EEC)</cp:lastModifiedBy>
  <cp:revision>1298</cp:revision>
  <cp:lastPrinted>2023-03-16T12:24:20Z</cp:lastPrinted>
  <dcterms:created xsi:type="dcterms:W3CDTF">2015-04-06T18:53:28Z</dcterms:created>
  <dcterms:modified xsi:type="dcterms:W3CDTF">2026-03-19T11:30:26Z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0x010100A7AEC1F0F0890A4B8D7C4579B020A6EF</vt:lpwstr>
  </property>
  <property fmtid="{D5CDD505-2E9C-101B-9397-08002B2CF9AE}" pid="3" name="Language">
    <vt:lpwstr>English</vt:lpwstr>
  </property>
</Properties>
</file>