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8"/>
  </p:notesMasterIdLst>
  <p:handoutMasterIdLst>
    <p:handoutMasterId r:id="rId9"/>
  </p:handoutMasterIdLst>
  <p:sldIdLst>
    <p:sldId id="257" r:id="rId6"/>
    <p:sldId id="356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FFF"/>
    <a:srgbClr val="D8F8FC"/>
    <a:srgbClr val="00823B"/>
    <a:srgbClr val="FF3B3B"/>
    <a:srgbClr val="B8D9FE"/>
    <a:srgbClr val="BEDCFE"/>
    <a:srgbClr val="B3D0EB"/>
    <a:srgbClr val="B8C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3" autoAdjust="0"/>
    <p:restoredTop sz="90012" autoAdjust="0"/>
  </p:normalViewPr>
  <p:slideViewPr>
    <p:cSldViewPr snapToGrid="0">
      <p:cViewPr varScale="1">
        <p:scale>
          <a:sx n="102" d="100"/>
          <a:sy n="102" d="100"/>
        </p:scale>
        <p:origin x="84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1587E8D-9E6F-4931-9AB4-180BF65A0791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ADBD7CA-19EA-4E60-B07C-A690CFE39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97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A2433-4C56-4890-967E-1954C2D7FFC1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D1177-43CB-4FFF-A31D-3B92A5DA9E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2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7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FBA7A9FD-064E-4BB9-9766-1ED0774A9E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90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11795ADA-A849-4E3E-9E3E-6515AF4EFA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42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53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309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83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21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87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7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255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67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8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4237"/>
            <a:ext cx="10515600" cy="47027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09233B52-B0FC-4BE2-8CE2-3935339FB1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71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615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4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096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4A1F5C8-478F-41ED-A73B-4ADA70AC3C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19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D14D4B13-15DE-4452-8F39-E26213912E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4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A012C59B-54B0-401B-9892-CA0BA2CD03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5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1528A4F1-2A50-4CDB-8649-E941432422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0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B0F478D-F728-434B-A787-909A362965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12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gradFill flip="none" rotWithShape="1">
          <a:gsLst>
            <a:gs pos="1100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F3734A88-9583-4D6A-BEA6-1FCC57D2FE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546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1C826EE-F7F0-4007-A72D-8F79EA3825EC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E056B9-400C-4544-BE71-F879049867B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2C0A4487-71CC-40BD-BDB3-3360793AA5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579" y="5996953"/>
            <a:ext cx="1430062" cy="7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5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85"/>
          <a:stretch/>
        </p:blipFill>
        <p:spPr>
          <a:xfrm>
            <a:off x="10816497" y="6013897"/>
            <a:ext cx="1329807" cy="8167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589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64A02-F4EE-4C00-9348-9ECC211F4D1D}" type="datetimeFigureOut">
              <a:rPr lang="en-US" smtClean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C2224-5C7B-4D4A-BB6B-B11865617B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0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Image result for drinking wate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61"/>
          <a:stretch/>
        </p:blipFill>
        <p:spPr bwMode="auto">
          <a:xfrm>
            <a:off x="-9525" y="0"/>
            <a:ext cx="12201525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755715"/>
            <a:ext cx="1219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Drinking Water/Clean Water</a:t>
            </a:r>
          </a:p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Advisory Workgroup</a:t>
            </a:r>
          </a:p>
          <a:p>
            <a:pPr algn="ctr"/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Division of Water</a:t>
            </a:r>
          </a:p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January 9,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4945" y="6229752"/>
            <a:ext cx="13875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2024</a:t>
            </a:r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5DEF7515-B695-4DF3-A921-F5B35B3555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998" y="4661039"/>
            <a:ext cx="3259222" cy="170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868" y="423849"/>
            <a:ext cx="10319158" cy="931830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cs typeface="Arial" panose="020B0604020202020204" pitchFamily="34" charset="0"/>
              </a:rPr>
              <a:t>DOW’s</a:t>
            </a:r>
            <a:br>
              <a:rPr lang="en-US" b="1" dirty="0">
                <a:cs typeface="Arial" panose="020B0604020202020204" pitchFamily="34" charset="0"/>
              </a:rPr>
            </a:br>
            <a:r>
              <a:rPr lang="en-US" b="1" dirty="0">
                <a:cs typeface="Arial" panose="020B0604020202020204" pitchFamily="34" charset="0"/>
              </a:rPr>
              <a:t> Priorities for 2024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08" y="1565348"/>
            <a:ext cx="11038787" cy="422092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Continue supporting Higher Ground community development</a:t>
            </a:r>
          </a:p>
          <a:p>
            <a:r>
              <a:rPr lang="en-US" dirty="0"/>
              <a:t>Continue Kentucky’s status as having the #1 Drinking Water in the Nation</a:t>
            </a:r>
          </a:p>
          <a:p>
            <a:r>
              <a:rPr lang="en-US" dirty="0"/>
              <a:t>Continue implementing water infrastructure investments and providing support to vulnerable systems </a:t>
            </a:r>
          </a:p>
          <a:p>
            <a:r>
              <a:rPr lang="en-US" dirty="0"/>
              <a:t>Support department’s PFAS-related work</a:t>
            </a:r>
          </a:p>
          <a:p>
            <a:r>
              <a:rPr lang="en-US" dirty="0"/>
              <a:t>Promote Water Quality </a:t>
            </a:r>
          </a:p>
          <a:p>
            <a:r>
              <a:rPr lang="en-US" dirty="0"/>
              <a:t>Continue implementing the Division’s nutrient reduction strategy and Gulf Hypoxia Taskforce participation</a:t>
            </a:r>
          </a:p>
          <a:p>
            <a:r>
              <a:rPr lang="en-US" dirty="0"/>
              <a:t>Continue issuing permits (KPDES, KNDOP, floodplain etc.) to ensure they meet the Division’s water quality and quantity goals (including nutrients and emerging contaminants) and that they are issued timely</a:t>
            </a:r>
          </a:p>
          <a:p>
            <a:r>
              <a:rPr lang="en-US" dirty="0"/>
              <a:t>Update the Water Resource Information System Update (WRIS) </a:t>
            </a:r>
          </a:p>
          <a:p>
            <a:r>
              <a:rPr lang="en-US" dirty="0"/>
              <a:t>Enhance Internal and External Partnerships and Collaborations </a:t>
            </a:r>
          </a:p>
        </p:txBody>
      </p: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74FFCFFA-BF85-4F3A-9AE2-B6E1E8267F37}"/>
              </a:ext>
            </a:extLst>
          </p:cNvPr>
          <p:cNvSpPr/>
          <p:nvPr/>
        </p:nvSpPr>
        <p:spPr>
          <a:xfrm>
            <a:off x="117444" y="90271"/>
            <a:ext cx="2371232" cy="119177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Best Practices</a:t>
            </a:r>
            <a:endParaRPr lang="en-US" b="1" dirty="0"/>
          </a:p>
        </p:txBody>
      </p:sp>
      <p:sp>
        <p:nvSpPr>
          <p:cNvPr id="5" name="Explosion: 14 Points 4">
            <a:extLst>
              <a:ext uri="{FF2B5EF4-FFF2-40B4-BE49-F238E27FC236}">
                <a16:creationId xmlns:a16="http://schemas.microsoft.com/office/drawing/2014/main" id="{46FFCDA9-C36E-41D6-B926-3791C0D03564}"/>
              </a:ext>
            </a:extLst>
          </p:cNvPr>
          <p:cNvSpPr/>
          <p:nvPr/>
        </p:nvSpPr>
        <p:spPr>
          <a:xfrm>
            <a:off x="9703322" y="172506"/>
            <a:ext cx="2371233" cy="1109539"/>
          </a:xfrm>
          <a:prstGeom prst="irregularSeal2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Cross Training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18650D85-68EC-3BDE-552F-0D19CE520AB4}"/>
              </a:ext>
            </a:extLst>
          </p:cNvPr>
          <p:cNvSpPr/>
          <p:nvPr/>
        </p:nvSpPr>
        <p:spPr>
          <a:xfrm>
            <a:off x="123058" y="5712643"/>
            <a:ext cx="2695556" cy="1082694"/>
          </a:xfrm>
          <a:prstGeom prst="irregularSeal2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Find Efficiencies</a:t>
            </a:r>
            <a:endParaRPr lang="en-US" b="1" dirty="0"/>
          </a:p>
        </p:txBody>
      </p:sp>
      <p:sp>
        <p:nvSpPr>
          <p:cNvPr id="7" name="Explosion: 14 Points 6">
            <a:extLst>
              <a:ext uri="{FF2B5EF4-FFF2-40B4-BE49-F238E27FC236}">
                <a16:creationId xmlns:a16="http://schemas.microsoft.com/office/drawing/2014/main" id="{0782DC62-0C88-B0DA-4392-F0532CD55ADF}"/>
              </a:ext>
            </a:extLst>
          </p:cNvPr>
          <p:cNvSpPr/>
          <p:nvPr/>
        </p:nvSpPr>
        <p:spPr>
          <a:xfrm>
            <a:off x="8121596" y="5475620"/>
            <a:ext cx="2767342" cy="1382380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Streamline Processes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8197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09198F66888D4FAF60BF3DB19ECCEA" ma:contentTypeVersion="1" ma:contentTypeDescription="Create a new document." ma:contentTypeScope="" ma:versionID="96fb9d17292f13508c5b732794ddd23f">
  <xsd:schema xmlns:xsd="http://www.w3.org/2001/XMLSchema" xmlns:xs="http://www.w3.org/2001/XMLSchema" xmlns:p="http://schemas.microsoft.com/office/2006/metadata/properties" xmlns:ns2="e309d946-9fb8-48a3-ae4d-f86d881f4691" targetNamespace="http://schemas.microsoft.com/office/2006/metadata/properties" ma:root="true" ma:fieldsID="b97990dc9d80ab1d22cb211055bab533" ns2:_="">
    <xsd:import namespace="e309d946-9fb8-48a3-ae4d-f86d881f469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9d946-9fb8-48a3-ae4d-f86d881f46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38552F-9EF5-4419-AA92-A6B7D4C17584}">
  <ds:schemaRefs>
    <ds:schemaRef ds:uri="http://purl.org/dc/dcmitype/"/>
    <ds:schemaRef ds:uri="http://schemas.microsoft.com/office/2006/documentManagement/types"/>
    <ds:schemaRef ds:uri="fab2f6f1-0821-4b71-8c0e-6b042c9ddd41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8a9cb5dc-ad0b-4f4d-b7a4-05b6221d4e38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26D9AFC-473B-4743-B763-D45BCE00D3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D98D28-A76E-4235-82BF-A8C242C409B6}"/>
</file>

<file path=docProps/app.xml><?xml version="1.0" encoding="utf-8"?>
<Properties xmlns="http://schemas.openxmlformats.org/officeDocument/2006/extended-properties" xmlns:vt="http://schemas.openxmlformats.org/officeDocument/2006/docPropsVTypes">
  <TotalTime>16998</TotalTime>
  <Words>131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Custom Design</vt:lpstr>
      <vt:lpstr>PowerPoint Presentation</vt:lpstr>
      <vt:lpstr>DOW’s  Priorities for 2024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Goodmann, Peter (EEC)</dc:creator>
  <cp:lastModifiedBy>Frey, Josiah (EEC)</cp:lastModifiedBy>
  <cp:revision>601</cp:revision>
  <cp:lastPrinted>2019-01-04T17:54:12Z</cp:lastPrinted>
  <dcterms:created xsi:type="dcterms:W3CDTF">2018-11-02T18:29:32Z</dcterms:created>
  <dcterms:modified xsi:type="dcterms:W3CDTF">2024-01-10T16:14:02Z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0x0101000309198F66888D4FAF60BF3DB19ECCEA</vt:lpwstr>
  </property>
</Properties>
</file>