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fntdata" ContentType="application/x-fontdata"/>
  <Default Extension="xml" ContentType="application/xml"/>
  <Override PartName="/ppt/presentation.xml" ContentType="application/vnd.openxmlformats-officedocument.presentationml.presentation.main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Masters/slideMaster1.xml" ContentType="application/vnd.openxmlformats-officedocument.presentationml.slideMaster+xml"/>
  <Override PartName="/ppt/slideLayouts/slideLayout10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6.xml" ContentType="application/vnd.openxmlformats-officedocument.presentationml.notesSlide+xml"/>
  <Override PartName="/ppt/notesMasters/notesMaster1.xml" ContentType="application/vnd.openxmlformats-officedocument.presentationml.notesMaster+xml"/>
  <Override PartName="/ppt/theme/theme2.xml" ContentType="application/vnd.openxmlformats-officedocument.theme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tableStyles.xml" ContentType="application/vnd.openxmlformats-officedocument.presentationml.tableStyles+xml"/>
  <Override PartName="/ppt/viewProps.xml" ContentType="application/vnd.openxmlformats-officedocument.presentationml.viewProp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</p:sldMasterIdLst>
  <p:notesMasterIdLst>
    <p:notesMasterId r:id="rId13"/>
  </p:notesMasterIdLst>
  <p:sldIdLst>
    <p:sldId id="256" r:id="rId2"/>
    <p:sldId id="257" r:id="rId3"/>
    <p:sldId id="258" r:id="rId4"/>
    <p:sldId id="267" r:id="rId5"/>
    <p:sldId id="259" r:id="rId6"/>
    <p:sldId id="294" r:id="rId7"/>
    <p:sldId id="260" r:id="rId8"/>
    <p:sldId id="295" r:id="rId9"/>
    <p:sldId id="261" r:id="rId10"/>
    <p:sldId id="296" r:id="rId11"/>
    <p:sldId id="275" r:id="rId12"/>
  </p:sldIdLst>
  <p:sldSz cx="9144000" cy="5143500" type="screen16x9"/>
  <p:notesSz cx="6858000" cy="9144000"/>
  <p:embeddedFontLst>
    <p:embeddedFont>
      <p:font typeface="Barlow" panose="00000500000000000000" pitchFamily="2" charset="0"/>
      <p:regular r:id="rId14"/>
      <p:bold r:id="rId15"/>
      <p:italic r:id="rId16"/>
      <p:boldItalic r:id="rId17"/>
    </p:embeddedFont>
    <p:embeddedFont>
      <p:font typeface="Barlow Medium" panose="00000600000000000000" pitchFamily="2" charset="0"/>
      <p:regular r:id="rId18"/>
      <p:bold r:id="rId19"/>
      <p:italic r:id="rId20"/>
      <p:boldItalic r:id="rId21"/>
    </p:embeddedFont>
    <p:embeddedFont>
      <p:font typeface="Domine" panose="020B0604020202020204" charset="0"/>
      <p:regular r:id="rId22"/>
      <p:bold r:id="rId23"/>
    </p:embeddedFont>
    <p:embeddedFont>
      <p:font typeface="Nunito Light" pitchFamily="2" charset="0"/>
      <p:regular r:id="rId24"/>
      <p:italic r:id="rId2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F4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3F6E66A-8332-4124-A21B-42AACE44B637}">
  <a:tblStyle styleId="{23F6E66A-8332-4124-A21B-42AACE44B63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39" d="100"/>
          <a:sy n="139" d="100"/>
        </p:scale>
        <p:origin x="804" y="12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font" Target="fonts/font5.fntdata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font" Target="fonts/font8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4.fntdata"/><Relationship Id="rId25" Type="http://schemas.openxmlformats.org/officeDocument/2006/relationships/font" Target="fonts/font12.fntdata"/><Relationship Id="rId2" Type="http://schemas.openxmlformats.org/officeDocument/2006/relationships/slide" Target="slides/slide1.xml"/><Relationship Id="rId16" Type="http://schemas.openxmlformats.org/officeDocument/2006/relationships/font" Target="fonts/font3.fntdata"/><Relationship Id="rId20" Type="http://schemas.openxmlformats.org/officeDocument/2006/relationships/font" Target="fonts/font7.fntdata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1.fntdata"/><Relationship Id="rId32" Type="http://schemas.openxmlformats.org/officeDocument/2006/relationships/customXml" Target="../customXml/item3.xml"/><Relationship Id="rId5" Type="http://schemas.openxmlformats.org/officeDocument/2006/relationships/slide" Target="slides/slide4.xml"/><Relationship Id="rId15" Type="http://schemas.openxmlformats.org/officeDocument/2006/relationships/font" Target="fonts/font2.fntdata"/><Relationship Id="rId23" Type="http://schemas.openxmlformats.org/officeDocument/2006/relationships/font" Target="fonts/font10.fntdata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6.fntdata"/><Relationship Id="rId31" Type="http://schemas.openxmlformats.org/officeDocument/2006/relationships/customXml" Target="../customXml/item2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1.fntdata"/><Relationship Id="rId22" Type="http://schemas.openxmlformats.org/officeDocument/2006/relationships/font" Target="fonts/font9.fntdata"/><Relationship Id="rId27" Type="http://schemas.openxmlformats.org/officeDocument/2006/relationships/viewProps" Target="viewProps.xml"/><Relationship Id="rId30" Type="http://schemas.openxmlformats.org/officeDocument/2006/relationships/customXml" Target="../customXml/item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0" name="Google Shape;690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01" name="Google Shape;690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g287189d492e_0_1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0" name="Google Shape;6950;g287189d492e_0_1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062902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" name="Google Shape;7229;g287189d492e_0_216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30" name="Google Shape;7230;g287189d492e_0_216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6" name="Google Shape;6906;g126d6febbbc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07" name="Google Shape;6907;g126d6febbbc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" name="Google Shape;6912;g287189d492e_0_17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13" name="Google Shape;6913;g287189d492e_0_17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7" name="Google Shape;7097;g287189d492e_0_100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98" name="Google Shape;7098;g287189d492e_0_100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9" name="Google Shape;6939;g287189d492e_0_75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0" name="Google Shape;6940;g287189d492e_0_75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9" name="Google Shape;6939;g287189d492e_0_75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0" name="Google Shape;6940;g287189d492e_0_75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86733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g287189d492e_0_1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0" name="Google Shape;6950;g287189d492e_0_1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g287189d492e_0_1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0" name="Google Shape;6950;g287189d492e_0_1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15162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2" name="Google Shape;6972;g24ae05d5989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73" name="Google Shape;6973;g24ae05d5989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100" y="613475"/>
            <a:ext cx="6093900" cy="221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latin typeface="Domine"/>
                <a:ea typeface="Domine"/>
                <a:cs typeface="Domine"/>
                <a:sym typeface="Domi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713100" y="3003350"/>
            <a:ext cx="3659400" cy="4431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18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2962122" y="784300"/>
            <a:ext cx="14607847" cy="5988650"/>
            <a:chOff x="-2962122" y="784300"/>
            <a:chExt cx="14607847" cy="5988650"/>
          </a:xfrm>
        </p:grpSpPr>
        <p:sp>
          <p:nvSpPr>
            <p:cNvPr id="13" name="Google Shape;13;p2"/>
            <p:cNvSpPr/>
            <p:nvPr/>
          </p:nvSpPr>
          <p:spPr>
            <a:xfrm flipH="1">
              <a:off x="-2962122" y="784300"/>
              <a:ext cx="14607847" cy="5988650"/>
            </a:xfrm>
            <a:custGeom>
              <a:avLst/>
              <a:gdLst/>
              <a:ahLst/>
              <a:cxnLst/>
              <a:rect l="l" t="t" r="r" b="b"/>
              <a:pathLst>
                <a:path w="592070" h="239546" extrusionOk="0">
                  <a:moveTo>
                    <a:pt x="0" y="174033"/>
                  </a:moveTo>
                  <a:lnTo>
                    <a:pt x="50321" y="118957"/>
                  </a:lnTo>
                  <a:lnTo>
                    <a:pt x="67160" y="0"/>
                  </a:lnTo>
                  <a:lnTo>
                    <a:pt x="92211" y="16764"/>
                  </a:lnTo>
                  <a:lnTo>
                    <a:pt x="104386" y="51557"/>
                  </a:lnTo>
                  <a:lnTo>
                    <a:pt x="124960" y="56129"/>
                  </a:lnTo>
                  <a:lnTo>
                    <a:pt x="160774" y="71369"/>
                  </a:lnTo>
                  <a:lnTo>
                    <a:pt x="187444" y="93467"/>
                  </a:lnTo>
                  <a:lnTo>
                    <a:pt x="223032" y="126492"/>
                  </a:lnTo>
                  <a:lnTo>
                    <a:pt x="246118" y="141276"/>
                  </a:lnTo>
                  <a:lnTo>
                    <a:pt x="296330" y="144018"/>
                  </a:lnTo>
                  <a:lnTo>
                    <a:pt x="319525" y="147828"/>
                  </a:lnTo>
                  <a:lnTo>
                    <a:pt x="351070" y="145542"/>
                  </a:lnTo>
                  <a:lnTo>
                    <a:pt x="371482" y="150114"/>
                  </a:lnTo>
                  <a:lnTo>
                    <a:pt x="396533" y="150114"/>
                  </a:lnTo>
                  <a:lnTo>
                    <a:pt x="425208" y="152882"/>
                  </a:lnTo>
                  <a:lnTo>
                    <a:pt x="441190" y="145283"/>
                  </a:lnTo>
                  <a:lnTo>
                    <a:pt x="454906" y="139187"/>
                  </a:lnTo>
                  <a:lnTo>
                    <a:pt x="471670" y="138425"/>
                  </a:lnTo>
                  <a:lnTo>
                    <a:pt x="483755" y="136988"/>
                  </a:lnTo>
                  <a:lnTo>
                    <a:pt x="506496" y="155053"/>
                  </a:lnTo>
                  <a:lnTo>
                    <a:pt x="541272" y="140970"/>
                  </a:lnTo>
                  <a:lnTo>
                    <a:pt x="532039" y="153641"/>
                  </a:lnTo>
                  <a:lnTo>
                    <a:pt x="546745" y="158939"/>
                  </a:lnTo>
                  <a:lnTo>
                    <a:pt x="560446" y="160759"/>
                  </a:lnTo>
                  <a:lnTo>
                    <a:pt x="582164" y="169292"/>
                  </a:lnTo>
                  <a:lnTo>
                    <a:pt x="592070" y="214802"/>
                  </a:lnTo>
                  <a:lnTo>
                    <a:pt x="559684" y="234490"/>
                  </a:lnTo>
                  <a:lnTo>
                    <a:pt x="486533" y="237966"/>
                  </a:lnTo>
                  <a:lnTo>
                    <a:pt x="362708" y="233542"/>
                  </a:lnTo>
                  <a:lnTo>
                    <a:pt x="305560" y="238914"/>
                  </a:lnTo>
                  <a:lnTo>
                    <a:pt x="243839" y="239546"/>
                  </a:lnTo>
                  <a:lnTo>
                    <a:pt x="179831" y="237650"/>
                  </a:lnTo>
                  <a:lnTo>
                    <a:pt x="158115" y="233858"/>
                  </a:lnTo>
                  <a:lnTo>
                    <a:pt x="123443" y="230381"/>
                  </a:lnTo>
                  <a:lnTo>
                    <a:pt x="82295" y="234490"/>
                  </a:lnTo>
                  <a:lnTo>
                    <a:pt x="60959" y="234490"/>
                  </a:lnTo>
                  <a:lnTo>
                    <a:pt x="38100" y="227537"/>
                  </a:lnTo>
                  <a:lnTo>
                    <a:pt x="2628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4" name="Google Shape;14;p2"/>
            <p:cNvGrpSpPr/>
            <p:nvPr/>
          </p:nvGrpSpPr>
          <p:grpSpPr>
            <a:xfrm>
              <a:off x="-820405" y="1473006"/>
              <a:ext cx="11651231" cy="5130113"/>
              <a:chOff x="-820405" y="1473006"/>
              <a:chExt cx="11651231" cy="5130113"/>
            </a:xfrm>
          </p:grpSpPr>
          <p:grpSp>
            <p:nvGrpSpPr>
              <p:cNvPr id="15" name="Google Shape;15;p2"/>
              <p:cNvGrpSpPr/>
              <p:nvPr/>
            </p:nvGrpSpPr>
            <p:grpSpPr>
              <a:xfrm>
                <a:off x="7638559" y="1473006"/>
                <a:ext cx="3192268" cy="2070476"/>
                <a:chOff x="7638559" y="1473006"/>
                <a:chExt cx="3192268" cy="2070476"/>
              </a:xfrm>
            </p:grpSpPr>
            <p:grpSp>
              <p:nvGrpSpPr>
                <p:cNvPr id="16" name="Google Shape;16;p2"/>
                <p:cNvGrpSpPr/>
                <p:nvPr/>
              </p:nvGrpSpPr>
              <p:grpSpPr>
                <a:xfrm>
                  <a:off x="7660126" y="1489181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17" name="Google Shape;17;p2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" name="Google Shape;18;p2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" name="Google Shape;19;p2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" name="Google Shape;20;p2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" name="Google Shape;21;p2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" name="Google Shape;22;p2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" name="Google Shape;23;p2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" name="Google Shape;24;p2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" name="Google Shape;25;p2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" name="Google Shape;26;p2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" name="Google Shape;27;p2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" name="Google Shape;28;p2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" name="Google Shape;29;p2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0" name="Google Shape;30;p2"/>
                <p:cNvGrpSpPr/>
                <p:nvPr/>
              </p:nvGrpSpPr>
              <p:grpSpPr>
                <a:xfrm>
                  <a:off x="7807918" y="1712456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31" name="Google Shape;31;p2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" name="Google Shape;32;p2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" name="Google Shape;33;p2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" name="Google Shape;34;p2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" name="Google Shape;35;p2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" name="Google Shape;36;p2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" name="Google Shape;37;p2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" name="Google Shape;38;p2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" name="Google Shape;39;p2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" name="Google Shape;40;p2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" name="Google Shape;41;p2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" name="Google Shape;42;p2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" name="Google Shape;43;p2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" name="Google Shape;44;p2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" name="Google Shape;45;p2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" name="Google Shape;46;p2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" name="Google Shape;47;p2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" name="Google Shape;48;p2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" name="Google Shape;49;p2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" name="Google Shape;50;p2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" name="Google Shape;51;p2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" name="Google Shape;52;p2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" name="Google Shape;53;p2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" name="Google Shape;54;p2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" name="Google Shape;55;p2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" name="Google Shape;56;p2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" name="Google Shape;57;p2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" name="Google Shape;58;p2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" name="Google Shape;59;p2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" name="Google Shape;60;p2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" name="Google Shape;61;p2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" name="Google Shape;62;p2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" name="Google Shape;63;p2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" name="Google Shape;64;p2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" name="Google Shape;65;p2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" name="Google Shape;66;p2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" name="Google Shape;67;p2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" name="Google Shape;68;p2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" name="Google Shape;69;p2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0" name="Google Shape;70;p2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" name="Google Shape;71;p2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2" name="Google Shape;72;p2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3" name="Google Shape;73;p2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" name="Google Shape;74;p2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" name="Google Shape;75;p2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" name="Google Shape;76;p2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" name="Google Shape;77;p2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" name="Google Shape;78;p2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9" name="Google Shape;79;p2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" name="Google Shape;80;p2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1" name="Google Shape;81;p2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" name="Google Shape;82;p2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" name="Google Shape;83;p2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" name="Google Shape;84;p2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" name="Google Shape;85;p2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6" name="Google Shape;86;p2"/>
                <p:cNvGrpSpPr/>
                <p:nvPr/>
              </p:nvGrpSpPr>
              <p:grpSpPr>
                <a:xfrm>
                  <a:off x="7638559" y="1473006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87" name="Google Shape;87;p2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" name="Google Shape;88;p2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9" name="Google Shape;89;p2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" name="Google Shape;90;p2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1" name="Google Shape;91;p2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2" name="Google Shape;92;p2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" name="Google Shape;93;p2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" name="Google Shape;94;p2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" name="Google Shape;95;p2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6" name="Google Shape;96;p2"/>
              <p:cNvGrpSpPr/>
              <p:nvPr/>
            </p:nvGrpSpPr>
            <p:grpSpPr>
              <a:xfrm>
                <a:off x="713052" y="4366985"/>
                <a:ext cx="3902734" cy="1342925"/>
                <a:chOff x="10320677" y="-52865"/>
                <a:chExt cx="3902734" cy="1342925"/>
              </a:xfrm>
            </p:grpSpPr>
            <p:grpSp>
              <p:nvGrpSpPr>
                <p:cNvPr id="97" name="Google Shape;97;p2"/>
                <p:cNvGrpSpPr/>
                <p:nvPr/>
              </p:nvGrpSpPr>
              <p:grpSpPr>
                <a:xfrm flipH="1">
                  <a:off x="11305437" y="669165"/>
                  <a:ext cx="1141488" cy="334651"/>
                  <a:chOff x="6597922" y="2714372"/>
                  <a:chExt cx="1091289" cy="319934"/>
                </a:xfrm>
              </p:grpSpPr>
              <p:sp>
                <p:nvSpPr>
                  <p:cNvPr id="98" name="Google Shape;98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" name="Google Shape;99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" name="Google Shape;100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" name="Google Shape;101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" name="Google Shape;102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" name="Google Shape;103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" name="Google Shape;104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" name="Google Shape;105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" name="Google Shape;106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" name="Google Shape;107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" name="Google Shape;108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9" name="Google Shape;109;p2"/>
                <p:cNvSpPr/>
                <p:nvPr/>
              </p:nvSpPr>
              <p:spPr>
                <a:xfrm flipH="1">
                  <a:off x="12212604" y="172873"/>
                  <a:ext cx="166855" cy="16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 flipH="1">
                  <a:off x="11909808" y="309461"/>
                  <a:ext cx="68354" cy="64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 flipH="1">
                  <a:off x="12280369" y="203135"/>
                  <a:ext cx="371158" cy="1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 flipH="1">
                  <a:off x="12465390" y="346967"/>
                  <a:ext cx="308062" cy="150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 flipH="1">
                  <a:off x="12116730" y="250047"/>
                  <a:ext cx="414917" cy="234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 flipH="1">
                  <a:off x="12064098" y="254720"/>
                  <a:ext cx="92833" cy="130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 flipH="1">
                  <a:off x="11959348" y="264126"/>
                  <a:ext cx="160019" cy="12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 flipH="1">
                  <a:off x="12613427" y="403284"/>
                  <a:ext cx="429522" cy="124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 flipH="1">
                  <a:off x="12533160" y="377696"/>
                  <a:ext cx="257526" cy="132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 flipH="1">
                  <a:off x="12798452" y="327688"/>
                  <a:ext cx="220487" cy="67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 flipH="1">
                  <a:off x="13257586" y="271896"/>
                  <a:ext cx="199688" cy="10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 flipH="1">
                  <a:off x="12906827" y="355847"/>
                  <a:ext cx="41772" cy="42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 flipH="1">
                  <a:off x="12931828" y="338613"/>
                  <a:ext cx="215345" cy="8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 flipH="1">
                  <a:off x="12723909" y="485074"/>
                  <a:ext cx="94411" cy="124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 flipH="1">
                  <a:off x="13200276" y="273473"/>
                  <a:ext cx="106913" cy="73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 flipH="1">
                  <a:off x="13338906" y="297952"/>
                  <a:ext cx="293456" cy="125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 flipH="1">
                  <a:off x="13024072" y="352166"/>
                  <a:ext cx="396689" cy="134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 flipH="1">
                  <a:off x="12773392" y="465795"/>
                  <a:ext cx="104343" cy="1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 flipH="1">
                  <a:off x="12825031" y="452241"/>
                  <a:ext cx="350769" cy="150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 flipH="1">
                  <a:off x="12247543" y="895246"/>
                  <a:ext cx="13087" cy="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 flipH="1">
                  <a:off x="11668004" y="762864"/>
                  <a:ext cx="9932" cy="4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 flipH="1">
                  <a:off x="12183980" y="906696"/>
                  <a:ext cx="28160" cy="6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 flipH="1">
                  <a:off x="12974700" y="69176"/>
                  <a:ext cx="677818" cy="69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 flipH="1">
                  <a:off x="12874929" y="161130"/>
                  <a:ext cx="56027" cy="33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 flipH="1">
                  <a:off x="13204069" y="125903"/>
                  <a:ext cx="319629" cy="34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 flipH="1">
                  <a:off x="13075897" y="143137"/>
                  <a:ext cx="105453" cy="3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 flipH="1">
                  <a:off x="12975063" y="180526"/>
                  <a:ext cx="71334" cy="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 flipH="1">
                  <a:off x="12806399" y="211956"/>
                  <a:ext cx="146232" cy="53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 flipH="1">
                  <a:off x="11128760" y="209620"/>
                  <a:ext cx="747224" cy="6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2"/>
                <p:cNvSpPr/>
                <p:nvPr/>
              </p:nvSpPr>
              <p:spPr>
                <a:xfrm flipH="1">
                  <a:off x="10936566" y="286384"/>
                  <a:ext cx="135423" cy="4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2"/>
                <p:cNvSpPr/>
                <p:nvPr/>
              </p:nvSpPr>
              <p:spPr>
                <a:xfrm flipH="1">
                  <a:off x="11324756" y="484898"/>
                  <a:ext cx="1108216" cy="88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 flipH="1">
                  <a:off x="12493201" y="585090"/>
                  <a:ext cx="183330" cy="19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 flipH="1">
                  <a:off x="11464930" y="605479"/>
                  <a:ext cx="66076" cy="20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 flipH="1">
                  <a:off x="12640817" y="536309"/>
                  <a:ext cx="925179" cy="319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 flipH="1">
                  <a:off x="12426953" y="881634"/>
                  <a:ext cx="119825" cy="41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 flipH="1">
                  <a:off x="12326236" y="935907"/>
                  <a:ext cx="38617" cy="8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 flipH="1">
                  <a:off x="12932518" y="623355"/>
                  <a:ext cx="738344" cy="139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 flipH="1">
                  <a:off x="12794014" y="800137"/>
                  <a:ext cx="96981" cy="5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 flipH="1">
                  <a:off x="13578789" y="571010"/>
                  <a:ext cx="60058" cy="25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 flipH="1">
                  <a:off x="13109771" y="665535"/>
                  <a:ext cx="645335" cy="9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 flipH="1">
                  <a:off x="13011751" y="735407"/>
                  <a:ext cx="74606" cy="38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 flipH="1">
                  <a:off x="10924751" y="638837"/>
                  <a:ext cx="810028" cy="17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 flipH="1">
                  <a:off x="11778126" y="624465"/>
                  <a:ext cx="80156" cy="12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 flipH="1">
                  <a:off x="11387055" y="630191"/>
                  <a:ext cx="35170" cy="13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 flipH="1">
                  <a:off x="11173582" y="576210"/>
                  <a:ext cx="119649" cy="43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 flipH="1">
                  <a:off x="11016536" y="723255"/>
                  <a:ext cx="561382" cy="137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 flipH="1">
                  <a:off x="12408722" y="1102114"/>
                  <a:ext cx="299474" cy="6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 flipH="1">
                  <a:off x="12741611" y="1061453"/>
                  <a:ext cx="87984" cy="31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 flipH="1">
                  <a:off x="11852704" y="1052106"/>
                  <a:ext cx="1390339" cy="237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 flipH="1">
                  <a:off x="11574349" y="1073429"/>
                  <a:ext cx="241460" cy="10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 flipH="1">
                  <a:off x="11453772" y="1033878"/>
                  <a:ext cx="52814" cy="191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 flipH="1">
                  <a:off x="10767015" y="296783"/>
                  <a:ext cx="727477" cy="1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 flipH="1">
                  <a:off x="13202361" y="-49301"/>
                  <a:ext cx="1021050" cy="181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 flipH="1">
                  <a:off x="13839227" y="152075"/>
                  <a:ext cx="273184" cy="45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 flipH="1">
                  <a:off x="13805518" y="-52865"/>
                  <a:ext cx="271431" cy="64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 flipH="1">
                  <a:off x="10856643" y="633404"/>
                  <a:ext cx="271723" cy="68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 flipH="1">
                  <a:off x="10645273" y="981183"/>
                  <a:ext cx="354449" cy="170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 flipH="1">
                  <a:off x="10797232" y="800838"/>
                  <a:ext cx="74839" cy="15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 flipH="1">
                  <a:off x="10320677" y="8068"/>
                  <a:ext cx="3599235" cy="1195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 flipH="1">
                  <a:off x="10911380" y="1011153"/>
                  <a:ext cx="460661" cy="74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 flipH="1">
                  <a:off x="13085766" y="908390"/>
                  <a:ext cx="341655" cy="67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 flipH="1">
                  <a:off x="13778934" y="856630"/>
                  <a:ext cx="357429" cy="4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 flipH="1">
                  <a:off x="13508272" y="920776"/>
                  <a:ext cx="162648" cy="2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172;p2"/>
                <p:cNvSpPr/>
                <p:nvPr/>
              </p:nvSpPr>
              <p:spPr>
                <a:xfrm flipH="1">
                  <a:off x="11070166" y="1103808"/>
                  <a:ext cx="613203" cy="10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173;p2"/>
                <p:cNvSpPr/>
                <p:nvPr/>
              </p:nvSpPr>
              <p:spPr>
                <a:xfrm flipH="1">
                  <a:off x="10923247" y="1135238"/>
                  <a:ext cx="97098" cy="44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4" name="Google Shape;174;p2"/>
              <p:cNvGrpSpPr/>
              <p:nvPr/>
            </p:nvGrpSpPr>
            <p:grpSpPr>
              <a:xfrm>
                <a:off x="3770955" y="3698161"/>
                <a:ext cx="3252377" cy="1342934"/>
                <a:chOff x="-5787433" y="3260936"/>
                <a:chExt cx="3252377" cy="1342934"/>
              </a:xfrm>
            </p:grpSpPr>
            <p:grpSp>
              <p:nvGrpSpPr>
                <p:cNvPr id="175" name="Google Shape;175;p2"/>
                <p:cNvGrpSpPr/>
                <p:nvPr/>
              </p:nvGrpSpPr>
              <p:grpSpPr>
                <a:xfrm>
                  <a:off x="-5787433" y="3260936"/>
                  <a:ext cx="3252377" cy="1342934"/>
                  <a:chOff x="1133650" y="3105500"/>
                  <a:chExt cx="3428608" cy="1415701"/>
                </a:xfrm>
              </p:grpSpPr>
              <p:sp>
                <p:nvSpPr>
                  <p:cNvPr id="176" name="Google Shape;176;p2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7" name="Google Shape;177;p2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8" name="Google Shape;178;p2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79" name="Google Shape;179;p2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0" name="Google Shape;180;p2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1" name="Google Shape;181;p2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2" name="Google Shape;182;p2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3" name="Google Shape;183;p2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4" name="Google Shape;184;p2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5" name="Google Shape;185;p2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6" name="Google Shape;186;p2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7" name="Google Shape;187;p2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8" name="Google Shape;188;p2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89" name="Google Shape;189;p2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0" name="Google Shape;190;p2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" name="Google Shape;191;p2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2" name="Google Shape;192;p2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3" name="Google Shape;193;p2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94" name="Google Shape;194;p2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195" name="Google Shape;195;p2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6" name="Google Shape;196;p2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7" name="Google Shape;197;p2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98" name="Google Shape;198;p2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199" name="Google Shape;199;p2"/>
                <p:cNvSpPr/>
                <p:nvPr/>
              </p:nvSpPr>
              <p:spPr>
                <a:xfrm>
                  <a:off x="-4336771" y="3537782"/>
                  <a:ext cx="91786" cy="4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200;p2"/>
                <p:cNvSpPr/>
                <p:nvPr/>
              </p:nvSpPr>
              <p:spPr>
                <a:xfrm>
                  <a:off x="-3658293" y="4077987"/>
                  <a:ext cx="33204" cy="63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201;p2"/>
                <p:cNvSpPr/>
                <p:nvPr/>
              </p:nvSpPr>
              <p:spPr>
                <a:xfrm>
                  <a:off x="-4614660" y="3381167"/>
                  <a:ext cx="188394" cy="196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2"/>
                <p:cNvSpPr/>
                <p:nvPr/>
              </p:nvSpPr>
              <p:spPr>
                <a:xfrm>
                  <a:off x="-3824078" y="4056879"/>
                  <a:ext cx="38896" cy="56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2"/>
                <p:cNvSpPr/>
                <p:nvPr/>
              </p:nvSpPr>
              <p:spPr>
                <a:xfrm>
                  <a:off x="-3805025" y="4058302"/>
                  <a:ext cx="57949" cy="62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204;p2"/>
                <p:cNvSpPr/>
                <p:nvPr/>
              </p:nvSpPr>
              <p:spPr>
                <a:xfrm>
                  <a:off x="-4298032" y="3556677"/>
                  <a:ext cx="72021" cy="36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2"/>
                <p:cNvSpPr/>
                <p:nvPr/>
              </p:nvSpPr>
              <p:spPr>
                <a:xfrm>
                  <a:off x="-4622408" y="3410024"/>
                  <a:ext cx="119219" cy="18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2"/>
                <p:cNvSpPr/>
                <p:nvPr/>
              </p:nvSpPr>
              <p:spPr>
                <a:xfrm>
                  <a:off x="-4944017" y="3771557"/>
                  <a:ext cx="831606" cy="263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2"/>
                <p:cNvSpPr/>
                <p:nvPr/>
              </p:nvSpPr>
              <p:spPr>
                <a:xfrm>
                  <a:off x="-4623831" y="3433425"/>
                  <a:ext cx="86094" cy="172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2"/>
                <p:cNvSpPr/>
                <p:nvPr/>
              </p:nvSpPr>
              <p:spPr>
                <a:xfrm>
                  <a:off x="-3810638" y="3527188"/>
                  <a:ext cx="45221" cy="93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2"/>
                <p:cNvSpPr/>
                <p:nvPr/>
              </p:nvSpPr>
              <p:spPr>
                <a:xfrm>
                  <a:off x="-3628646" y="4091427"/>
                  <a:ext cx="32493" cy="5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2"/>
                <p:cNvSpPr/>
                <p:nvPr/>
              </p:nvSpPr>
              <p:spPr>
                <a:xfrm>
                  <a:off x="-3657582" y="3416427"/>
                  <a:ext cx="60716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2"/>
                <p:cNvSpPr/>
                <p:nvPr/>
              </p:nvSpPr>
              <p:spPr>
                <a:xfrm>
                  <a:off x="-3790874" y="3526081"/>
                  <a:ext cx="60005" cy="83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2"/>
                <p:cNvSpPr/>
                <p:nvPr/>
              </p:nvSpPr>
              <p:spPr>
                <a:xfrm>
                  <a:off x="-4725421" y="4259268"/>
                  <a:ext cx="18420" cy="1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2"/>
                <p:cNvSpPr/>
                <p:nvPr/>
              </p:nvSpPr>
              <p:spPr>
                <a:xfrm>
                  <a:off x="-4771275" y="4127004"/>
                  <a:ext cx="486046" cy="68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214;p2"/>
                <p:cNvSpPr/>
                <p:nvPr/>
              </p:nvSpPr>
              <p:spPr>
                <a:xfrm>
                  <a:off x="-4892550" y="4314846"/>
                  <a:ext cx="1395128" cy="200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15" name="Google Shape;215;p2"/>
                <p:cNvGrpSpPr/>
                <p:nvPr/>
              </p:nvGrpSpPr>
              <p:grpSpPr>
                <a:xfrm>
                  <a:off x="-5377130" y="3274612"/>
                  <a:ext cx="2395882" cy="1139837"/>
                  <a:chOff x="1566186" y="3119918"/>
                  <a:chExt cx="2525703" cy="1201600"/>
                </a:xfrm>
              </p:grpSpPr>
              <p:sp>
                <p:nvSpPr>
                  <p:cNvPr id="216" name="Google Shape;216;p2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" name="Google Shape;217;p2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" name="Google Shape;218;p2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" name="Google Shape;219;p2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" name="Google Shape;220;p2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" name="Google Shape;221;p2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" name="Google Shape;222;p2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" name="Google Shape;223;p2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" name="Google Shape;224;p2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" name="Google Shape;225;p2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" name="Google Shape;226;p2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" name="Google Shape;227;p2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" name="Google Shape;228;p2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" name="Google Shape;229;p2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" name="Google Shape;230;p2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" name="Google Shape;231;p2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" name="Google Shape;232;p2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" name="Google Shape;233;p2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" name="Google Shape;234;p2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" name="Google Shape;235;p2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" name="Google Shape;236;p2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" name="Google Shape;237;p2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8" name="Google Shape;238;p2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" name="Google Shape;239;p2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" name="Google Shape;240;p2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" name="Google Shape;241;p2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42" name="Google Shape;242;p2"/>
                <p:cNvSpPr/>
                <p:nvPr/>
              </p:nvSpPr>
              <p:spPr>
                <a:xfrm>
                  <a:off x="-4912315" y="4293817"/>
                  <a:ext cx="43798" cy="7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2"/>
                <p:cNvSpPr/>
                <p:nvPr/>
              </p:nvSpPr>
              <p:spPr>
                <a:xfrm>
                  <a:off x="-3479147" y="4154042"/>
                  <a:ext cx="630563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2"/>
                <p:cNvSpPr/>
                <p:nvPr/>
              </p:nvSpPr>
              <p:spPr>
                <a:xfrm>
                  <a:off x="-5075886" y="4211991"/>
                  <a:ext cx="110760" cy="158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5" name="Google Shape;245;p2"/>
              <p:cNvGrpSpPr/>
              <p:nvPr/>
            </p:nvGrpSpPr>
            <p:grpSpPr>
              <a:xfrm>
                <a:off x="2838252" y="4822098"/>
                <a:ext cx="3902734" cy="1342925"/>
                <a:chOff x="10320677" y="-52865"/>
                <a:chExt cx="3902734" cy="1342925"/>
              </a:xfrm>
            </p:grpSpPr>
            <p:grpSp>
              <p:nvGrpSpPr>
                <p:cNvPr id="246" name="Google Shape;246;p2"/>
                <p:cNvGrpSpPr/>
                <p:nvPr/>
              </p:nvGrpSpPr>
              <p:grpSpPr>
                <a:xfrm flipH="1">
                  <a:off x="11305437" y="669165"/>
                  <a:ext cx="1141488" cy="334651"/>
                  <a:chOff x="6597922" y="2714372"/>
                  <a:chExt cx="1091289" cy="319934"/>
                </a:xfrm>
              </p:grpSpPr>
              <p:sp>
                <p:nvSpPr>
                  <p:cNvPr id="247" name="Google Shape;247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" name="Google Shape;248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" name="Google Shape;249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" name="Google Shape;250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" name="Google Shape;251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" name="Google Shape;252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" name="Google Shape;253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" name="Google Shape;254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" name="Google Shape;255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" name="Google Shape;256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" name="Google Shape;257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58" name="Google Shape;258;p2"/>
                <p:cNvSpPr/>
                <p:nvPr/>
              </p:nvSpPr>
              <p:spPr>
                <a:xfrm flipH="1">
                  <a:off x="12212604" y="172873"/>
                  <a:ext cx="166855" cy="16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259;p2"/>
                <p:cNvSpPr/>
                <p:nvPr/>
              </p:nvSpPr>
              <p:spPr>
                <a:xfrm flipH="1">
                  <a:off x="11909808" y="309461"/>
                  <a:ext cx="68354" cy="64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260;p2"/>
                <p:cNvSpPr/>
                <p:nvPr/>
              </p:nvSpPr>
              <p:spPr>
                <a:xfrm flipH="1">
                  <a:off x="12280369" y="203135"/>
                  <a:ext cx="371158" cy="1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261;p2"/>
                <p:cNvSpPr/>
                <p:nvPr/>
              </p:nvSpPr>
              <p:spPr>
                <a:xfrm flipH="1">
                  <a:off x="12465390" y="346967"/>
                  <a:ext cx="308062" cy="150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 flipH="1">
                  <a:off x="12116730" y="250047"/>
                  <a:ext cx="414917" cy="234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 flipH="1">
                  <a:off x="12064098" y="254720"/>
                  <a:ext cx="92833" cy="130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 flipH="1">
                  <a:off x="11959348" y="264126"/>
                  <a:ext cx="160019" cy="12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 flipH="1">
                  <a:off x="12613427" y="403284"/>
                  <a:ext cx="429522" cy="124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 flipH="1">
                  <a:off x="12533160" y="377696"/>
                  <a:ext cx="257526" cy="132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 flipH="1">
                  <a:off x="12798452" y="327688"/>
                  <a:ext cx="220487" cy="67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 flipH="1">
                  <a:off x="13257586" y="271896"/>
                  <a:ext cx="199688" cy="10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 flipH="1">
                  <a:off x="12906827" y="355847"/>
                  <a:ext cx="41772" cy="42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 flipH="1">
                  <a:off x="12931828" y="338613"/>
                  <a:ext cx="215345" cy="8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 flipH="1">
                  <a:off x="12723909" y="485074"/>
                  <a:ext cx="94411" cy="124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 flipH="1">
                  <a:off x="13200276" y="273473"/>
                  <a:ext cx="106913" cy="73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 flipH="1">
                  <a:off x="13338906" y="297952"/>
                  <a:ext cx="293456" cy="125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 flipH="1">
                  <a:off x="13024072" y="352166"/>
                  <a:ext cx="396689" cy="134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 flipH="1">
                  <a:off x="12773392" y="465795"/>
                  <a:ext cx="104343" cy="1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 flipH="1">
                  <a:off x="12825031" y="452241"/>
                  <a:ext cx="350769" cy="150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 flipH="1">
                  <a:off x="12247543" y="895246"/>
                  <a:ext cx="13087" cy="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 flipH="1">
                  <a:off x="11668004" y="762864"/>
                  <a:ext cx="9932" cy="4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 flipH="1">
                  <a:off x="12183980" y="906696"/>
                  <a:ext cx="28160" cy="6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 flipH="1">
                  <a:off x="12974700" y="69176"/>
                  <a:ext cx="677818" cy="69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 flipH="1">
                  <a:off x="12874929" y="161130"/>
                  <a:ext cx="56027" cy="33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2"/>
                <p:cNvSpPr/>
                <p:nvPr/>
              </p:nvSpPr>
              <p:spPr>
                <a:xfrm flipH="1">
                  <a:off x="13204069" y="125903"/>
                  <a:ext cx="319629" cy="34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2"/>
                <p:cNvSpPr/>
                <p:nvPr/>
              </p:nvSpPr>
              <p:spPr>
                <a:xfrm flipH="1">
                  <a:off x="13075897" y="143137"/>
                  <a:ext cx="105453" cy="3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2"/>
                <p:cNvSpPr/>
                <p:nvPr/>
              </p:nvSpPr>
              <p:spPr>
                <a:xfrm flipH="1">
                  <a:off x="12975063" y="180526"/>
                  <a:ext cx="71334" cy="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285;p2"/>
                <p:cNvSpPr/>
                <p:nvPr/>
              </p:nvSpPr>
              <p:spPr>
                <a:xfrm flipH="1">
                  <a:off x="12806399" y="211956"/>
                  <a:ext cx="146232" cy="53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286;p2"/>
                <p:cNvSpPr/>
                <p:nvPr/>
              </p:nvSpPr>
              <p:spPr>
                <a:xfrm flipH="1">
                  <a:off x="11128760" y="209620"/>
                  <a:ext cx="747224" cy="6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287;p2"/>
                <p:cNvSpPr/>
                <p:nvPr/>
              </p:nvSpPr>
              <p:spPr>
                <a:xfrm flipH="1">
                  <a:off x="10936566" y="286384"/>
                  <a:ext cx="135423" cy="4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288;p2"/>
                <p:cNvSpPr/>
                <p:nvPr/>
              </p:nvSpPr>
              <p:spPr>
                <a:xfrm flipH="1">
                  <a:off x="11324756" y="484898"/>
                  <a:ext cx="1108216" cy="88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289;p2"/>
                <p:cNvSpPr/>
                <p:nvPr/>
              </p:nvSpPr>
              <p:spPr>
                <a:xfrm flipH="1">
                  <a:off x="12493201" y="585090"/>
                  <a:ext cx="183330" cy="19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290;p2"/>
                <p:cNvSpPr/>
                <p:nvPr/>
              </p:nvSpPr>
              <p:spPr>
                <a:xfrm flipH="1">
                  <a:off x="11464930" y="605479"/>
                  <a:ext cx="66076" cy="20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291;p2"/>
                <p:cNvSpPr/>
                <p:nvPr/>
              </p:nvSpPr>
              <p:spPr>
                <a:xfrm flipH="1">
                  <a:off x="12640817" y="536309"/>
                  <a:ext cx="925179" cy="319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292;p2"/>
                <p:cNvSpPr/>
                <p:nvPr/>
              </p:nvSpPr>
              <p:spPr>
                <a:xfrm flipH="1">
                  <a:off x="12426953" y="881634"/>
                  <a:ext cx="119825" cy="41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293;p2"/>
                <p:cNvSpPr/>
                <p:nvPr/>
              </p:nvSpPr>
              <p:spPr>
                <a:xfrm flipH="1">
                  <a:off x="12326236" y="935907"/>
                  <a:ext cx="38617" cy="8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294;p2"/>
                <p:cNvSpPr/>
                <p:nvPr/>
              </p:nvSpPr>
              <p:spPr>
                <a:xfrm flipH="1">
                  <a:off x="12932518" y="623355"/>
                  <a:ext cx="738344" cy="139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295;p2"/>
                <p:cNvSpPr/>
                <p:nvPr/>
              </p:nvSpPr>
              <p:spPr>
                <a:xfrm flipH="1">
                  <a:off x="12794014" y="800137"/>
                  <a:ext cx="96981" cy="5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296;p2"/>
                <p:cNvSpPr/>
                <p:nvPr/>
              </p:nvSpPr>
              <p:spPr>
                <a:xfrm flipH="1">
                  <a:off x="13578789" y="571010"/>
                  <a:ext cx="60058" cy="25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297;p2"/>
                <p:cNvSpPr/>
                <p:nvPr/>
              </p:nvSpPr>
              <p:spPr>
                <a:xfrm flipH="1">
                  <a:off x="13109771" y="665535"/>
                  <a:ext cx="645335" cy="9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298;p2"/>
                <p:cNvSpPr/>
                <p:nvPr/>
              </p:nvSpPr>
              <p:spPr>
                <a:xfrm flipH="1">
                  <a:off x="13011751" y="735407"/>
                  <a:ext cx="74606" cy="38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2"/>
                <p:cNvSpPr/>
                <p:nvPr/>
              </p:nvSpPr>
              <p:spPr>
                <a:xfrm flipH="1">
                  <a:off x="10924751" y="638837"/>
                  <a:ext cx="810028" cy="17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2"/>
                <p:cNvSpPr/>
                <p:nvPr/>
              </p:nvSpPr>
              <p:spPr>
                <a:xfrm flipH="1">
                  <a:off x="11778126" y="624465"/>
                  <a:ext cx="80156" cy="12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2"/>
                <p:cNvSpPr/>
                <p:nvPr/>
              </p:nvSpPr>
              <p:spPr>
                <a:xfrm flipH="1">
                  <a:off x="11387055" y="630191"/>
                  <a:ext cx="35170" cy="13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302;p2"/>
                <p:cNvSpPr/>
                <p:nvPr/>
              </p:nvSpPr>
              <p:spPr>
                <a:xfrm flipH="1">
                  <a:off x="11173582" y="576210"/>
                  <a:ext cx="119649" cy="43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2"/>
                <p:cNvSpPr/>
                <p:nvPr/>
              </p:nvSpPr>
              <p:spPr>
                <a:xfrm flipH="1">
                  <a:off x="11016536" y="723255"/>
                  <a:ext cx="561382" cy="137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304;p2"/>
                <p:cNvSpPr/>
                <p:nvPr/>
              </p:nvSpPr>
              <p:spPr>
                <a:xfrm flipH="1">
                  <a:off x="12408722" y="1102114"/>
                  <a:ext cx="299474" cy="6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305;p2"/>
                <p:cNvSpPr/>
                <p:nvPr/>
              </p:nvSpPr>
              <p:spPr>
                <a:xfrm flipH="1">
                  <a:off x="12741611" y="1061453"/>
                  <a:ext cx="87984" cy="31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306;p2"/>
                <p:cNvSpPr/>
                <p:nvPr/>
              </p:nvSpPr>
              <p:spPr>
                <a:xfrm flipH="1">
                  <a:off x="11852704" y="1052106"/>
                  <a:ext cx="1390339" cy="237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2"/>
                <p:cNvSpPr/>
                <p:nvPr/>
              </p:nvSpPr>
              <p:spPr>
                <a:xfrm flipH="1">
                  <a:off x="11574349" y="1073429"/>
                  <a:ext cx="241460" cy="10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2"/>
                <p:cNvSpPr/>
                <p:nvPr/>
              </p:nvSpPr>
              <p:spPr>
                <a:xfrm flipH="1">
                  <a:off x="11453772" y="1033878"/>
                  <a:ext cx="52814" cy="191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2"/>
                <p:cNvSpPr/>
                <p:nvPr/>
              </p:nvSpPr>
              <p:spPr>
                <a:xfrm flipH="1">
                  <a:off x="10767015" y="296783"/>
                  <a:ext cx="727477" cy="1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310;p2"/>
                <p:cNvSpPr/>
                <p:nvPr/>
              </p:nvSpPr>
              <p:spPr>
                <a:xfrm flipH="1">
                  <a:off x="13202361" y="-49301"/>
                  <a:ext cx="1021050" cy="181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2"/>
                <p:cNvSpPr/>
                <p:nvPr/>
              </p:nvSpPr>
              <p:spPr>
                <a:xfrm flipH="1">
                  <a:off x="13839227" y="152075"/>
                  <a:ext cx="273184" cy="45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312;p2"/>
                <p:cNvSpPr/>
                <p:nvPr/>
              </p:nvSpPr>
              <p:spPr>
                <a:xfrm flipH="1">
                  <a:off x="13805518" y="-52865"/>
                  <a:ext cx="271431" cy="64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2"/>
                <p:cNvSpPr/>
                <p:nvPr/>
              </p:nvSpPr>
              <p:spPr>
                <a:xfrm flipH="1">
                  <a:off x="10856643" y="633404"/>
                  <a:ext cx="271723" cy="68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2"/>
                <p:cNvSpPr/>
                <p:nvPr/>
              </p:nvSpPr>
              <p:spPr>
                <a:xfrm flipH="1">
                  <a:off x="10645273" y="981183"/>
                  <a:ext cx="354449" cy="170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315;p2"/>
                <p:cNvSpPr/>
                <p:nvPr/>
              </p:nvSpPr>
              <p:spPr>
                <a:xfrm flipH="1">
                  <a:off x="10797232" y="800838"/>
                  <a:ext cx="74839" cy="15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316;p2"/>
                <p:cNvSpPr/>
                <p:nvPr/>
              </p:nvSpPr>
              <p:spPr>
                <a:xfrm flipH="1">
                  <a:off x="10320677" y="8068"/>
                  <a:ext cx="3599235" cy="1195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317;p2"/>
                <p:cNvSpPr/>
                <p:nvPr/>
              </p:nvSpPr>
              <p:spPr>
                <a:xfrm flipH="1">
                  <a:off x="10911380" y="1011153"/>
                  <a:ext cx="460661" cy="74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318;p2"/>
                <p:cNvSpPr/>
                <p:nvPr/>
              </p:nvSpPr>
              <p:spPr>
                <a:xfrm flipH="1">
                  <a:off x="13085766" y="908390"/>
                  <a:ext cx="341655" cy="67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2"/>
                <p:cNvSpPr/>
                <p:nvPr/>
              </p:nvSpPr>
              <p:spPr>
                <a:xfrm flipH="1">
                  <a:off x="13778934" y="856630"/>
                  <a:ext cx="357429" cy="4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2"/>
                <p:cNvSpPr/>
                <p:nvPr/>
              </p:nvSpPr>
              <p:spPr>
                <a:xfrm flipH="1">
                  <a:off x="13508272" y="920776"/>
                  <a:ext cx="162648" cy="2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321;p2"/>
                <p:cNvSpPr/>
                <p:nvPr/>
              </p:nvSpPr>
              <p:spPr>
                <a:xfrm flipH="1">
                  <a:off x="11070166" y="1103808"/>
                  <a:ext cx="613203" cy="10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 flipH="1">
                  <a:off x="10923247" y="1135238"/>
                  <a:ext cx="97098" cy="44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3" name="Google Shape;323;p2"/>
              <p:cNvGrpSpPr/>
              <p:nvPr/>
            </p:nvGrpSpPr>
            <p:grpSpPr>
              <a:xfrm>
                <a:off x="-820405" y="4186998"/>
                <a:ext cx="3252377" cy="1342934"/>
                <a:chOff x="-820405" y="4186998"/>
                <a:chExt cx="3252377" cy="1342934"/>
              </a:xfrm>
            </p:grpSpPr>
            <p:grpSp>
              <p:nvGrpSpPr>
                <p:cNvPr id="324" name="Google Shape;324;p2"/>
                <p:cNvGrpSpPr/>
                <p:nvPr/>
              </p:nvGrpSpPr>
              <p:grpSpPr>
                <a:xfrm flipH="1">
                  <a:off x="-820405" y="4186998"/>
                  <a:ext cx="3252377" cy="1342934"/>
                  <a:chOff x="1133650" y="3105500"/>
                  <a:chExt cx="3428608" cy="1415701"/>
                </a:xfrm>
              </p:grpSpPr>
              <p:sp>
                <p:nvSpPr>
                  <p:cNvPr id="325" name="Google Shape;325;p2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6" name="Google Shape;326;p2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7" name="Google Shape;327;p2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8" name="Google Shape;328;p2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" name="Google Shape;329;p2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" name="Google Shape;330;p2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" name="Google Shape;331;p2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" name="Google Shape;332;p2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" name="Google Shape;333;p2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" name="Google Shape;334;p2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5" name="Google Shape;335;p2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" name="Google Shape;336;p2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" name="Google Shape;337;p2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" name="Google Shape;338;p2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9" name="Google Shape;339;p2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0" name="Google Shape;340;p2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" name="Google Shape;341;p2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" name="Google Shape;342;p2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43" name="Google Shape;343;p2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344" name="Google Shape;344;p2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5" name="Google Shape;345;p2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6" name="Google Shape;346;p2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47" name="Google Shape;347;p2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348" name="Google Shape;348;p2"/>
                <p:cNvSpPr/>
                <p:nvPr/>
              </p:nvSpPr>
              <p:spPr>
                <a:xfrm flipH="1">
                  <a:off x="889525" y="4463844"/>
                  <a:ext cx="91786" cy="4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349;p2"/>
                <p:cNvSpPr/>
                <p:nvPr/>
              </p:nvSpPr>
              <p:spPr>
                <a:xfrm flipH="1">
                  <a:off x="269629" y="5004050"/>
                  <a:ext cx="33204" cy="63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" name="Google Shape;350;p2"/>
                <p:cNvSpPr/>
                <p:nvPr/>
              </p:nvSpPr>
              <p:spPr>
                <a:xfrm flipH="1">
                  <a:off x="1070806" y="4307230"/>
                  <a:ext cx="188394" cy="196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351;p2"/>
                <p:cNvSpPr/>
                <p:nvPr/>
              </p:nvSpPr>
              <p:spPr>
                <a:xfrm flipH="1">
                  <a:off x="429722" y="4982941"/>
                  <a:ext cx="38896" cy="56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352;p2"/>
                <p:cNvSpPr/>
                <p:nvPr/>
              </p:nvSpPr>
              <p:spPr>
                <a:xfrm flipH="1">
                  <a:off x="391616" y="4984364"/>
                  <a:ext cx="57949" cy="62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353;p2"/>
                <p:cNvSpPr/>
                <p:nvPr/>
              </p:nvSpPr>
              <p:spPr>
                <a:xfrm flipH="1">
                  <a:off x="870550" y="4482739"/>
                  <a:ext cx="72021" cy="36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" name="Google Shape;354;p2"/>
                <p:cNvSpPr/>
                <p:nvPr/>
              </p:nvSpPr>
              <p:spPr>
                <a:xfrm flipH="1">
                  <a:off x="1147729" y="4336086"/>
                  <a:ext cx="119219" cy="18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" name="Google Shape;355;p2"/>
                <p:cNvSpPr/>
                <p:nvPr/>
              </p:nvSpPr>
              <p:spPr>
                <a:xfrm flipH="1">
                  <a:off x="756951" y="4697620"/>
                  <a:ext cx="831606" cy="263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" name="Google Shape;356;p2"/>
                <p:cNvSpPr/>
                <p:nvPr/>
              </p:nvSpPr>
              <p:spPr>
                <a:xfrm flipH="1">
                  <a:off x="1182277" y="4359487"/>
                  <a:ext cx="86094" cy="172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" name="Google Shape;357;p2"/>
                <p:cNvSpPr/>
                <p:nvPr/>
              </p:nvSpPr>
              <p:spPr>
                <a:xfrm flipH="1">
                  <a:off x="409957" y="4453251"/>
                  <a:ext cx="45221" cy="93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" name="Google Shape;358;p2"/>
                <p:cNvSpPr/>
                <p:nvPr/>
              </p:nvSpPr>
              <p:spPr>
                <a:xfrm flipH="1">
                  <a:off x="240693" y="5017490"/>
                  <a:ext cx="32493" cy="5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359;p2"/>
                <p:cNvSpPr/>
                <p:nvPr/>
              </p:nvSpPr>
              <p:spPr>
                <a:xfrm flipH="1">
                  <a:off x="241405" y="4342490"/>
                  <a:ext cx="60716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360;p2"/>
                <p:cNvSpPr/>
                <p:nvPr/>
              </p:nvSpPr>
              <p:spPr>
                <a:xfrm flipH="1">
                  <a:off x="375409" y="4452144"/>
                  <a:ext cx="60005" cy="83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361;p2"/>
                <p:cNvSpPr/>
                <p:nvPr/>
              </p:nvSpPr>
              <p:spPr>
                <a:xfrm flipH="1">
                  <a:off x="1351540" y="5185331"/>
                  <a:ext cx="18420" cy="1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362;p2"/>
                <p:cNvSpPr/>
                <p:nvPr/>
              </p:nvSpPr>
              <p:spPr>
                <a:xfrm flipH="1">
                  <a:off x="929769" y="5053066"/>
                  <a:ext cx="486046" cy="68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363;p2"/>
                <p:cNvSpPr/>
                <p:nvPr/>
              </p:nvSpPr>
              <p:spPr>
                <a:xfrm flipH="1">
                  <a:off x="141962" y="5240909"/>
                  <a:ext cx="1395128" cy="200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64" name="Google Shape;364;p2"/>
                <p:cNvGrpSpPr/>
                <p:nvPr/>
              </p:nvGrpSpPr>
              <p:grpSpPr>
                <a:xfrm flipH="1">
                  <a:off x="-374213" y="4200675"/>
                  <a:ext cx="2395882" cy="1139837"/>
                  <a:chOff x="1566186" y="3119918"/>
                  <a:chExt cx="2525703" cy="1201600"/>
                </a:xfrm>
              </p:grpSpPr>
              <p:sp>
                <p:nvSpPr>
                  <p:cNvPr id="365" name="Google Shape;365;p2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" name="Google Shape;366;p2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" name="Google Shape;367;p2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" name="Google Shape;368;p2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" name="Google Shape;369;p2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" name="Google Shape;370;p2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1" name="Google Shape;371;p2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" name="Google Shape;372;p2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" name="Google Shape;373;p2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" name="Google Shape;374;p2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5" name="Google Shape;375;p2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6" name="Google Shape;376;p2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" name="Google Shape;377;p2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" name="Google Shape;378;p2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" name="Google Shape;379;p2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" name="Google Shape;380;p2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" name="Google Shape;381;p2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" name="Google Shape;382;p2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3" name="Google Shape;383;p2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" name="Google Shape;384;p2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" name="Google Shape;385;p2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" name="Google Shape;386;p2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" name="Google Shape;387;p2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" name="Google Shape;388;p2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" name="Google Shape;389;p2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" name="Google Shape;390;p2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91" name="Google Shape;391;p2"/>
                <p:cNvSpPr/>
                <p:nvPr/>
              </p:nvSpPr>
              <p:spPr>
                <a:xfrm flipH="1">
                  <a:off x="1513056" y="5219879"/>
                  <a:ext cx="43798" cy="7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392;p2"/>
                <p:cNvSpPr/>
                <p:nvPr/>
              </p:nvSpPr>
              <p:spPr>
                <a:xfrm flipH="1">
                  <a:off x="-506876" y="5080104"/>
                  <a:ext cx="630563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93" name="Google Shape;393;p2"/>
              <p:cNvSpPr/>
              <p:nvPr/>
            </p:nvSpPr>
            <p:spPr>
              <a:xfrm flipH="1">
                <a:off x="1609666" y="5138054"/>
                <a:ext cx="110760" cy="15811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4" name="Google Shape;394;p2"/>
              <p:cNvGrpSpPr/>
              <p:nvPr/>
            </p:nvGrpSpPr>
            <p:grpSpPr>
              <a:xfrm>
                <a:off x="6262709" y="2743394"/>
                <a:ext cx="3192268" cy="2070476"/>
                <a:chOff x="6262709" y="2743394"/>
                <a:chExt cx="3192268" cy="2070476"/>
              </a:xfrm>
            </p:grpSpPr>
            <p:grpSp>
              <p:nvGrpSpPr>
                <p:cNvPr id="395" name="Google Shape;395;p2"/>
                <p:cNvGrpSpPr/>
                <p:nvPr/>
              </p:nvGrpSpPr>
              <p:grpSpPr>
                <a:xfrm>
                  <a:off x="6284276" y="2759569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396" name="Google Shape;396;p2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7" name="Google Shape;397;p2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8" name="Google Shape;398;p2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9" name="Google Shape;399;p2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0" name="Google Shape;400;p2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1" name="Google Shape;401;p2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2" name="Google Shape;402;p2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3" name="Google Shape;403;p2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4" name="Google Shape;404;p2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5" name="Google Shape;405;p2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6" name="Google Shape;406;p2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7" name="Google Shape;407;p2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08" name="Google Shape;408;p2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09" name="Google Shape;409;p2"/>
                <p:cNvGrpSpPr/>
                <p:nvPr/>
              </p:nvGrpSpPr>
              <p:grpSpPr>
                <a:xfrm>
                  <a:off x="6432068" y="2982843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410" name="Google Shape;410;p2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1" name="Google Shape;411;p2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2" name="Google Shape;412;p2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3" name="Google Shape;413;p2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4" name="Google Shape;414;p2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5" name="Google Shape;415;p2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6" name="Google Shape;416;p2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7" name="Google Shape;417;p2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8" name="Google Shape;418;p2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19" name="Google Shape;419;p2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0" name="Google Shape;420;p2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1" name="Google Shape;421;p2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2" name="Google Shape;422;p2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3" name="Google Shape;423;p2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4" name="Google Shape;424;p2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5" name="Google Shape;425;p2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6" name="Google Shape;426;p2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7" name="Google Shape;427;p2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8" name="Google Shape;428;p2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29" name="Google Shape;429;p2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0" name="Google Shape;430;p2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1" name="Google Shape;431;p2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2" name="Google Shape;432;p2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3" name="Google Shape;433;p2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" name="Google Shape;434;p2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" name="Google Shape;435;p2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" name="Google Shape;436;p2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" name="Google Shape;437;p2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" name="Google Shape;438;p2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" name="Google Shape;439;p2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0" name="Google Shape;440;p2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1" name="Google Shape;441;p2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" name="Google Shape;442;p2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" name="Google Shape;443;p2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" name="Google Shape;444;p2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" name="Google Shape;445;p2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" name="Google Shape;446;p2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" name="Google Shape;447;p2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" name="Google Shape;448;p2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" name="Google Shape;449;p2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0" name="Google Shape;450;p2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1" name="Google Shape;451;p2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2" name="Google Shape;452;p2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3" name="Google Shape;453;p2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4" name="Google Shape;454;p2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5" name="Google Shape;455;p2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6" name="Google Shape;456;p2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7" name="Google Shape;457;p2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8" name="Google Shape;458;p2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9" name="Google Shape;459;p2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0" name="Google Shape;460;p2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1" name="Google Shape;461;p2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2" name="Google Shape;462;p2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3" name="Google Shape;463;p2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4" name="Google Shape;464;p2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65" name="Google Shape;465;p2"/>
                <p:cNvGrpSpPr/>
                <p:nvPr/>
              </p:nvGrpSpPr>
              <p:grpSpPr>
                <a:xfrm>
                  <a:off x="6262709" y="2743394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466" name="Google Shape;466;p2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7" name="Google Shape;467;p2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8" name="Google Shape;468;p2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9" name="Google Shape;469;p2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0" name="Google Shape;470;p2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1" name="Google Shape;471;p2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2" name="Google Shape;472;p2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3" name="Google Shape;473;p2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4" name="Google Shape;474;p2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75" name="Google Shape;475;p2"/>
              <p:cNvGrpSpPr/>
              <p:nvPr/>
            </p:nvGrpSpPr>
            <p:grpSpPr>
              <a:xfrm flipH="1">
                <a:off x="5907497" y="4603957"/>
                <a:ext cx="3902689" cy="1999163"/>
                <a:chOff x="2266783" y="4027842"/>
                <a:chExt cx="4275982" cy="2190383"/>
              </a:xfrm>
            </p:grpSpPr>
            <p:grpSp>
              <p:nvGrpSpPr>
                <p:cNvPr id="476" name="Google Shape;476;p2"/>
                <p:cNvGrpSpPr/>
                <p:nvPr/>
              </p:nvGrpSpPr>
              <p:grpSpPr>
                <a:xfrm>
                  <a:off x="4212859" y="5537808"/>
                  <a:ext cx="1250617" cy="366645"/>
                  <a:chOff x="6597922" y="2714372"/>
                  <a:chExt cx="1091289" cy="319934"/>
                </a:xfrm>
              </p:grpSpPr>
              <p:sp>
                <p:nvSpPr>
                  <p:cNvPr id="477" name="Google Shape;477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" name="Google Shape;478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" name="Google Shape;479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" name="Google Shape;480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1" name="Google Shape;481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2" name="Google Shape;482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" name="Google Shape;483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4" name="Google Shape;484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" name="Google Shape;485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6" name="Google Shape;486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7" name="Google Shape;487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8" name="Google Shape;488;p2"/>
                <p:cNvGrpSpPr/>
                <p:nvPr/>
              </p:nvGrpSpPr>
              <p:grpSpPr>
                <a:xfrm>
                  <a:off x="2622547" y="4258722"/>
                  <a:ext cx="806391" cy="384376"/>
                  <a:chOff x="5210215" y="1598241"/>
                  <a:chExt cx="703657" cy="335407"/>
                </a:xfrm>
              </p:grpSpPr>
              <p:sp>
                <p:nvSpPr>
                  <p:cNvPr id="489" name="Google Shape;489;p2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" name="Google Shape;490;p2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" name="Google Shape;491;p2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" name="Google Shape;492;p2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3" name="Google Shape;493;p2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" name="Google Shape;494;p2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" name="Google Shape;495;p2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6" name="Google Shape;496;p2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97" name="Google Shape;497;p2"/>
                <p:cNvGrpSpPr/>
                <p:nvPr/>
              </p:nvGrpSpPr>
              <p:grpSpPr>
                <a:xfrm>
                  <a:off x="3431689" y="4040004"/>
                  <a:ext cx="2315607" cy="784112"/>
                  <a:chOff x="5916272" y="1407387"/>
                  <a:chExt cx="2020600" cy="684216"/>
                </a:xfrm>
              </p:grpSpPr>
              <p:sp>
                <p:nvSpPr>
                  <p:cNvPr id="498" name="Google Shape;498;p2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9" name="Google Shape;499;p2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0" name="Google Shape;500;p2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" name="Google Shape;501;p2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" name="Google Shape;502;p2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" name="Google Shape;503;p2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" name="Google Shape;504;p2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5" name="Google Shape;505;p2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6" name="Google Shape;506;p2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7" name="Google Shape;507;p2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8" name="Google Shape;508;p2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9" name="Google Shape;509;p2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0" name="Google Shape;510;p2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11" name="Google Shape;511;p2"/>
                <p:cNvSpPr/>
                <p:nvPr/>
              </p:nvSpPr>
              <p:spPr>
                <a:xfrm>
                  <a:off x="4287110" y="4994182"/>
                  <a:ext cx="182813" cy="178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512;p2"/>
                <p:cNvSpPr/>
                <p:nvPr/>
              </p:nvSpPr>
              <p:spPr>
                <a:xfrm>
                  <a:off x="4726790" y="5143835"/>
                  <a:ext cx="74892" cy="70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513;p2"/>
                <p:cNvSpPr/>
                <p:nvPr/>
              </p:nvSpPr>
              <p:spPr>
                <a:xfrm>
                  <a:off x="3989018" y="5027339"/>
                  <a:ext cx="406656" cy="185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514;p2"/>
                <p:cNvSpPr/>
                <p:nvPr/>
              </p:nvSpPr>
              <p:spPr>
                <a:xfrm>
                  <a:off x="3855431" y="5184928"/>
                  <a:ext cx="337525" cy="165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515;p2"/>
                <p:cNvSpPr/>
                <p:nvPr/>
              </p:nvSpPr>
              <p:spPr>
                <a:xfrm>
                  <a:off x="4120365" y="5078738"/>
                  <a:ext cx="454599" cy="25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516;p2"/>
                <p:cNvSpPr/>
                <p:nvPr/>
              </p:nvSpPr>
              <p:spPr>
                <a:xfrm>
                  <a:off x="4530921" y="5083858"/>
                  <a:ext cx="101712" cy="142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517;p2"/>
                <p:cNvSpPr/>
                <p:nvPr/>
              </p:nvSpPr>
              <p:spPr>
                <a:xfrm>
                  <a:off x="4572079" y="5094164"/>
                  <a:ext cx="175323" cy="133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" name="Google Shape;518;p2"/>
                <p:cNvSpPr/>
                <p:nvPr/>
              </p:nvSpPr>
              <p:spPr>
                <a:xfrm>
                  <a:off x="3560156" y="5246633"/>
                  <a:ext cx="470602" cy="136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" name="Google Shape;519;p2"/>
                <p:cNvSpPr/>
                <p:nvPr/>
              </p:nvSpPr>
              <p:spPr>
                <a:xfrm>
                  <a:off x="3836548" y="5218597"/>
                  <a:ext cx="282156" cy="145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" name="Google Shape;520;p2"/>
                <p:cNvSpPr/>
                <p:nvPr/>
              </p:nvSpPr>
              <p:spPr>
                <a:xfrm>
                  <a:off x="3586464" y="5163805"/>
                  <a:ext cx="241574" cy="73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2"/>
                <p:cNvSpPr/>
                <p:nvPr/>
              </p:nvSpPr>
              <p:spPr>
                <a:xfrm>
                  <a:off x="3106201" y="5102677"/>
                  <a:ext cx="218786" cy="111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2"/>
                <p:cNvSpPr/>
                <p:nvPr/>
              </p:nvSpPr>
              <p:spPr>
                <a:xfrm>
                  <a:off x="3663531" y="5194657"/>
                  <a:ext cx="45767" cy="46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2"/>
                <p:cNvSpPr/>
                <p:nvPr/>
              </p:nvSpPr>
              <p:spPr>
                <a:xfrm>
                  <a:off x="3445963" y="5175775"/>
                  <a:ext cx="235941" cy="93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2"/>
                <p:cNvSpPr/>
                <p:nvPr/>
              </p:nvSpPr>
              <p:spPr>
                <a:xfrm>
                  <a:off x="3806272" y="5336245"/>
                  <a:ext cx="103440" cy="135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2"/>
                <p:cNvSpPr/>
                <p:nvPr/>
              </p:nvSpPr>
              <p:spPr>
                <a:xfrm>
                  <a:off x="3270641" y="5104405"/>
                  <a:ext cx="117138" cy="8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2"/>
                <p:cNvSpPr/>
                <p:nvPr/>
              </p:nvSpPr>
              <p:spPr>
                <a:xfrm>
                  <a:off x="2914365" y="5131225"/>
                  <a:ext cx="321522" cy="1371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2"/>
                <p:cNvSpPr/>
                <p:nvPr/>
              </p:nvSpPr>
              <p:spPr>
                <a:xfrm>
                  <a:off x="3146207" y="5190625"/>
                  <a:ext cx="434628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2"/>
                <p:cNvSpPr/>
                <p:nvPr/>
              </p:nvSpPr>
              <p:spPr>
                <a:xfrm>
                  <a:off x="3741174" y="5315122"/>
                  <a:ext cx="114322" cy="156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2"/>
                <p:cNvSpPr/>
                <p:nvPr/>
              </p:nvSpPr>
              <p:spPr>
                <a:xfrm>
                  <a:off x="3414598" y="5300272"/>
                  <a:ext cx="384316" cy="164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0" name="Google Shape;530;p2"/>
                <p:cNvGrpSpPr/>
                <p:nvPr/>
              </p:nvGrpSpPr>
              <p:grpSpPr>
                <a:xfrm>
                  <a:off x="2266783" y="4027842"/>
                  <a:ext cx="4275982" cy="2190383"/>
                  <a:chOff x="4899775" y="1396775"/>
                  <a:chExt cx="3731223" cy="1911329"/>
                </a:xfrm>
              </p:grpSpPr>
              <p:sp>
                <p:nvSpPr>
                  <p:cNvPr id="531" name="Google Shape;531;p2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" name="Google Shape;532;p2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" name="Google Shape;533;p2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" name="Google Shape;534;p2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" name="Google Shape;535;p2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" name="Google Shape;536;p2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" name="Google Shape;537;p2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" name="Google Shape;538;p2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" name="Google Shape;539;p2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" name="Google Shape;540;p2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" name="Google Shape;541;p2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" name="Google Shape;542;p2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" name="Google Shape;543;p2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" name="Google Shape;544;p2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" name="Google Shape;545;p2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" name="Google Shape;546;p2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" name="Google Shape;547;p2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" name="Google Shape;548;p2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" name="Google Shape;549;p2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0" name="Google Shape;550;p2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1" name="Google Shape;551;p2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" name="Google Shape;552;p2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" name="Google Shape;553;p2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" name="Google Shape;554;p2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" name="Google Shape;555;p2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" name="Google Shape;556;p2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" name="Google Shape;557;p2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" name="Google Shape;558;p2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" name="Google Shape;559;p2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" name="Google Shape;560;p2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" name="Google Shape;561;p2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" name="Google Shape;562;p2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" name="Google Shape;563;p2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" name="Google Shape;564;p2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5" name="Google Shape;565;p2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" name="Google Shape;566;p2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" name="Google Shape;567;p2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" name="Google Shape;568;p2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" name="Google Shape;569;p2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" name="Google Shape;570;p2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" name="Google Shape;571;p2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" name="Google Shape;572;p2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" name="Google Shape;573;p2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" name="Google Shape;574;p2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" name="Google Shape;575;p2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" name="Google Shape;576;p2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" name="Google Shape;577;p2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" name="Google Shape;578;p2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" name="Google Shape;579;p2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0" name="Google Shape;580;p2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" name="Google Shape;581;p2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" name="Google Shape;582;p2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" name="Google Shape;583;p2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4" name="Google Shape;584;p2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5" name="Google Shape;585;p2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6" name="Google Shape;586;p2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7" name="Google Shape;587;p2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8" name="Google Shape;588;p2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9" name="Google Shape;589;p2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0" name="Google Shape;590;p2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" name="Google Shape;591;p2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" name="Google Shape;592;p2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" name="Google Shape;593;p2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4" name="Google Shape;594;p2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5" name="Google Shape;595;p2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" name="Google Shape;596;p2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" name="Google Shape;597;p2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" name="Google Shape;598;p2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9" name="Google Shape;599;p2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0" name="Google Shape;3230;p11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1" name="Google Shape;3231;p11"/>
          <p:cNvSpPr txBox="1">
            <a:spLocks noGrp="1"/>
          </p:cNvSpPr>
          <p:nvPr>
            <p:ph type="title" hasCustomPrompt="1"/>
          </p:nvPr>
        </p:nvSpPr>
        <p:spPr>
          <a:xfrm>
            <a:off x="2402400" y="1210550"/>
            <a:ext cx="4339200" cy="13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232" name="Google Shape;3232;p11"/>
          <p:cNvSpPr txBox="1">
            <a:spLocks noGrp="1"/>
          </p:cNvSpPr>
          <p:nvPr>
            <p:ph type="subTitle" idx="1"/>
          </p:nvPr>
        </p:nvSpPr>
        <p:spPr>
          <a:xfrm>
            <a:off x="2402400" y="2521425"/>
            <a:ext cx="4339200" cy="4377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5"/>
              </a:buClr>
              <a:buSzPts val="1600"/>
              <a:buNone/>
              <a:defRPr sz="16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grpSp>
        <p:nvGrpSpPr>
          <p:cNvPr id="3233" name="Google Shape;3233;p11"/>
          <p:cNvGrpSpPr/>
          <p:nvPr/>
        </p:nvGrpSpPr>
        <p:grpSpPr>
          <a:xfrm>
            <a:off x="-2837263" y="1858252"/>
            <a:ext cx="14316617" cy="4161030"/>
            <a:chOff x="-2837263" y="1858252"/>
            <a:chExt cx="14316617" cy="4161030"/>
          </a:xfrm>
        </p:grpSpPr>
        <p:sp>
          <p:nvSpPr>
            <p:cNvPr id="3234" name="Google Shape;3234;p11"/>
            <p:cNvSpPr/>
            <p:nvPr/>
          </p:nvSpPr>
          <p:spPr>
            <a:xfrm>
              <a:off x="-1399750" y="2826225"/>
              <a:ext cx="12278050" cy="3116100"/>
            </a:xfrm>
            <a:custGeom>
              <a:avLst/>
              <a:gdLst/>
              <a:ahLst/>
              <a:cxnLst/>
              <a:rect l="l" t="t" r="r" b="b"/>
              <a:pathLst>
                <a:path w="491122" h="124644" extrusionOk="0">
                  <a:moveTo>
                    <a:pt x="0" y="59131"/>
                  </a:moveTo>
                  <a:lnTo>
                    <a:pt x="41741" y="4055"/>
                  </a:lnTo>
                  <a:lnTo>
                    <a:pt x="64524" y="4415"/>
                  </a:lnTo>
                  <a:lnTo>
                    <a:pt x="94752" y="11468"/>
                  </a:lnTo>
                  <a:lnTo>
                    <a:pt x="105023" y="24364"/>
                  </a:lnTo>
                  <a:lnTo>
                    <a:pt x="113973" y="40324"/>
                  </a:lnTo>
                  <a:lnTo>
                    <a:pt x="138108" y="47977"/>
                  </a:lnTo>
                  <a:lnTo>
                    <a:pt x="164773" y="50560"/>
                  </a:lnTo>
                  <a:lnTo>
                    <a:pt x="184613" y="57984"/>
                  </a:lnTo>
                  <a:lnTo>
                    <a:pt x="216107" y="42679"/>
                  </a:lnTo>
                  <a:lnTo>
                    <a:pt x="242597" y="44739"/>
                  </a:lnTo>
                  <a:lnTo>
                    <a:pt x="263495" y="40030"/>
                  </a:lnTo>
                  <a:lnTo>
                    <a:pt x="290540" y="42361"/>
                  </a:lnTo>
                  <a:lnTo>
                    <a:pt x="306468" y="45916"/>
                  </a:lnTo>
                  <a:lnTo>
                    <a:pt x="315886" y="42384"/>
                  </a:lnTo>
                  <a:lnTo>
                    <a:pt x="329131" y="45033"/>
                  </a:lnTo>
                  <a:lnTo>
                    <a:pt x="351206" y="33849"/>
                  </a:lnTo>
                  <a:lnTo>
                    <a:pt x="366217" y="24724"/>
                  </a:lnTo>
                  <a:lnTo>
                    <a:pt x="383878" y="12656"/>
                  </a:lnTo>
                  <a:lnTo>
                    <a:pt x="395651" y="0"/>
                  </a:lnTo>
                  <a:lnTo>
                    <a:pt x="419198" y="1177"/>
                  </a:lnTo>
                  <a:lnTo>
                    <a:pt x="442037" y="9353"/>
                  </a:lnTo>
                  <a:lnTo>
                    <a:pt x="441326" y="38739"/>
                  </a:lnTo>
                  <a:lnTo>
                    <a:pt x="453525" y="44037"/>
                  </a:lnTo>
                  <a:lnTo>
                    <a:pt x="464890" y="45857"/>
                  </a:lnTo>
                  <a:lnTo>
                    <a:pt x="482905" y="54390"/>
                  </a:lnTo>
                  <a:lnTo>
                    <a:pt x="491122" y="99900"/>
                  </a:lnTo>
                  <a:lnTo>
                    <a:pt x="464258" y="119588"/>
                  </a:lnTo>
                  <a:lnTo>
                    <a:pt x="403579" y="123064"/>
                  </a:lnTo>
                  <a:lnTo>
                    <a:pt x="300867" y="118640"/>
                  </a:lnTo>
                  <a:lnTo>
                    <a:pt x="253462" y="124012"/>
                  </a:lnTo>
                  <a:lnTo>
                    <a:pt x="202264" y="124644"/>
                  </a:lnTo>
                  <a:lnTo>
                    <a:pt x="149170" y="122748"/>
                  </a:lnTo>
                  <a:lnTo>
                    <a:pt x="131156" y="118956"/>
                  </a:lnTo>
                  <a:lnTo>
                    <a:pt x="102396" y="115479"/>
                  </a:lnTo>
                  <a:lnTo>
                    <a:pt x="68264" y="119588"/>
                  </a:lnTo>
                  <a:lnTo>
                    <a:pt x="50566" y="119588"/>
                  </a:lnTo>
                  <a:lnTo>
                    <a:pt x="31604" y="112635"/>
                  </a:lnTo>
                  <a:lnTo>
                    <a:pt x="21807" y="1028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3235" name="Google Shape;3235;p11"/>
            <p:cNvGrpSpPr/>
            <p:nvPr/>
          </p:nvGrpSpPr>
          <p:grpSpPr>
            <a:xfrm>
              <a:off x="-2837263" y="1858252"/>
              <a:ext cx="14316617" cy="4161030"/>
              <a:chOff x="-2837263" y="1858252"/>
              <a:chExt cx="14316617" cy="4161030"/>
            </a:xfrm>
          </p:grpSpPr>
          <p:grpSp>
            <p:nvGrpSpPr>
              <p:cNvPr id="3236" name="Google Shape;3236;p11"/>
              <p:cNvGrpSpPr/>
              <p:nvPr/>
            </p:nvGrpSpPr>
            <p:grpSpPr>
              <a:xfrm>
                <a:off x="259080" y="425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237" name="Google Shape;3237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238" name="Google Shape;3238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39" name="Google Shape;3239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0" name="Google Shape;3240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1" name="Google Shape;3241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2" name="Google Shape;3242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3" name="Google Shape;3243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4" name="Google Shape;3244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5" name="Google Shape;3245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246" name="Google Shape;3246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247" name="Google Shape;3247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8" name="Google Shape;3248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49" name="Google Shape;3249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0" name="Google Shape;3250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1" name="Google Shape;3251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2" name="Google Shape;3252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3" name="Google Shape;3253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4" name="Google Shape;3254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5" name="Google Shape;3255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6" name="Google Shape;3256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7" name="Google Shape;3257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8" name="Google Shape;3258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59" name="Google Shape;3259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260" name="Google Shape;3260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1" name="Google Shape;3261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2" name="Google Shape;3262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3" name="Google Shape;3263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4" name="Google Shape;3264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5" name="Google Shape;3265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6" name="Google Shape;3266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7" name="Google Shape;3267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8" name="Google Shape;3268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9" name="Google Shape;3269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0" name="Google Shape;3270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1" name="Google Shape;3271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2" name="Google Shape;3272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3" name="Google Shape;3273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4" name="Google Shape;3274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5" name="Google Shape;3275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6" name="Google Shape;3276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7" name="Google Shape;3277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8" name="Google Shape;3278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9" name="Google Shape;3279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0" name="Google Shape;3280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1" name="Google Shape;3281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2" name="Google Shape;3282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3" name="Google Shape;3283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4" name="Google Shape;3284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85" name="Google Shape;3285;p11"/>
              <p:cNvGrpSpPr/>
              <p:nvPr/>
            </p:nvGrpSpPr>
            <p:grpSpPr>
              <a:xfrm rot="1440716">
                <a:off x="-2532123" y="2695241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3286" name="Google Shape;3286;p1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287" name="Google Shape;3287;p1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88" name="Google Shape;3288;p1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89" name="Google Shape;3289;p1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0" name="Google Shape;3290;p1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1" name="Google Shape;3291;p1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2" name="Google Shape;3292;p1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3" name="Google Shape;3293;p1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4" name="Google Shape;3294;p1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5" name="Google Shape;3295;p1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6" name="Google Shape;3296;p1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7" name="Google Shape;3297;p1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8" name="Google Shape;3298;p1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299" name="Google Shape;3299;p1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0" name="Google Shape;3300;p1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1" name="Google Shape;3301;p1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2" name="Google Shape;3302;p1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3" name="Google Shape;3303;p1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4" name="Google Shape;3304;p1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5" name="Google Shape;3305;p1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6" name="Google Shape;3306;p1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307" name="Google Shape;3307;p1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308" name="Google Shape;3308;p1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09" name="Google Shape;3309;p1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0" name="Google Shape;3310;p1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1" name="Google Shape;3311;p1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2" name="Google Shape;3312;p1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3" name="Google Shape;3313;p1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4" name="Google Shape;3314;p1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5" name="Google Shape;3315;p1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6" name="Google Shape;3316;p1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7" name="Google Shape;3317;p1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8" name="Google Shape;3318;p1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19" name="Google Shape;3319;p1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0" name="Google Shape;3320;p1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321" name="Google Shape;3321;p1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322" name="Google Shape;3322;p1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323" name="Google Shape;3323;p1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4" name="Google Shape;3324;p1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5" name="Google Shape;3325;p1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6" name="Google Shape;3326;p1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7" name="Google Shape;3327;p1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8" name="Google Shape;3328;p1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29" name="Google Shape;3329;p1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0" name="Google Shape;3330;p1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1" name="Google Shape;3331;p1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2" name="Google Shape;3332;p1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3" name="Google Shape;3333;p1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4" name="Google Shape;3334;p1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5" name="Google Shape;3335;p1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6" name="Google Shape;3336;p1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7" name="Google Shape;3337;p1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8" name="Google Shape;3338;p1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39" name="Google Shape;3339;p1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0" name="Google Shape;3340;p1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1" name="Google Shape;3341;p1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2" name="Google Shape;3342;p1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3" name="Google Shape;3343;p1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4" name="Google Shape;3344;p1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5" name="Google Shape;3345;p1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6" name="Google Shape;3346;p1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7" name="Google Shape;3347;p1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8" name="Google Shape;3348;p1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49" name="Google Shape;3349;p1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350" name="Google Shape;3350;p1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351" name="Google Shape;3351;p1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2" name="Google Shape;3352;p1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3" name="Google Shape;3353;p1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4" name="Google Shape;3354;p1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5" name="Google Shape;3355;p1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6" name="Google Shape;3356;p1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7" name="Google Shape;3357;p1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8" name="Google Shape;3358;p1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59" name="Google Shape;3359;p1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60" name="Google Shape;3360;p1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361" name="Google Shape;3361;p1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362" name="Google Shape;3362;p11"/>
              <p:cNvGrpSpPr/>
              <p:nvPr/>
            </p:nvGrpSpPr>
            <p:grpSpPr>
              <a:xfrm>
                <a:off x="4912429" y="4324509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363" name="Google Shape;3363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364" name="Google Shape;3364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5" name="Google Shape;3365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6" name="Google Shape;3366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7" name="Google Shape;3367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8" name="Google Shape;3368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69" name="Google Shape;3369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0" name="Google Shape;3370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1" name="Google Shape;3371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372" name="Google Shape;3372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373" name="Google Shape;3373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4" name="Google Shape;3374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5" name="Google Shape;3375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6" name="Google Shape;3376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7" name="Google Shape;3377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8" name="Google Shape;3378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79" name="Google Shape;3379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0" name="Google Shape;3380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1" name="Google Shape;3381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2" name="Google Shape;3382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3" name="Google Shape;3383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4" name="Google Shape;3384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385" name="Google Shape;3385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386" name="Google Shape;3386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7" name="Google Shape;3387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8" name="Google Shape;3388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9" name="Google Shape;3389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0" name="Google Shape;3390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1" name="Google Shape;3391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2" name="Google Shape;3392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3" name="Google Shape;3393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4" name="Google Shape;3394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5" name="Google Shape;3395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6" name="Google Shape;3396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7" name="Google Shape;3397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8" name="Google Shape;3398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9" name="Google Shape;3399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0" name="Google Shape;3400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1" name="Google Shape;3401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2" name="Google Shape;3402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3" name="Google Shape;3403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4" name="Google Shape;3404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5" name="Google Shape;3405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6" name="Google Shape;3406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7" name="Google Shape;3407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8" name="Google Shape;3408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9" name="Google Shape;3409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0" name="Google Shape;3410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11" name="Google Shape;3411;p11"/>
              <p:cNvGrpSpPr/>
              <p:nvPr/>
            </p:nvGrpSpPr>
            <p:grpSpPr>
              <a:xfrm>
                <a:off x="1937942" y="4731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412" name="Google Shape;3412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413" name="Google Shape;3413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4" name="Google Shape;3414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5" name="Google Shape;3415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6" name="Google Shape;3416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7" name="Google Shape;3417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8" name="Google Shape;3418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19" name="Google Shape;3419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0" name="Google Shape;3420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421" name="Google Shape;3421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422" name="Google Shape;3422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3" name="Google Shape;3423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4" name="Google Shape;3424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5" name="Google Shape;3425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6" name="Google Shape;3426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7" name="Google Shape;3427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8" name="Google Shape;3428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29" name="Google Shape;3429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0" name="Google Shape;3430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1" name="Google Shape;3431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2" name="Google Shape;3432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3" name="Google Shape;3433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34" name="Google Shape;3434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435" name="Google Shape;3435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6" name="Google Shape;3436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7" name="Google Shape;3437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8" name="Google Shape;3438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9" name="Google Shape;3439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0" name="Google Shape;3440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1" name="Google Shape;3441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2" name="Google Shape;3442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3" name="Google Shape;3443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4" name="Google Shape;3444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5" name="Google Shape;3445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6" name="Google Shape;3446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7" name="Google Shape;3447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8" name="Google Shape;3448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9" name="Google Shape;3449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0" name="Google Shape;3450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1" name="Google Shape;3451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2" name="Google Shape;3452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3" name="Google Shape;3453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4" name="Google Shape;3454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5" name="Google Shape;3455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6" name="Google Shape;3456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7" name="Google Shape;3457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8" name="Google Shape;3458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9" name="Google Shape;3459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60" name="Google Shape;3460;p11"/>
              <p:cNvGrpSpPr/>
              <p:nvPr/>
            </p:nvGrpSpPr>
            <p:grpSpPr>
              <a:xfrm rot="-401405">
                <a:off x="6707316" y="2972346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3461" name="Google Shape;3461;p11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462" name="Google Shape;3462;p1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3" name="Google Shape;3463;p1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4" name="Google Shape;3464;p1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5" name="Google Shape;3465;p1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6" name="Google Shape;3466;p1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7" name="Google Shape;3467;p1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8" name="Google Shape;3468;p1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69" name="Google Shape;3469;p1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0" name="Google Shape;3470;p1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1" name="Google Shape;3471;p1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2" name="Google Shape;3472;p1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3" name="Google Shape;3473;p1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4" name="Google Shape;3474;p1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5" name="Google Shape;3475;p1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6" name="Google Shape;3476;p1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7" name="Google Shape;3477;p1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8" name="Google Shape;3478;p1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79" name="Google Shape;3479;p1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0" name="Google Shape;3480;p1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1" name="Google Shape;3481;p1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482" name="Google Shape;3482;p11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483" name="Google Shape;3483;p1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4" name="Google Shape;3484;p1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5" name="Google Shape;3485;p1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6" name="Google Shape;3486;p1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7" name="Google Shape;3487;p1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8" name="Google Shape;3488;p1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89" name="Google Shape;3489;p1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0" name="Google Shape;3490;p1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1" name="Google Shape;3491;p1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2" name="Google Shape;3492;p1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3" name="Google Shape;3493;p1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4" name="Google Shape;3494;p1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5" name="Google Shape;3495;p1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496" name="Google Shape;3496;p11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497" name="Google Shape;3497;p11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498" name="Google Shape;3498;p1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499" name="Google Shape;3499;p1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0" name="Google Shape;3500;p1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1" name="Google Shape;3501;p1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2" name="Google Shape;3502;p1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3" name="Google Shape;3503;p1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4" name="Google Shape;3504;p1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5" name="Google Shape;3505;p1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6" name="Google Shape;3506;p1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7" name="Google Shape;3507;p1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8" name="Google Shape;3508;p1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09" name="Google Shape;3509;p1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0" name="Google Shape;3510;p1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1" name="Google Shape;3511;p1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2" name="Google Shape;3512;p1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3" name="Google Shape;3513;p1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4" name="Google Shape;3514;p1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5" name="Google Shape;3515;p1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6" name="Google Shape;3516;p1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7" name="Google Shape;3517;p1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8" name="Google Shape;3518;p1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19" name="Google Shape;3519;p1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0" name="Google Shape;3520;p1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1" name="Google Shape;3521;p1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2" name="Google Shape;3522;p1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3" name="Google Shape;3523;p1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24" name="Google Shape;3524;p1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525" name="Google Shape;3525;p1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526" name="Google Shape;3526;p1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27" name="Google Shape;3527;p1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28" name="Google Shape;3528;p1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29" name="Google Shape;3529;p1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0" name="Google Shape;3530;p1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1" name="Google Shape;3531;p1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2" name="Google Shape;3532;p1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3" name="Google Shape;3533;p1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4" name="Google Shape;3534;p1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5" name="Google Shape;3535;p1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36" name="Google Shape;3536;p1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537" name="Google Shape;3537;p11"/>
              <p:cNvGrpSpPr/>
              <p:nvPr/>
            </p:nvGrpSpPr>
            <p:grpSpPr>
              <a:xfrm>
                <a:off x="3150817" y="38707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538" name="Google Shape;3538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539" name="Google Shape;3539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0" name="Google Shape;3540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1" name="Google Shape;3541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2" name="Google Shape;3542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3" name="Google Shape;3543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4" name="Google Shape;3544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5" name="Google Shape;3545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6" name="Google Shape;3546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547" name="Google Shape;3547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548" name="Google Shape;3548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49" name="Google Shape;3549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0" name="Google Shape;3550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1" name="Google Shape;3551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2" name="Google Shape;3552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3" name="Google Shape;3553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4" name="Google Shape;3554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5" name="Google Shape;3555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6" name="Google Shape;3556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7" name="Google Shape;3557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8" name="Google Shape;3558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59" name="Google Shape;3559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60" name="Google Shape;3560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561" name="Google Shape;3561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2" name="Google Shape;3562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3" name="Google Shape;3563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4" name="Google Shape;3564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5" name="Google Shape;3565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6" name="Google Shape;3566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7" name="Google Shape;3567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8" name="Google Shape;3568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9" name="Google Shape;3569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0" name="Google Shape;3570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1" name="Google Shape;3571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2" name="Google Shape;3572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3" name="Google Shape;3573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4" name="Google Shape;3574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5" name="Google Shape;3575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6" name="Google Shape;3576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7" name="Google Shape;3577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8" name="Google Shape;3578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9" name="Google Shape;3579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0" name="Google Shape;3580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1" name="Google Shape;3581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2" name="Google Shape;3582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4" name="Google Shape;3584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5" name="Google Shape;3585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5"/>
        </a:solidFill>
        <a:effectLst/>
      </p:bgPr>
    </p:bg>
    <p:spTree>
      <p:nvGrpSpPr>
        <p:cNvPr id="1" name="Shape 35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2">
    <p:spTree>
      <p:nvGrpSpPr>
        <p:cNvPr id="1" name="Shape 3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8" name="Google Shape;3588;p13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9" name="Google Shape;3589;p1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3590" name="Google Shape;3590;p13"/>
          <p:cNvGrpSpPr/>
          <p:nvPr/>
        </p:nvGrpSpPr>
        <p:grpSpPr>
          <a:xfrm>
            <a:off x="-3768341" y="1248795"/>
            <a:ext cx="16727840" cy="5751939"/>
            <a:chOff x="-3253361" y="1425934"/>
            <a:chExt cx="15698048" cy="5397841"/>
          </a:xfrm>
        </p:grpSpPr>
        <p:sp>
          <p:nvSpPr>
            <p:cNvPr id="3591" name="Google Shape;3591;p13"/>
            <p:cNvSpPr/>
            <p:nvPr/>
          </p:nvSpPr>
          <p:spPr>
            <a:xfrm>
              <a:off x="-832500" y="2509000"/>
              <a:ext cx="11732875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36502" y="38852"/>
                  </a:lnTo>
                  <a:lnTo>
                    <a:pt x="55634" y="50920"/>
                  </a:lnTo>
                  <a:lnTo>
                    <a:pt x="58577" y="82414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3592" name="Google Shape;3592;p13"/>
            <p:cNvGrpSpPr/>
            <p:nvPr/>
          </p:nvGrpSpPr>
          <p:grpSpPr>
            <a:xfrm>
              <a:off x="-3253361" y="1425934"/>
              <a:ext cx="15698048" cy="5041722"/>
              <a:chOff x="-3253361" y="1425934"/>
              <a:chExt cx="15698048" cy="5041722"/>
            </a:xfrm>
          </p:grpSpPr>
          <p:grpSp>
            <p:nvGrpSpPr>
              <p:cNvPr id="3593" name="Google Shape;3593;p13"/>
              <p:cNvGrpSpPr/>
              <p:nvPr/>
            </p:nvGrpSpPr>
            <p:grpSpPr>
              <a:xfrm flipH="1">
                <a:off x="862330" y="460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594" name="Google Shape;3594;p1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595" name="Google Shape;3595;p1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6" name="Google Shape;3596;p1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7" name="Google Shape;3597;p1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8" name="Google Shape;3598;p1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9" name="Google Shape;3599;p1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0" name="Google Shape;3600;p1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1" name="Google Shape;3601;p1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2" name="Google Shape;3602;p1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603" name="Google Shape;3603;p1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604" name="Google Shape;3604;p1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5" name="Google Shape;3605;p1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6" name="Google Shape;3606;p1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7" name="Google Shape;3607;p1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8" name="Google Shape;3608;p1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09" name="Google Shape;3609;p1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0" name="Google Shape;3610;p1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1" name="Google Shape;3611;p1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2" name="Google Shape;3612;p1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3" name="Google Shape;3613;p1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4" name="Google Shape;3614;p1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5" name="Google Shape;3615;p1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16" name="Google Shape;3616;p1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617" name="Google Shape;3617;p1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1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1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1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1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2" name="Google Shape;3622;p1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3" name="Google Shape;3623;p1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1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1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1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1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1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1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1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1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1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1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1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1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1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1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1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1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1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1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42" name="Google Shape;3642;p13"/>
              <p:cNvGrpSpPr/>
              <p:nvPr/>
            </p:nvGrpSpPr>
            <p:grpSpPr>
              <a:xfrm rot="2313360">
                <a:off x="-2984359" y="2805088"/>
                <a:ext cx="4642332" cy="2486902"/>
                <a:chOff x="-1951296" y="3403209"/>
                <a:chExt cx="4642922" cy="2487218"/>
              </a:xfrm>
            </p:grpSpPr>
            <p:grpSp>
              <p:nvGrpSpPr>
                <p:cNvPr id="3643" name="Google Shape;3643;p13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644" name="Google Shape;3644;p1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5" name="Google Shape;3645;p1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6" name="Google Shape;3646;p1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7" name="Google Shape;3647;p1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8" name="Google Shape;3648;p1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49" name="Google Shape;3649;p1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0" name="Google Shape;3650;p1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1" name="Google Shape;3651;p1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2" name="Google Shape;3652;p1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3" name="Google Shape;3653;p1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4" name="Google Shape;3654;p1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5" name="Google Shape;3655;p1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6" name="Google Shape;3656;p1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7" name="Google Shape;3657;p1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8" name="Google Shape;3658;p1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59" name="Google Shape;3659;p1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0" name="Google Shape;3660;p1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1" name="Google Shape;3661;p1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2" name="Google Shape;3662;p1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3" name="Google Shape;3663;p1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664" name="Google Shape;3664;p13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665" name="Google Shape;3665;p1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6" name="Google Shape;3666;p1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7" name="Google Shape;3667;p1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8" name="Google Shape;3668;p1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69" name="Google Shape;3669;p1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0" name="Google Shape;3670;p1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1" name="Google Shape;3671;p1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2" name="Google Shape;3672;p1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3" name="Google Shape;3673;p1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4" name="Google Shape;3674;p1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5" name="Google Shape;3675;p1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6" name="Google Shape;3676;p1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77" name="Google Shape;3677;p1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678" name="Google Shape;3678;p13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679" name="Google Shape;3679;p13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680" name="Google Shape;3680;p1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1" name="Google Shape;3681;p1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2" name="Google Shape;3682;p1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3" name="Google Shape;3683;p1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4" name="Google Shape;3684;p1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5" name="Google Shape;3685;p1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6" name="Google Shape;3686;p1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7" name="Google Shape;3687;p1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8" name="Google Shape;3688;p1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89" name="Google Shape;3689;p1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0" name="Google Shape;3690;p1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1" name="Google Shape;3691;p1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2" name="Google Shape;3692;p1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3" name="Google Shape;3693;p1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4" name="Google Shape;3694;p1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5" name="Google Shape;3695;p1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6" name="Google Shape;3696;p1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7" name="Google Shape;3697;p1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8" name="Google Shape;3698;p1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699" name="Google Shape;3699;p1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0" name="Google Shape;3700;p1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1" name="Google Shape;3701;p1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2" name="Google Shape;3702;p1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3" name="Google Shape;3703;p1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4" name="Google Shape;3704;p1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5" name="Google Shape;3705;p1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06" name="Google Shape;3706;p1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707" name="Google Shape;3707;p1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708" name="Google Shape;3708;p1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09" name="Google Shape;3709;p1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0" name="Google Shape;3710;p1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1" name="Google Shape;3711;p1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2" name="Google Shape;3712;p1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3" name="Google Shape;3713;p1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4" name="Google Shape;3714;p1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5" name="Google Shape;3715;p1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6" name="Google Shape;3716;p1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7" name="Google Shape;3717;p1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718" name="Google Shape;3718;p1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719" name="Google Shape;3719;p13"/>
              <p:cNvGrpSpPr/>
              <p:nvPr/>
            </p:nvGrpSpPr>
            <p:grpSpPr>
              <a:xfrm>
                <a:off x="4827779" y="460394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720" name="Google Shape;3720;p1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721" name="Google Shape;3721;p1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2" name="Google Shape;3722;p1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3" name="Google Shape;3723;p1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4" name="Google Shape;3724;p1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5" name="Google Shape;3725;p1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6" name="Google Shape;3726;p1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7" name="Google Shape;3727;p1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8" name="Google Shape;3728;p1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729" name="Google Shape;3729;p1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730" name="Google Shape;3730;p1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1" name="Google Shape;3731;p1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2" name="Google Shape;3732;p1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3" name="Google Shape;3733;p1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4" name="Google Shape;3734;p1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5" name="Google Shape;3735;p1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6" name="Google Shape;3736;p1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7" name="Google Shape;3737;p1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8" name="Google Shape;3738;p1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39" name="Google Shape;3739;p1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0" name="Google Shape;3740;p1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1" name="Google Shape;3741;p1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42" name="Google Shape;3742;p1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743" name="Google Shape;3743;p1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1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1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1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1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1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1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1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1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1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1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1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1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1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1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1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1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1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1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1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1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1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1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1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1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8" name="Google Shape;3768;p13"/>
              <p:cNvGrpSpPr/>
              <p:nvPr/>
            </p:nvGrpSpPr>
            <p:grpSpPr>
              <a:xfrm rot="-2700000">
                <a:off x="7602388" y="2703198"/>
                <a:ext cx="4642877" cy="2487194"/>
                <a:chOff x="5683524" y="3609799"/>
                <a:chExt cx="4642922" cy="2487218"/>
              </a:xfrm>
            </p:grpSpPr>
            <p:grpSp>
              <p:nvGrpSpPr>
                <p:cNvPr id="3769" name="Google Shape;3769;p13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770" name="Google Shape;3770;p1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1" name="Google Shape;3771;p1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2" name="Google Shape;3772;p1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3" name="Google Shape;3773;p1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4" name="Google Shape;3774;p1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5" name="Google Shape;3775;p1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6" name="Google Shape;3776;p1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7" name="Google Shape;3777;p1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8" name="Google Shape;3778;p1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79" name="Google Shape;3779;p1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0" name="Google Shape;3780;p1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1" name="Google Shape;3781;p1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2" name="Google Shape;3782;p1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3" name="Google Shape;3783;p1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4" name="Google Shape;3784;p1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5" name="Google Shape;3785;p1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6" name="Google Shape;3786;p1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7" name="Google Shape;3787;p1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8" name="Google Shape;3788;p1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89" name="Google Shape;3789;p1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790" name="Google Shape;3790;p13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791" name="Google Shape;3791;p1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2" name="Google Shape;3792;p1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3" name="Google Shape;3793;p1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4" name="Google Shape;3794;p1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5" name="Google Shape;3795;p1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6" name="Google Shape;3796;p1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7" name="Google Shape;3797;p1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8" name="Google Shape;3798;p1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99" name="Google Shape;3799;p1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0" name="Google Shape;3800;p1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1" name="Google Shape;3801;p1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2" name="Google Shape;3802;p1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3" name="Google Shape;3803;p1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804" name="Google Shape;3804;p13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805" name="Google Shape;3805;p13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806" name="Google Shape;3806;p1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7" name="Google Shape;3807;p1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8" name="Google Shape;3808;p1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09" name="Google Shape;3809;p1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0" name="Google Shape;3810;p1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1" name="Google Shape;3811;p1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2" name="Google Shape;3812;p1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3" name="Google Shape;3813;p1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4" name="Google Shape;3814;p1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5" name="Google Shape;3815;p1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6" name="Google Shape;3816;p1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7" name="Google Shape;3817;p1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8" name="Google Shape;3818;p1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19" name="Google Shape;3819;p1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0" name="Google Shape;3820;p1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1" name="Google Shape;3821;p1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2" name="Google Shape;3822;p1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3" name="Google Shape;3823;p1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4" name="Google Shape;3824;p1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5" name="Google Shape;3825;p1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6" name="Google Shape;3826;p1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7" name="Google Shape;3827;p1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8" name="Google Shape;3828;p1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9" name="Google Shape;3829;p1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30" name="Google Shape;3830;p1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31" name="Google Shape;3831;p1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32" name="Google Shape;3832;p1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833" name="Google Shape;3833;p1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834" name="Google Shape;3834;p1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5" name="Google Shape;3835;p1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6" name="Google Shape;3836;p1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7" name="Google Shape;3837;p1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8" name="Google Shape;3838;p1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39" name="Google Shape;3839;p1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0" name="Google Shape;3840;p1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1" name="Google Shape;3841;p1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2" name="Google Shape;3842;p1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3" name="Google Shape;3843;p1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44" name="Google Shape;3844;p1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3845" name="Google Shape;3845;p13"/>
              <p:cNvGrpSpPr/>
              <p:nvPr/>
            </p:nvGrpSpPr>
            <p:grpSpPr>
              <a:xfrm>
                <a:off x="3164376" y="4504429"/>
                <a:ext cx="2816857" cy="1826988"/>
                <a:chOff x="5177059" y="2533644"/>
                <a:chExt cx="3192268" cy="2070476"/>
              </a:xfrm>
            </p:grpSpPr>
            <p:grpSp>
              <p:nvGrpSpPr>
                <p:cNvPr id="3846" name="Google Shape;3846;p13"/>
                <p:cNvGrpSpPr/>
                <p:nvPr/>
              </p:nvGrpSpPr>
              <p:grpSpPr>
                <a:xfrm>
                  <a:off x="5198626" y="2549819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3847" name="Google Shape;3847;p13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8" name="Google Shape;3848;p13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49" name="Google Shape;3849;p13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0" name="Google Shape;3850;p13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1" name="Google Shape;3851;p13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2" name="Google Shape;3852;p13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3" name="Google Shape;3853;p13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4" name="Google Shape;3854;p13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5" name="Google Shape;3855;p13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6" name="Google Shape;3856;p13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7" name="Google Shape;3857;p13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8" name="Google Shape;3858;p13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59" name="Google Shape;3859;p13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860" name="Google Shape;3860;p13"/>
                <p:cNvGrpSpPr/>
                <p:nvPr/>
              </p:nvGrpSpPr>
              <p:grpSpPr>
                <a:xfrm>
                  <a:off x="5346418" y="2773093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3861" name="Google Shape;3861;p13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2" name="Google Shape;3862;p13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3" name="Google Shape;3863;p13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4" name="Google Shape;3864;p13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5" name="Google Shape;3865;p13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6" name="Google Shape;3866;p13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7" name="Google Shape;3867;p13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8" name="Google Shape;3868;p13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69" name="Google Shape;3869;p13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0" name="Google Shape;3870;p13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1" name="Google Shape;3871;p13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2" name="Google Shape;3872;p13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3" name="Google Shape;3873;p13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4" name="Google Shape;3874;p13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5" name="Google Shape;3875;p13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6" name="Google Shape;3876;p13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7" name="Google Shape;3877;p13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8" name="Google Shape;3878;p13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79" name="Google Shape;3879;p13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0" name="Google Shape;3880;p13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1" name="Google Shape;3881;p13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2" name="Google Shape;3882;p13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3" name="Google Shape;3883;p13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4" name="Google Shape;3884;p13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5" name="Google Shape;3885;p13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6" name="Google Shape;3886;p13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7" name="Google Shape;3887;p13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8" name="Google Shape;3888;p13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89" name="Google Shape;3889;p13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0" name="Google Shape;3890;p13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1" name="Google Shape;3891;p13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2" name="Google Shape;3892;p13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3" name="Google Shape;3893;p13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4" name="Google Shape;3894;p13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5" name="Google Shape;3895;p13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6" name="Google Shape;3896;p13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7" name="Google Shape;3897;p13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8" name="Google Shape;3898;p13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99" name="Google Shape;3899;p13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0" name="Google Shape;3900;p13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1" name="Google Shape;3901;p13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2" name="Google Shape;3902;p13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3" name="Google Shape;3903;p13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4" name="Google Shape;3904;p13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5" name="Google Shape;3905;p13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6" name="Google Shape;3906;p13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7" name="Google Shape;3907;p13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8" name="Google Shape;3908;p13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9" name="Google Shape;3909;p13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0" name="Google Shape;3910;p13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1" name="Google Shape;3911;p13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2" name="Google Shape;3912;p13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3" name="Google Shape;3913;p13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4" name="Google Shape;3914;p13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5" name="Google Shape;3915;p13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3916" name="Google Shape;3916;p13"/>
                <p:cNvGrpSpPr/>
                <p:nvPr/>
              </p:nvGrpSpPr>
              <p:grpSpPr>
                <a:xfrm>
                  <a:off x="5177059" y="2533644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3917" name="Google Shape;3917;p13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8" name="Google Shape;3918;p13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19" name="Google Shape;3919;p13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0" name="Google Shape;3920;p13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1" name="Google Shape;3921;p13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2" name="Google Shape;3922;p13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3" name="Google Shape;3923;p13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4" name="Google Shape;3924;p13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25" name="Google Shape;3925;p13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2_1_1_1">
    <p:spTree>
      <p:nvGrpSpPr>
        <p:cNvPr id="1" name="Shape 4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7" name="Google Shape;4817;p16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8" name="Google Shape;4818;p1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819" name="Google Shape;4819;p16"/>
          <p:cNvGrpSpPr/>
          <p:nvPr/>
        </p:nvGrpSpPr>
        <p:grpSpPr>
          <a:xfrm>
            <a:off x="-1377675" y="3322300"/>
            <a:ext cx="12278050" cy="3514425"/>
            <a:chOff x="-1377675" y="3322300"/>
            <a:chExt cx="12278050" cy="3514425"/>
          </a:xfrm>
        </p:grpSpPr>
        <p:sp>
          <p:nvSpPr>
            <p:cNvPr id="4820" name="Google Shape;4820;p16"/>
            <p:cNvSpPr/>
            <p:nvPr/>
          </p:nvSpPr>
          <p:spPr>
            <a:xfrm>
              <a:off x="-1377675" y="3322300"/>
              <a:ext cx="12278050" cy="3514425"/>
            </a:xfrm>
            <a:custGeom>
              <a:avLst/>
              <a:gdLst/>
              <a:ahLst/>
              <a:cxnLst/>
              <a:rect l="l" t="t" r="r" b="b"/>
              <a:pathLst>
                <a:path w="491122" h="140577" extrusionOk="0">
                  <a:moveTo>
                    <a:pt x="0" y="75064"/>
                  </a:moveTo>
                  <a:lnTo>
                    <a:pt x="53608" y="0"/>
                  </a:lnTo>
                  <a:lnTo>
                    <a:pt x="73614" y="18911"/>
                  </a:lnTo>
                  <a:lnTo>
                    <a:pt x="97749" y="30096"/>
                  </a:lnTo>
                  <a:lnTo>
                    <a:pt x="136602" y="40986"/>
                  </a:lnTo>
                  <a:lnTo>
                    <a:pt x="172805" y="33334"/>
                  </a:lnTo>
                  <a:lnTo>
                    <a:pt x="194586" y="36277"/>
                  </a:lnTo>
                  <a:lnTo>
                    <a:pt x="209302" y="49228"/>
                  </a:lnTo>
                  <a:lnTo>
                    <a:pt x="225785" y="57175"/>
                  </a:lnTo>
                  <a:lnTo>
                    <a:pt x="243445" y="60707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7323" y="48345"/>
                  </a:lnTo>
                  <a:lnTo>
                    <a:pt x="333307" y="44445"/>
                  </a:lnTo>
                  <a:lnTo>
                    <a:pt x="347141" y="40619"/>
                  </a:lnTo>
                  <a:lnTo>
                    <a:pt x="360885" y="41281"/>
                  </a:lnTo>
                  <a:lnTo>
                    <a:pt x="373835" y="35394"/>
                  </a:lnTo>
                  <a:lnTo>
                    <a:pt x="393850" y="31568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4821" name="Google Shape;4821;p16"/>
            <p:cNvGrpSpPr/>
            <p:nvPr/>
          </p:nvGrpSpPr>
          <p:grpSpPr>
            <a:xfrm flipH="1">
              <a:off x="2803336" y="4550839"/>
              <a:ext cx="3648000" cy="1225665"/>
              <a:chOff x="5182448" y="4500764"/>
              <a:chExt cx="3648000" cy="1225665"/>
            </a:xfrm>
          </p:grpSpPr>
          <p:grpSp>
            <p:nvGrpSpPr>
              <p:cNvPr id="4822" name="Google Shape;4822;p1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4823" name="Google Shape;4823;p1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4" name="Google Shape;4824;p1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5" name="Google Shape;4825;p1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6" name="Google Shape;4826;p1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7" name="Google Shape;4827;p1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8" name="Google Shape;4828;p1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9" name="Google Shape;4829;p1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0" name="Google Shape;4830;p1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1" name="Google Shape;4831;p1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2" name="Google Shape;4832;p1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3" name="Google Shape;4833;p1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4" name="Google Shape;4834;p1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4835" name="Google Shape;4835;p1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6" name="Google Shape;4836;p1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7" name="Google Shape;4837;p1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8" name="Google Shape;4838;p1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4839" name="Google Shape;4839;p1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0" name="Google Shape;4840;p1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1" name="Google Shape;4841;p1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2" name="Google Shape;4842;p1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3" name="Google Shape;4843;p1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4" name="Google Shape;4844;p1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5" name="Google Shape;4845;p1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6" name="Google Shape;4846;p1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7" name="Google Shape;4847;p1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8" name="Google Shape;4848;p1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9" name="Google Shape;4849;p1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0" name="Google Shape;4850;p1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1" name="Google Shape;4851;p1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2" name="Google Shape;4852;p1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3" name="Google Shape;4853;p1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4" name="Google Shape;4854;p1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5" name="Google Shape;4855;p1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6" name="Google Shape;4856;p1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7" name="Google Shape;4857;p1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58" name="Google Shape;4858;p1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1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1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1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1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1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1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1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1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1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1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1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1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1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1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1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1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1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1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1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1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1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1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1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1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1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1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1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1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1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1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1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1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1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1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1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2" name="Google Shape;4902;p16"/>
            <p:cNvGrpSpPr/>
            <p:nvPr/>
          </p:nvGrpSpPr>
          <p:grpSpPr>
            <a:xfrm flipH="1">
              <a:off x="889337" y="4349776"/>
              <a:ext cx="2944229" cy="1909600"/>
              <a:chOff x="5177059" y="2533644"/>
              <a:chExt cx="3192268" cy="2070476"/>
            </a:xfrm>
          </p:grpSpPr>
          <p:grpSp>
            <p:nvGrpSpPr>
              <p:cNvPr id="4903" name="Google Shape;4903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4904" name="Google Shape;4904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5" name="Google Shape;4905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6" name="Google Shape;4906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7" name="Google Shape;4907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8" name="Google Shape;4908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9" name="Google Shape;4909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0" name="Google Shape;4910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1" name="Google Shape;4911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2" name="Google Shape;4912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3" name="Google Shape;4913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4" name="Google Shape;4914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5" name="Google Shape;4915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6" name="Google Shape;4916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7" name="Google Shape;4917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4918" name="Google Shape;4918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9" name="Google Shape;4919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0" name="Google Shape;4920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1" name="Google Shape;4921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2" name="Google Shape;4922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3" name="Google Shape;4923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4" name="Google Shape;4924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5" name="Google Shape;4925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6" name="Google Shape;4926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7" name="Google Shape;4927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8" name="Google Shape;4928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0" name="Google Shape;4930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1" name="Google Shape;4931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5" name="Google Shape;4935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6" name="Google Shape;4936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7" name="Google Shape;4937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8" name="Google Shape;4938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9" name="Google Shape;4939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2" name="Google Shape;4942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3" name="Google Shape;4943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4" name="Google Shape;4944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5" name="Google Shape;4945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6" name="Google Shape;4946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7" name="Google Shape;4947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8" name="Google Shape;4948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9" name="Google Shape;4949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0" name="Google Shape;4950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1" name="Google Shape;4951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2" name="Google Shape;4952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3" name="Google Shape;4953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4" name="Google Shape;4954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5" name="Google Shape;4955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6" name="Google Shape;4956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7" name="Google Shape;4957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8" name="Google Shape;4958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9" name="Google Shape;4959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0" name="Google Shape;4960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2" name="Google Shape;4962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3" name="Google Shape;4963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4" name="Google Shape;4964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6" name="Google Shape;4966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7" name="Google Shape;4967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9" name="Google Shape;4969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0" name="Google Shape;4970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1" name="Google Shape;4971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2" name="Google Shape;4972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3" name="Google Shape;4973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4974" name="Google Shape;4974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5" name="Google Shape;4975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6" name="Google Shape;4976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7" name="Google Shape;4977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8" name="Google Shape;4978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9" name="Google Shape;4979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0" name="Google Shape;4980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1" name="Google Shape;4981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2" name="Google Shape;4982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83" name="Google Shape;4983;p16"/>
            <p:cNvGrpSpPr/>
            <p:nvPr/>
          </p:nvGrpSpPr>
          <p:grpSpPr>
            <a:xfrm flipH="1">
              <a:off x="-1286663" y="3926426"/>
              <a:ext cx="2944229" cy="1909600"/>
              <a:chOff x="5177059" y="2533644"/>
              <a:chExt cx="3192268" cy="2070476"/>
            </a:xfrm>
          </p:grpSpPr>
          <p:grpSp>
            <p:nvGrpSpPr>
              <p:cNvPr id="4984" name="Google Shape;4984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4985" name="Google Shape;4985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6" name="Google Shape;4986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7" name="Google Shape;4987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8" name="Google Shape;4988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9" name="Google Shape;4989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0" name="Google Shape;4990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1" name="Google Shape;4991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2" name="Google Shape;4992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3" name="Google Shape;4993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4" name="Google Shape;4994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5" name="Google Shape;4995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6" name="Google Shape;4996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7" name="Google Shape;4997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8" name="Google Shape;4998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4999" name="Google Shape;4999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0" name="Google Shape;5000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1" name="Google Shape;5001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2" name="Google Shape;5002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3" name="Google Shape;5003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4" name="Google Shape;5004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5" name="Google Shape;5005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6" name="Google Shape;5006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8" name="Google Shape;5008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9" name="Google Shape;5009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0" name="Google Shape;5010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1" name="Google Shape;5011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2" name="Google Shape;5012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4" name="Google Shape;5014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5" name="Google Shape;5015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7" name="Google Shape;5017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8" name="Google Shape;5018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9" name="Google Shape;5019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0" name="Google Shape;5020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1" name="Google Shape;5021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3" name="Google Shape;5023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4" name="Google Shape;5024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6" name="Google Shape;5026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7" name="Google Shape;5027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9" name="Google Shape;5029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0" name="Google Shape;5030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1" name="Google Shape;5031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2" name="Google Shape;5032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3" name="Google Shape;5033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5" name="Google Shape;5035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6" name="Google Shape;5036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8" name="Google Shape;5038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9" name="Google Shape;5039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1" name="Google Shape;5041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2" name="Google Shape;5042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3" name="Google Shape;5043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4" name="Google Shape;5044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5" name="Google Shape;5045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7" name="Google Shape;5047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8" name="Google Shape;5048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0" name="Google Shape;5050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1" name="Google Shape;5051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3" name="Google Shape;5053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4" name="Google Shape;5054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055" name="Google Shape;5055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6" name="Google Shape;5056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7" name="Google Shape;5057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8" name="Google Shape;5058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9" name="Google Shape;5059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0" name="Google Shape;5060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1" name="Google Shape;5061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2" name="Google Shape;5062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3" name="Google Shape;5063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64" name="Google Shape;5064;p16"/>
            <p:cNvGrpSpPr/>
            <p:nvPr/>
          </p:nvGrpSpPr>
          <p:grpSpPr>
            <a:xfrm>
              <a:off x="7568387" y="3865051"/>
              <a:ext cx="2944229" cy="1909600"/>
              <a:chOff x="5177059" y="2533644"/>
              <a:chExt cx="3192268" cy="2070476"/>
            </a:xfrm>
          </p:grpSpPr>
          <p:grpSp>
            <p:nvGrpSpPr>
              <p:cNvPr id="5065" name="Google Shape;5065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5066" name="Google Shape;5066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7" name="Google Shape;5067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8" name="Google Shape;5068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9" name="Google Shape;5069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0" name="Google Shape;5070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1" name="Google Shape;5071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2" name="Google Shape;5072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3" name="Google Shape;5073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4" name="Google Shape;5074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5" name="Google Shape;5075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6" name="Google Shape;5076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7" name="Google Shape;5077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8" name="Google Shape;5078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9" name="Google Shape;5079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5080" name="Google Shape;5080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2" name="Google Shape;5082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3" name="Google Shape;5083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4" name="Google Shape;5084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5" name="Google Shape;5085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6" name="Google Shape;5086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7" name="Google Shape;5087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8" name="Google Shape;5088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9" name="Google Shape;5089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0" name="Google Shape;5090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1" name="Google Shape;5091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2" name="Google Shape;5092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3" name="Google Shape;5093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4" name="Google Shape;5094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5" name="Google Shape;5095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7" name="Google Shape;5097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8" name="Google Shape;5098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9" name="Google Shape;5099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0" name="Google Shape;5100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1" name="Google Shape;5101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2" name="Google Shape;5102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3" name="Google Shape;5103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4" name="Google Shape;5104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5" name="Google Shape;5105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6" name="Google Shape;5106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7" name="Google Shape;5107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8" name="Google Shape;5108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9" name="Google Shape;5109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0" name="Google Shape;5110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1" name="Google Shape;5111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2" name="Google Shape;5112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3" name="Google Shape;5113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4" name="Google Shape;5114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5" name="Google Shape;5115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6" name="Google Shape;5116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8" name="Google Shape;5118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9" name="Google Shape;5119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1" name="Google Shape;5121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2" name="Google Shape;5122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3" name="Google Shape;5123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4" name="Google Shape;5124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7" name="Google Shape;5127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8" name="Google Shape;5128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9" name="Google Shape;5129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0" name="Google Shape;5130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1" name="Google Shape;5131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2" name="Google Shape;5132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3" name="Google Shape;5133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5" name="Google Shape;5135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136" name="Google Shape;5136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8" name="Google Shape;5138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9" name="Google Shape;5139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0" name="Google Shape;5140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1" name="Google Shape;5141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2" name="Google Shape;5142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3" name="Google Shape;5143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4" name="Google Shape;5144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145" name="Google Shape;5145;p16"/>
            <p:cNvGrpSpPr/>
            <p:nvPr/>
          </p:nvGrpSpPr>
          <p:grpSpPr>
            <a:xfrm>
              <a:off x="5406237" y="4510601"/>
              <a:ext cx="2944229" cy="1909600"/>
              <a:chOff x="5177059" y="2533644"/>
              <a:chExt cx="3192268" cy="2070476"/>
            </a:xfrm>
          </p:grpSpPr>
          <p:grpSp>
            <p:nvGrpSpPr>
              <p:cNvPr id="5146" name="Google Shape;5146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5147" name="Google Shape;5147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8" name="Google Shape;5148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9" name="Google Shape;5149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0" name="Google Shape;5150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1" name="Google Shape;5151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2" name="Google Shape;5152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3" name="Google Shape;5153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4" name="Google Shape;5154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5" name="Google Shape;5155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6" name="Google Shape;5156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7" name="Google Shape;5157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8" name="Google Shape;5158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9" name="Google Shape;5159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0" name="Google Shape;5160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5161" name="Google Shape;5161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2" name="Google Shape;5162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3" name="Google Shape;5163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4" name="Google Shape;5164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5" name="Google Shape;5165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6" name="Google Shape;5166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7" name="Google Shape;5167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8" name="Google Shape;5168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9" name="Google Shape;5169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0" name="Google Shape;5170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1" name="Google Shape;5171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2" name="Google Shape;5172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3" name="Google Shape;5173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4" name="Google Shape;5174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6" name="Google Shape;5176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9" name="Google Shape;5179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0" name="Google Shape;5180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2" name="Google Shape;5182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3" name="Google Shape;5183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5" name="Google Shape;5185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6" name="Google Shape;5186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7" name="Google Shape;5187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8" name="Google Shape;5188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0" name="Google Shape;5190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1" name="Google Shape;5191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3" name="Google Shape;5193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4" name="Google Shape;5194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5" name="Google Shape;5195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6" name="Google Shape;5196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7" name="Google Shape;5197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9" name="Google Shape;5199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0" name="Google Shape;5200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2" name="Google Shape;5202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3" name="Google Shape;5203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5" name="Google Shape;5205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6" name="Google Shape;5206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8" name="Google Shape;5208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9" name="Google Shape;5209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1" name="Google Shape;5211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2" name="Google Shape;5212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3" name="Google Shape;5213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4" name="Google Shape;5214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5" name="Google Shape;5215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6" name="Google Shape;5216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217" name="Google Shape;5217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12_1_1_1_1_1_1">
    <p:spTree>
      <p:nvGrpSpPr>
        <p:cNvPr id="1" name="Shape 5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6" name="Google Shape;5906;p19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7" name="Google Shape;5907;p19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908" name="Google Shape;5908;p19"/>
          <p:cNvGrpSpPr/>
          <p:nvPr/>
        </p:nvGrpSpPr>
        <p:grpSpPr>
          <a:xfrm>
            <a:off x="-1601837" y="1370321"/>
            <a:ext cx="13476780" cy="5339154"/>
            <a:chOff x="-1601837" y="1370321"/>
            <a:chExt cx="13476780" cy="5339154"/>
          </a:xfrm>
        </p:grpSpPr>
        <p:sp>
          <p:nvSpPr>
            <p:cNvPr id="5909" name="Google Shape;5909;p19"/>
            <p:cNvSpPr/>
            <p:nvPr/>
          </p:nvSpPr>
          <p:spPr>
            <a:xfrm>
              <a:off x="-1601837" y="2394700"/>
              <a:ext cx="12347678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40166" y="24430"/>
                  </a:lnTo>
                  <a:lnTo>
                    <a:pt x="45071" y="58867"/>
                  </a:lnTo>
                  <a:lnTo>
                    <a:pt x="52724" y="82119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5126" y="31494"/>
                  </a:lnTo>
                  <a:lnTo>
                    <a:pt x="404127" y="0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5910" name="Google Shape;5910;p19"/>
            <p:cNvGrpSpPr/>
            <p:nvPr/>
          </p:nvGrpSpPr>
          <p:grpSpPr>
            <a:xfrm>
              <a:off x="-1393495" y="1370321"/>
              <a:ext cx="13268437" cy="5243549"/>
              <a:chOff x="-1393495" y="1370321"/>
              <a:chExt cx="13268437" cy="5243549"/>
            </a:xfrm>
          </p:grpSpPr>
          <p:grpSp>
            <p:nvGrpSpPr>
              <p:cNvPr id="5911" name="Google Shape;5911;p19"/>
              <p:cNvGrpSpPr/>
              <p:nvPr/>
            </p:nvGrpSpPr>
            <p:grpSpPr>
              <a:xfrm flipH="1">
                <a:off x="3096292" y="47461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5912" name="Google Shape;5912;p19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913" name="Google Shape;5913;p19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4" name="Google Shape;5914;p19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5" name="Google Shape;5915;p19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6" name="Google Shape;5916;p19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7" name="Google Shape;5917;p19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8" name="Google Shape;5918;p19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19" name="Google Shape;5919;p19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0" name="Google Shape;5920;p19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921" name="Google Shape;5921;p19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922" name="Google Shape;5922;p19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3" name="Google Shape;5923;p19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4" name="Google Shape;5924;p19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5" name="Google Shape;5925;p19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6" name="Google Shape;5926;p19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7" name="Google Shape;5927;p19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8" name="Google Shape;5928;p19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29" name="Google Shape;5929;p19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0" name="Google Shape;5930;p19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1" name="Google Shape;5931;p19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2" name="Google Shape;5932;p19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3" name="Google Shape;5933;p19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34" name="Google Shape;5934;p19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935" name="Google Shape;5935;p19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6" name="Google Shape;5936;p19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7" name="Google Shape;5937;p19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8" name="Google Shape;5938;p19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19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0" name="Google Shape;5940;p19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1" name="Google Shape;5941;p19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2" name="Google Shape;5942;p19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3" name="Google Shape;5943;p19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4" name="Google Shape;5944;p19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19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6" name="Google Shape;5946;p19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19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19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9" name="Google Shape;5949;p19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0" name="Google Shape;5950;p19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19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2" name="Google Shape;5952;p19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19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19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19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19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19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19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19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0" name="Google Shape;5960;p19"/>
              <p:cNvGrpSpPr/>
              <p:nvPr/>
            </p:nvGrpSpPr>
            <p:grpSpPr>
              <a:xfrm>
                <a:off x="-1393495" y="460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5961" name="Google Shape;5961;p19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962" name="Google Shape;5962;p19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3" name="Google Shape;5963;p19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4" name="Google Shape;5964;p19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5" name="Google Shape;5965;p19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6" name="Google Shape;5966;p19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7" name="Google Shape;5967;p19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8" name="Google Shape;5968;p19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69" name="Google Shape;5969;p19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970" name="Google Shape;5970;p19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971" name="Google Shape;5971;p19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2" name="Google Shape;5972;p19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3" name="Google Shape;5973;p19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4" name="Google Shape;5974;p19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5" name="Google Shape;5975;p19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6" name="Google Shape;5976;p19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7" name="Google Shape;5977;p19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8" name="Google Shape;5978;p19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79" name="Google Shape;5979;p19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0" name="Google Shape;5980;p19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1" name="Google Shape;5981;p19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2" name="Google Shape;5982;p19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983" name="Google Shape;5983;p19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984" name="Google Shape;5984;p19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19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19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19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19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19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19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19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19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19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19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19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19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19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19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19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19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19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19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19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19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19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19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19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8" name="Google Shape;6008;p19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9" name="Google Shape;6009;p19"/>
              <p:cNvGrpSpPr/>
              <p:nvPr/>
            </p:nvGrpSpPr>
            <p:grpSpPr>
              <a:xfrm>
                <a:off x="1219525" y="4551028"/>
                <a:ext cx="2854207" cy="1851213"/>
                <a:chOff x="1219525" y="4551028"/>
                <a:chExt cx="2854207" cy="1851213"/>
              </a:xfrm>
            </p:grpSpPr>
            <p:grpSp>
              <p:nvGrpSpPr>
                <p:cNvPr id="6010" name="Google Shape;6010;p19"/>
                <p:cNvGrpSpPr/>
                <p:nvPr/>
              </p:nvGrpSpPr>
              <p:grpSpPr>
                <a:xfrm>
                  <a:off x="1238808" y="4565491"/>
                  <a:ext cx="2637140" cy="1519051"/>
                  <a:chOff x="5320740" y="2847612"/>
                  <a:chExt cx="2364890" cy="1362229"/>
                </a:xfrm>
              </p:grpSpPr>
              <p:sp>
                <p:nvSpPr>
                  <p:cNvPr id="6011" name="Google Shape;6011;p19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2" name="Google Shape;6012;p19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3" name="Google Shape;6013;p19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4" name="Google Shape;6014;p19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5" name="Google Shape;6015;p19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6" name="Google Shape;6016;p19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7" name="Google Shape;6017;p19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8" name="Google Shape;6018;p19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19" name="Google Shape;6019;p19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0" name="Google Shape;6020;p19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1" name="Google Shape;6021;p19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2" name="Google Shape;6022;p19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3" name="Google Shape;6023;p19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24" name="Google Shape;6024;p19"/>
                <p:cNvGrpSpPr/>
                <p:nvPr/>
              </p:nvGrpSpPr>
              <p:grpSpPr>
                <a:xfrm>
                  <a:off x="1370949" y="4765120"/>
                  <a:ext cx="2506781" cy="1408369"/>
                  <a:chOff x="5439239" y="3026632"/>
                  <a:chExt cx="2247989" cy="1262974"/>
                </a:xfrm>
              </p:grpSpPr>
              <p:sp>
                <p:nvSpPr>
                  <p:cNvPr id="6025" name="Google Shape;6025;p19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6" name="Google Shape;6026;p19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7" name="Google Shape;6027;p19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8" name="Google Shape;6028;p19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29" name="Google Shape;6029;p19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0" name="Google Shape;6030;p19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1" name="Google Shape;6031;p19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2" name="Google Shape;6032;p19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3" name="Google Shape;6033;p19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4" name="Google Shape;6034;p19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5" name="Google Shape;6035;p19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6" name="Google Shape;6036;p19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7" name="Google Shape;6037;p19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8" name="Google Shape;6038;p19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39" name="Google Shape;6039;p19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0" name="Google Shape;6040;p19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1" name="Google Shape;6041;p19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2" name="Google Shape;6042;p19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3" name="Google Shape;6043;p19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4" name="Google Shape;6044;p19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5" name="Google Shape;6045;p19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6" name="Google Shape;6046;p19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7" name="Google Shape;6047;p19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8" name="Google Shape;6048;p19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49" name="Google Shape;6049;p19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0" name="Google Shape;6050;p19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1" name="Google Shape;6051;p19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2" name="Google Shape;6052;p19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3" name="Google Shape;6053;p19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4" name="Google Shape;6054;p19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5" name="Google Shape;6055;p19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6" name="Google Shape;6056;p19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7" name="Google Shape;6057;p19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8" name="Google Shape;6058;p19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59" name="Google Shape;6059;p19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0" name="Google Shape;6060;p19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1" name="Google Shape;6061;p19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2" name="Google Shape;6062;p19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3" name="Google Shape;6063;p19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4" name="Google Shape;6064;p19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5" name="Google Shape;6065;p19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6" name="Google Shape;6066;p19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7" name="Google Shape;6067;p19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8" name="Google Shape;6068;p19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69" name="Google Shape;6069;p19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0" name="Google Shape;6070;p19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1" name="Google Shape;6071;p19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2" name="Google Shape;6072;p19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3" name="Google Shape;6073;p19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4" name="Google Shape;6074;p19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5" name="Google Shape;6075;p19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6" name="Google Shape;6076;p19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7" name="Google Shape;6077;p19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8" name="Google Shape;6078;p19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79" name="Google Shape;6079;p19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080" name="Google Shape;6080;p19"/>
                <p:cNvGrpSpPr/>
                <p:nvPr/>
              </p:nvGrpSpPr>
              <p:grpSpPr>
                <a:xfrm>
                  <a:off x="1219525" y="4551028"/>
                  <a:ext cx="2854207" cy="1851213"/>
                  <a:chOff x="5303448" y="2834643"/>
                  <a:chExt cx="2559548" cy="1660099"/>
                </a:xfrm>
              </p:grpSpPr>
              <p:sp>
                <p:nvSpPr>
                  <p:cNvPr id="6081" name="Google Shape;6081;p19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2" name="Google Shape;6082;p19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3" name="Google Shape;6083;p19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4" name="Google Shape;6084;p19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5" name="Google Shape;6085;p19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6" name="Google Shape;6086;p19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7" name="Google Shape;6087;p19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8" name="Google Shape;6088;p19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89" name="Google Shape;6089;p19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090" name="Google Shape;6090;p19"/>
              <p:cNvGrpSpPr/>
              <p:nvPr/>
            </p:nvGrpSpPr>
            <p:grpSpPr>
              <a:xfrm rot="-3383172">
                <a:off x="7232609" y="2748469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6091" name="Google Shape;6091;p19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092" name="Google Shape;6092;p19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3" name="Google Shape;6093;p19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4" name="Google Shape;6094;p19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5" name="Google Shape;6095;p19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6" name="Google Shape;6096;p19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7" name="Google Shape;6097;p19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8" name="Google Shape;6098;p19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099" name="Google Shape;6099;p19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0" name="Google Shape;6100;p19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1" name="Google Shape;6101;p19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2" name="Google Shape;6102;p19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3" name="Google Shape;6103;p19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4" name="Google Shape;6104;p19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5" name="Google Shape;6105;p19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6" name="Google Shape;6106;p19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7" name="Google Shape;6107;p19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8" name="Google Shape;6108;p19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09" name="Google Shape;6109;p19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0" name="Google Shape;6110;p19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1" name="Google Shape;6111;p19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112" name="Google Shape;6112;p19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113" name="Google Shape;6113;p19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4" name="Google Shape;6114;p19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5" name="Google Shape;6115;p19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6" name="Google Shape;6116;p19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7" name="Google Shape;6117;p19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8" name="Google Shape;6118;p19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9" name="Google Shape;6119;p19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0" name="Google Shape;6120;p19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1" name="Google Shape;6121;p19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2" name="Google Shape;6122;p19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3" name="Google Shape;6123;p19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4" name="Google Shape;6124;p19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5" name="Google Shape;6125;p19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126" name="Google Shape;6126;p19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127" name="Google Shape;6127;p19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128" name="Google Shape;6128;p19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9" name="Google Shape;6129;p19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0" name="Google Shape;6130;p19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1" name="Google Shape;6131;p19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2" name="Google Shape;6132;p19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3" name="Google Shape;6133;p19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4" name="Google Shape;6134;p19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5" name="Google Shape;6135;p19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6" name="Google Shape;6136;p19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7" name="Google Shape;6137;p19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8" name="Google Shape;6138;p19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9" name="Google Shape;6139;p19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0" name="Google Shape;6140;p19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1" name="Google Shape;6141;p19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2" name="Google Shape;6142;p19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3" name="Google Shape;6143;p19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4" name="Google Shape;6144;p19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5" name="Google Shape;6145;p19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6" name="Google Shape;6146;p19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7" name="Google Shape;6147;p19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8" name="Google Shape;6148;p19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9" name="Google Shape;6149;p19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0" name="Google Shape;6150;p19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1" name="Google Shape;6151;p19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2" name="Google Shape;6152;p19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3" name="Google Shape;6153;p19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4" name="Google Shape;6154;p19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155" name="Google Shape;6155;p19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156" name="Google Shape;6156;p19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57" name="Google Shape;6157;p19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58" name="Google Shape;6158;p19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59" name="Google Shape;6159;p19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0" name="Google Shape;6160;p19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1" name="Google Shape;6161;p19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2" name="Google Shape;6162;p19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3" name="Google Shape;6163;p19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4" name="Google Shape;6164;p19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5" name="Google Shape;6165;p19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166" name="Google Shape;6166;p19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167" name="Google Shape;6167;p19"/>
              <p:cNvGrpSpPr/>
              <p:nvPr/>
            </p:nvGrpSpPr>
            <p:grpSpPr>
              <a:xfrm>
                <a:off x="5693125" y="4487528"/>
                <a:ext cx="2854207" cy="1851213"/>
                <a:chOff x="5693125" y="4487528"/>
                <a:chExt cx="2854207" cy="1851213"/>
              </a:xfrm>
            </p:grpSpPr>
            <p:grpSp>
              <p:nvGrpSpPr>
                <p:cNvPr id="6168" name="Google Shape;6168;p19"/>
                <p:cNvGrpSpPr/>
                <p:nvPr/>
              </p:nvGrpSpPr>
              <p:grpSpPr>
                <a:xfrm flipH="1">
                  <a:off x="5890908" y="4501991"/>
                  <a:ext cx="2637140" cy="1519051"/>
                  <a:chOff x="5320740" y="2847612"/>
                  <a:chExt cx="2364890" cy="1362229"/>
                </a:xfrm>
              </p:grpSpPr>
              <p:sp>
                <p:nvSpPr>
                  <p:cNvPr id="6169" name="Google Shape;6169;p19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0" name="Google Shape;6170;p19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1" name="Google Shape;6171;p19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2" name="Google Shape;6172;p19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3" name="Google Shape;6173;p19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4" name="Google Shape;6174;p19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5" name="Google Shape;6175;p19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6" name="Google Shape;6176;p19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7" name="Google Shape;6177;p19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8" name="Google Shape;6178;p19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9" name="Google Shape;6179;p19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0" name="Google Shape;6180;p19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1" name="Google Shape;6181;p19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182" name="Google Shape;6182;p19"/>
                <p:cNvGrpSpPr/>
                <p:nvPr/>
              </p:nvGrpSpPr>
              <p:grpSpPr>
                <a:xfrm flipH="1">
                  <a:off x="5889127" y="4701620"/>
                  <a:ext cx="2506781" cy="1408369"/>
                  <a:chOff x="5439239" y="3026632"/>
                  <a:chExt cx="2247989" cy="1262974"/>
                </a:xfrm>
              </p:grpSpPr>
              <p:sp>
                <p:nvSpPr>
                  <p:cNvPr id="6183" name="Google Shape;6183;p19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4" name="Google Shape;6184;p19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5" name="Google Shape;6185;p19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6" name="Google Shape;6186;p19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7" name="Google Shape;6187;p19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8" name="Google Shape;6188;p19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9" name="Google Shape;6189;p19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0" name="Google Shape;6190;p19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1" name="Google Shape;6191;p19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2" name="Google Shape;6192;p19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3" name="Google Shape;6193;p19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4" name="Google Shape;6194;p19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5" name="Google Shape;6195;p19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6" name="Google Shape;6196;p19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7" name="Google Shape;6197;p19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8" name="Google Shape;6198;p19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9" name="Google Shape;6199;p19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0" name="Google Shape;6200;p19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1" name="Google Shape;6201;p19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2" name="Google Shape;6202;p19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3" name="Google Shape;6203;p19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4" name="Google Shape;6204;p19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5" name="Google Shape;6205;p19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6" name="Google Shape;6206;p19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7" name="Google Shape;6207;p19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8" name="Google Shape;6208;p19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09" name="Google Shape;6209;p19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0" name="Google Shape;6210;p19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1" name="Google Shape;6211;p19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2" name="Google Shape;6212;p19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3" name="Google Shape;6213;p19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4" name="Google Shape;6214;p19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5" name="Google Shape;6215;p19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6" name="Google Shape;6216;p19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7" name="Google Shape;6217;p19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8" name="Google Shape;6218;p19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19" name="Google Shape;6219;p19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0" name="Google Shape;6220;p19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1" name="Google Shape;6221;p19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2" name="Google Shape;6222;p19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3" name="Google Shape;6223;p19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4" name="Google Shape;6224;p19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5" name="Google Shape;6225;p19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6" name="Google Shape;6226;p19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7" name="Google Shape;6227;p19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8" name="Google Shape;6228;p19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29" name="Google Shape;6229;p19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0" name="Google Shape;6230;p19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1" name="Google Shape;6231;p19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2" name="Google Shape;6232;p19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3" name="Google Shape;6233;p19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4" name="Google Shape;6234;p19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5" name="Google Shape;6235;p19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6" name="Google Shape;6236;p19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37" name="Google Shape;6237;p19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238" name="Google Shape;6238;p19"/>
                <p:cNvGrpSpPr/>
                <p:nvPr/>
              </p:nvGrpSpPr>
              <p:grpSpPr>
                <a:xfrm flipH="1">
                  <a:off x="5693125" y="4487528"/>
                  <a:ext cx="2854207" cy="1851213"/>
                  <a:chOff x="5303448" y="2834643"/>
                  <a:chExt cx="2559548" cy="1660099"/>
                </a:xfrm>
              </p:grpSpPr>
              <p:sp>
                <p:nvSpPr>
                  <p:cNvPr id="6239" name="Google Shape;6239;p19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0" name="Google Shape;6240;p19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1" name="Google Shape;6241;p19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2" name="Google Shape;6242;p19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3" name="Google Shape;6243;p19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4" name="Google Shape;6244;p19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5" name="Google Shape;6245;p19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6" name="Google Shape;6246;p19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47" name="Google Shape;6247;p19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6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9" name="Google Shape;6249;p20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0" name="Google Shape;6250;p20"/>
          <p:cNvGrpSpPr/>
          <p:nvPr/>
        </p:nvGrpSpPr>
        <p:grpSpPr>
          <a:xfrm>
            <a:off x="-1399752" y="3264975"/>
            <a:ext cx="12999671" cy="3214411"/>
            <a:chOff x="-1399752" y="3264975"/>
            <a:chExt cx="12999671" cy="3214411"/>
          </a:xfrm>
        </p:grpSpPr>
        <p:sp>
          <p:nvSpPr>
            <p:cNvPr id="6251" name="Google Shape;6251;p20"/>
            <p:cNvSpPr/>
            <p:nvPr/>
          </p:nvSpPr>
          <p:spPr>
            <a:xfrm>
              <a:off x="-1399750" y="3264975"/>
              <a:ext cx="12278050" cy="2910075"/>
            </a:xfrm>
            <a:custGeom>
              <a:avLst/>
              <a:gdLst/>
              <a:ahLst/>
              <a:cxnLst/>
              <a:rect l="l" t="t" r="r" b="b"/>
              <a:pathLst>
                <a:path w="491122" h="116403" extrusionOk="0">
                  <a:moveTo>
                    <a:pt x="0" y="50890"/>
                  </a:moveTo>
                  <a:lnTo>
                    <a:pt x="38099" y="5004"/>
                  </a:lnTo>
                  <a:lnTo>
                    <a:pt x="82543" y="14128"/>
                  </a:lnTo>
                  <a:lnTo>
                    <a:pt x="107856" y="28550"/>
                  </a:lnTo>
                  <a:lnTo>
                    <a:pt x="153173" y="32264"/>
                  </a:lnTo>
                  <a:lnTo>
                    <a:pt x="171127" y="29615"/>
                  </a:lnTo>
                  <a:lnTo>
                    <a:pt x="196734" y="30203"/>
                  </a:lnTo>
                  <a:lnTo>
                    <a:pt x="210274" y="31381"/>
                  </a:lnTo>
                  <a:lnTo>
                    <a:pt x="216749" y="35501"/>
                  </a:lnTo>
                  <a:lnTo>
                    <a:pt x="228730" y="38535"/>
                  </a:lnTo>
                  <a:lnTo>
                    <a:pt x="240209" y="40596"/>
                  </a:lnTo>
                  <a:lnTo>
                    <a:pt x="262959" y="37267"/>
                  </a:lnTo>
                  <a:lnTo>
                    <a:pt x="290540" y="34120"/>
                  </a:lnTo>
                  <a:lnTo>
                    <a:pt x="311438" y="40890"/>
                  </a:lnTo>
                  <a:lnTo>
                    <a:pt x="319177" y="34913"/>
                  </a:lnTo>
                  <a:lnTo>
                    <a:pt x="328302" y="33147"/>
                  </a:lnTo>
                  <a:lnTo>
                    <a:pt x="341852" y="28550"/>
                  </a:lnTo>
                  <a:lnTo>
                    <a:pt x="352154" y="27079"/>
                  </a:lnTo>
                  <a:lnTo>
                    <a:pt x="360984" y="22369"/>
                  </a:lnTo>
                  <a:lnTo>
                    <a:pt x="377173" y="17954"/>
                  </a:lnTo>
                  <a:lnTo>
                    <a:pt x="407489" y="1177"/>
                  </a:lnTo>
                  <a:lnTo>
                    <a:pt x="433685" y="0"/>
                  </a:lnTo>
                  <a:lnTo>
                    <a:pt x="441326" y="30498"/>
                  </a:lnTo>
                  <a:lnTo>
                    <a:pt x="453525" y="35796"/>
                  </a:lnTo>
                  <a:lnTo>
                    <a:pt x="464890" y="37616"/>
                  </a:lnTo>
                  <a:lnTo>
                    <a:pt x="482905" y="46149"/>
                  </a:lnTo>
                  <a:lnTo>
                    <a:pt x="491122" y="91659"/>
                  </a:lnTo>
                  <a:lnTo>
                    <a:pt x="464258" y="111347"/>
                  </a:lnTo>
                  <a:lnTo>
                    <a:pt x="403579" y="114823"/>
                  </a:lnTo>
                  <a:lnTo>
                    <a:pt x="300867" y="110399"/>
                  </a:lnTo>
                  <a:lnTo>
                    <a:pt x="253462" y="115771"/>
                  </a:lnTo>
                  <a:lnTo>
                    <a:pt x="202264" y="116403"/>
                  </a:lnTo>
                  <a:lnTo>
                    <a:pt x="149170" y="114507"/>
                  </a:lnTo>
                  <a:lnTo>
                    <a:pt x="131156" y="110715"/>
                  </a:lnTo>
                  <a:lnTo>
                    <a:pt x="102396" y="107238"/>
                  </a:lnTo>
                  <a:lnTo>
                    <a:pt x="68264" y="111347"/>
                  </a:lnTo>
                  <a:lnTo>
                    <a:pt x="50566" y="111347"/>
                  </a:lnTo>
                  <a:lnTo>
                    <a:pt x="31604" y="104394"/>
                  </a:lnTo>
                  <a:lnTo>
                    <a:pt x="21807" y="945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252" name="Google Shape;6252;p20"/>
            <p:cNvGrpSpPr/>
            <p:nvPr/>
          </p:nvGrpSpPr>
          <p:grpSpPr>
            <a:xfrm>
              <a:off x="-1399752" y="3312599"/>
              <a:ext cx="12999671" cy="3166787"/>
              <a:chOff x="-1399752" y="3312599"/>
              <a:chExt cx="12999671" cy="3166787"/>
            </a:xfrm>
          </p:grpSpPr>
          <p:grpSp>
            <p:nvGrpSpPr>
              <p:cNvPr id="6253" name="Google Shape;6253;p20"/>
              <p:cNvGrpSpPr/>
              <p:nvPr/>
            </p:nvGrpSpPr>
            <p:grpSpPr>
              <a:xfrm rot="319552" flipH="1">
                <a:off x="6428025" y="3541451"/>
                <a:ext cx="5057081" cy="2709083"/>
                <a:chOff x="-1951296" y="3403209"/>
                <a:chExt cx="4642922" cy="2487218"/>
              </a:xfrm>
            </p:grpSpPr>
            <p:grpSp>
              <p:nvGrpSpPr>
                <p:cNvPr id="6254" name="Google Shape;6254;p20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255" name="Google Shape;6255;p2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56" name="Google Shape;6256;p2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57" name="Google Shape;6257;p2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58" name="Google Shape;6258;p2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59" name="Google Shape;6259;p2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0" name="Google Shape;6260;p2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1" name="Google Shape;6261;p2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2" name="Google Shape;6262;p2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3" name="Google Shape;6263;p2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4" name="Google Shape;6264;p2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5" name="Google Shape;6265;p2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6" name="Google Shape;6266;p2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7" name="Google Shape;6267;p2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8" name="Google Shape;6268;p2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69" name="Google Shape;6269;p2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0" name="Google Shape;6270;p2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1" name="Google Shape;6271;p2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2" name="Google Shape;6272;p2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3" name="Google Shape;6273;p2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4" name="Google Shape;6274;p2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275" name="Google Shape;6275;p20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276" name="Google Shape;6276;p2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7" name="Google Shape;6277;p2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8" name="Google Shape;6278;p2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79" name="Google Shape;6279;p2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0" name="Google Shape;6280;p2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1" name="Google Shape;6281;p2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2" name="Google Shape;6282;p20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3" name="Google Shape;6283;p2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4" name="Google Shape;6284;p2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5" name="Google Shape;6285;p2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6" name="Google Shape;6286;p2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7" name="Google Shape;6287;p2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8" name="Google Shape;6288;p2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289" name="Google Shape;6289;p20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290" name="Google Shape;6290;p20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291" name="Google Shape;6291;p2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2" name="Google Shape;6292;p2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3" name="Google Shape;6293;p2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4" name="Google Shape;6294;p2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5" name="Google Shape;6295;p2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6" name="Google Shape;6296;p2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7" name="Google Shape;6297;p2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8" name="Google Shape;6298;p2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99" name="Google Shape;6299;p2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0" name="Google Shape;6300;p2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1" name="Google Shape;6301;p2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2" name="Google Shape;6302;p2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3" name="Google Shape;6303;p2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4" name="Google Shape;6304;p2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5" name="Google Shape;6305;p2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6" name="Google Shape;6306;p2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7" name="Google Shape;6307;p2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8" name="Google Shape;6308;p2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09" name="Google Shape;6309;p2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0" name="Google Shape;6310;p2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1" name="Google Shape;6311;p2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2" name="Google Shape;6312;p2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3" name="Google Shape;6313;p2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4" name="Google Shape;6314;p2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5" name="Google Shape;6315;p2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6" name="Google Shape;6316;p2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17" name="Google Shape;6317;p2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318" name="Google Shape;6318;p2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319" name="Google Shape;6319;p2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0" name="Google Shape;6320;p2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1" name="Google Shape;6321;p2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2" name="Google Shape;6322;p2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3" name="Google Shape;6323;p2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4" name="Google Shape;6324;p2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5" name="Google Shape;6325;p2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6" name="Google Shape;6326;p2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7" name="Google Shape;6327;p2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8" name="Google Shape;6328;p2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29" name="Google Shape;6329;p2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330" name="Google Shape;6330;p20"/>
              <p:cNvGrpSpPr/>
              <p:nvPr/>
            </p:nvGrpSpPr>
            <p:grpSpPr>
              <a:xfrm flipH="1">
                <a:off x="3405073" y="4283152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6331" name="Google Shape;6331;p20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6332" name="Google Shape;6332;p2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3" name="Google Shape;6333;p2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4" name="Google Shape;6334;p2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5" name="Google Shape;6335;p2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6" name="Google Shape;6336;p2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7" name="Google Shape;6337;p2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8" name="Google Shape;6338;p2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39" name="Google Shape;6339;p2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0" name="Google Shape;6340;p2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1" name="Google Shape;6341;p2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2" name="Google Shape;6342;p2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43" name="Google Shape;6343;p20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6344" name="Google Shape;6344;p2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5" name="Google Shape;6345;p2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6" name="Google Shape;6346;p2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347" name="Google Shape;6347;p20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6348" name="Google Shape;6348;p2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49" name="Google Shape;6349;p2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0" name="Google Shape;6350;p2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1" name="Google Shape;6351;p2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2" name="Google Shape;6352;p2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3" name="Google Shape;6353;p2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4" name="Google Shape;6354;p2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5" name="Google Shape;6355;p2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6" name="Google Shape;6356;p2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7" name="Google Shape;6357;p2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8" name="Google Shape;6358;p2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59" name="Google Shape;6359;p2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0" name="Google Shape;6360;p2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1" name="Google Shape;6361;p2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2" name="Google Shape;6362;p2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3" name="Google Shape;6363;p2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4" name="Google Shape;6364;p2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5" name="Google Shape;6365;p2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66" name="Google Shape;6366;p2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367" name="Google Shape;6367;p20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20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20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20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20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2" name="Google Shape;6372;p20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3" name="Google Shape;6373;p20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4" name="Google Shape;6374;p20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5" name="Google Shape;6375;p20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6" name="Google Shape;6376;p20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7" name="Google Shape;6377;p20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8" name="Google Shape;6378;p20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9" name="Google Shape;6379;p20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0" name="Google Shape;6380;p20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1" name="Google Shape;6381;p20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2" name="Google Shape;6382;p20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3" name="Google Shape;6383;p20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4" name="Google Shape;6384;p20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5" name="Google Shape;6385;p20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6" name="Google Shape;6386;p20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7" name="Google Shape;6387;p20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8" name="Google Shape;6388;p20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9" name="Google Shape;6389;p20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0" name="Google Shape;6390;p20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1" name="Google Shape;6391;p20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2" name="Google Shape;6392;p20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3" name="Google Shape;6393;p20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4" name="Google Shape;6394;p20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5" name="Google Shape;6395;p20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6" name="Google Shape;6396;p20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7" name="Google Shape;6397;p20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8" name="Google Shape;6398;p20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9" name="Google Shape;6399;p20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0" name="Google Shape;6400;p20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1" name="Google Shape;6401;p20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2" name="Google Shape;6402;p20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3" name="Google Shape;6403;p20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4" name="Google Shape;6404;p20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5" name="Google Shape;6405;p20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6" name="Google Shape;6406;p20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7" name="Google Shape;6407;p20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8" name="Google Shape;6408;p20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9" name="Google Shape;6409;p20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0" name="Google Shape;6410;p20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1" name="Google Shape;6411;p20"/>
              <p:cNvGrpSpPr/>
              <p:nvPr/>
            </p:nvGrpSpPr>
            <p:grpSpPr>
              <a:xfrm flipH="1">
                <a:off x="-1399752" y="4283152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6412" name="Google Shape;6412;p20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6413" name="Google Shape;6413;p2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4" name="Google Shape;6414;p2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5" name="Google Shape;6415;p2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6" name="Google Shape;6416;p2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7" name="Google Shape;6417;p2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8" name="Google Shape;6418;p2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19" name="Google Shape;6419;p2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0" name="Google Shape;6420;p2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1" name="Google Shape;6421;p2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2" name="Google Shape;6422;p2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3" name="Google Shape;6423;p2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424" name="Google Shape;6424;p20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6425" name="Google Shape;6425;p2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6" name="Google Shape;6426;p2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27" name="Google Shape;6427;p2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428" name="Google Shape;6428;p20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6429" name="Google Shape;6429;p2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0" name="Google Shape;6430;p2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1" name="Google Shape;6431;p2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2" name="Google Shape;6432;p2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3" name="Google Shape;6433;p2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4" name="Google Shape;6434;p2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5" name="Google Shape;6435;p2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6" name="Google Shape;6436;p2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7" name="Google Shape;6437;p2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8" name="Google Shape;6438;p2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39" name="Google Shape;6439;p2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0" name="Google Shape;6440;p2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1" name="Google Shape;6441;p2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2" name="Google Shape;6442;p2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3" name="Google Shape;6443;p2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4" name="Google Shape;6444;p2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5" name="Google Shape;6445;p2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6" name="Google Shape;6446;p2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7" name="Google Shape;6447;p2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448" name="Google Shape;6448;p20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9" name="Google Shape;6449;p20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0" name="Google Shape;6450;p20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1" name="Google Shape;6451;p20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2" name="Google Shape;6452;p20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3" name="Google Shape;6453;p20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4" name="Google Shape;6454;p20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5" name="Google Shape;6455;p20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6" name="Google Shape;6456;p20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7" name="Google Shape;6457;p20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8" name="Google Shape;6458;p20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9" name="Google Shape;6459;p20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0" name="Google Shape;6460;p20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1" name="Google Shape;6461;p20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2" name="Google Shape;6462;p20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3" name="Google Shape;6463;p20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4" name="Google Shape;6464;p20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5" name="Google Shape;6465;p20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6" name="Google Shape;6466;p20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7" name="Google Shape;6467;p20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8" name="Google Shape;6468;p20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9" name="Google Shape;6469;p20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0" name="Google Shape;6470;p20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1" name="Google Shape;6471;p20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2" name="Google Shape;6472;p20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3" name="Google Shape;6473;p20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4" name="Google Shape;6474;p20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5" name="Google Shape;6475;p20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6" name="Google Shape;6476;p20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7" name="Google Shape;6477;p20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8" name="Google Shape;6478;p20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9" name="Google Shape;6479;p20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0" name="Google Shape;6480;p20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1" name="Google Shape;6481;p20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2" name="Google Shape;6482;p20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3" name="Google Shape;6483;p20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4" name="Google Shape;6484;p20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5" name="Google Shape;6485;p20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6" name="Google Shape;6486;p20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7" name="Google Shape;6487;p20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8" name="Google Shape;6488;p20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9" name="Google Shape;6489;p20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0" name="Google Shape;6490;p20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1" name="Google Shape;6491;p20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92" name="Google Shape;6492;p20"/>
              <p:cNvGrpSpPr/>
              <p:nvPr/>
            </p:nvGrpSpPr>
            <p:grpSpPr>
              <a:xfrm>
                <a:off x="1589353" y="3863821"/>
                <a:ext cx="2536257" cy="1644993"/>
                <a:chOff x="1589353" y="3863821"/>
                <a:chExt cx="2536257" cy="1644993"/>
              </a:xfrm>
            </p:grpSpPr>
            <p:grpSp>
              <p:nvGrpSpPr>
                <p:cNvPr id="6493" name="Google Shape;6493;p20"/>
                <p:cNvGrpSpPr/>
                <p:nvPr/>
              </p:nvGrpSpPr>
              <p:grpSpPr>
                <a:xfrm>
                  <a:off x="1606488" y="3876672"/>
                  <a:ext cx="2343371" cy="1349833"/>
                  <a:chOff x="5320740" y="2847612"/>
                  <a:chExt cx="2364890" cy="1362229"/>
                </a:xfrm>
              </p:grpSpPr>
              <p:sp>
                <p:nvSpPr>
                  <p:cNvPr id="6494" name="Google Shape;6494;p20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5" name="Google Shape;6495;p20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6" name="Google Shape;6496;p20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7" name="Google Shape;6497;p20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8" name="Google Shape;6498;p20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9" name="Google Shape;6499;p20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0" name="Google Shape;6500;p20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1" name="Google Shape;6501;p20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2" name="Google Shape;6502;p20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3" name="Google Shape;6503;p20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4" name="Google Shape;6504;p20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5" name="Google Shape;6505;p20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6" name="Google Shape;6506;p20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07" name="Google Shape;6507;p20"/>
                <p:cNvGrpSpPr/>
                <p:nvPr/>
              </p:nvGrpSpPr>
              <p:grpSpPr>
                <a:xfrm>
                  <a:off x="1723909" y="4054064"/>
                  <a:ext cx="2227533" cy="1251481"/>
                  <a:chOff x="5439239" y="3026632"/>
                  <a:chExt cx="2247989" cy="1262974"/>
                </a:xfrm>
              </p:grpSpPr>
              <p:sp>
                <p:nvSpPr>
                  <p:cNvPr id="6508" name="Google Shape;6508;p20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9" name="Google Shape;6509;p20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0" name="Google Shape;6510;p20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1" name="Google Shape;6511;p20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2" name="Google Shape;6512;p20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3" name="Google Shape;6513;p20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4" name="Google Shape;6514;p20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5" name="Google Shape;6515;p20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6" name="Google Shape;6516;p20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7" name="Google Shape;6517;p20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8" name="Google Shape;6518;p20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9" name="Google Shape;6519;p20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0" name="Google Shape;6520;p20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1" name="Google Shape;6521;p20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2" name="Google Shape;6522;p20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3" name="Google Shape;6523;p20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4" name="Google Shape;6524;p20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5" name="Google Shape;6525;p20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6" name="Google Shape;6526;p20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7" name="Google Shape;6527;p20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8" name="Google Shape;6528;p20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9" name="Google Shape;6529;p20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0" name="Google Shape;6530;p20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1" name="Google Shape;6531;p20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2" name="Google Shape;6532;p20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3" name="Google Shape;6533;p20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4" name="Google Shape;6534;p20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5" name="Google Shape;6535;p20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6" name="Google Shape;6536;p20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7" name="Google Shape;6537;p20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8" name="Google Shape;6538;p20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9" name="Google Shape;6539;p20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0" name="Google Shape;6540;p20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1" name="Google Shape;6541;p20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2" name="Google Shape;6542;p20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3" name="Google Shape;6543;p20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4" name="Google Shape;6544;p20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5" name="Google Shape;6545;p20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6" name="Google Shape;6546;p20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7" name="Google Shape;6547;p20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8" name="Google Shape;6548;p20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9" name="Google Shape;6549;p20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0" name="Google Shape;6550;p20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1" name="Google Shape;6551;p20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2" name="Google Shape;6552;p20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3" name="Google Shape;6553;p20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4" name="Google Shape;6554;p20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5" name="Google Shape;6555;p20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6" name="Google Shape;6556;p20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7" name="Google Shape;6557;p20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8" name="Google Shape;6558;p20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9" name="Google Shape;6559;p20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0" name="Google Shape;6560;p20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1" name="Google Shape;6561;p20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2" name="Google Shape;6562;p20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63" name="Google Shape;6563;p20"/>
                <p:cNvGrpSpPr/>
                <p:nvPr/>
              </p:nvGrpSpPr>
              <p:grpSpPr>
                <a:xfrm>
                  <a:off x="1589353" y="3863821"/>
                  <a:ext cx="2536257" cy="1644993"/>
                  <a:chOff x="5303448" y="2834643"/>
                  <a:chExt cx="2559548" cy="1660099"/>
                </a:xfrm>
              </p:grpSpPr>
              <p:sp>
                <p:nvSpPr>
                  <p:cNvPr id="6564" name="Google Shape;6564;p20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5" name="Google Shape;6565;p20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6" name="Google Shape;6566;p20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7" name="Google Shape;6567;p20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8" name="Google Shape;6568;p20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9" name="Google Shape;6569;p20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0" name="Google Shape;6570;p20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1" name="Google Shape;6571;p20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2" name="Google Shape;6572;p20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2">
    <p:spTree>
      <p:nvGrpSpPr>
        <p:cNvPr id="1" name="Shape 6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" name="Google Shape;6574;p21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75" name="Google Shape;6575;p21"/>
          <p:cNvGrpSpPr/>
          <p:nvPr/>
        </p:nvGrpSpPr>
        <p:grpSpPr>
          <a:xfrm>
            <a:off x="-3233187" y="1201156"/>
            <a:ext cx="15011181" cy="5622619"/>
            <a:chOff x="-3233187" y="1201156"/>
            <a:chExt cx="15011181" cy="5622619"/>
          </a:xfrm>
        </p:grpSpPr>
        <p:sp>
          <p:nvSpPr>
            <p:cNvPr id="6576" name="Google Shape;6576;p21"/>
            <p:cNvSpPr/>
            <p:nvPr/>
          </p:nvSpPr>
          <p:spPr>
            <a:xfrm>
              <a:off x="-832500" y="2509000"/>
              <a:ext cx="12610494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36502" y="38852"/>
                  </a:lnTo>
                  <a:lnTo>
                    <a:pt x="55634" y="50920"/>
                  </a:lnTo>
                  <a:lnTo>
                    <a:pt x="58577" y="82414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577" name="Google Shape;6577;p21"/>
            <p:cNvGrpSpPr/>
            <p:nvPr/>
          </p:nvGrpSpPr>
          <p:grpSpPr>
            <a:xfrm>
              <a:off x="-3233187" y="1201156"/>
              <a:ext cx="13868739" cy="5145030"/>
              <a:chOff x="-3233187" y="1201156"/>
              <a:chExt cx="13868739" cy="5145030"/>
            </a:xfrm>
          </p:grpSpPr>
          <p:grpSp>
            <p:nvGrpSpPr>
              <p:cNvPr id="6578" name="Google Shape;6578;p21"/>
              <p:cNvGrpSpPr/>
              <p:nvPr/>
            </p:nvGrpSpPr>
            <p:grpSpPr>
              <a:xfrm>
                <a:off x="576580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579" name="Google Shape;6579;p2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580" name="Google Shape;6580;p2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1" name="Google Shape;6581;p2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2" name="Google Shape;6582;p2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3" name="Google Shape;6583;p2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4" name="Google Shape;6584;p2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5" name="Google Shape;6585;p2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6" name="Google Shape;6586;p2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7" name="Google Shape;6587;p2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88" name="Google Shape;6588;p2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589" name="Google Shape;6589;p2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0" name="Google Shape;6590;p2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1" name="Google Shape;6591;p2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2" name="Google Shape;6592;p2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3" name="Google Shape;6593;p2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4" name="Google Shape;6594;p2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5" name="Google Shape;6595;p2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6" name="Google Shape;6596;p2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7" name="Google Shape;6597;p2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8" name="Google Shape;6598;p2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9" name="Google Shape;6599;p2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00" name="Google Shape;6600;p2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01" name="Google Shape;6601;p2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602" name="Google Shape;6602;p2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3" name="Google Shape;6603;p2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4" name="Google Shape;6604;p2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5" name="Google Shape;6605;p2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6" name="Google Shape;6606;p2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7" name="Google Shape;6607;p2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8" name="Google Shape;6608;p2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9" name="Google Shape;6609;p2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0" name="Google Shape;6610;p2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1" name="Google Shape;6611;p2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2" name="Google Shape;6612;p2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3" name="Google Shape;6613;p2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4" name="Google Shape;6614;p2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5" name="Google Shape;6615;p2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6" name="Google Shape;6616;p2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7" name="Google Shape;6617;p2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8" name="Google Shape;6618;p2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9" name="Google Shape;6619;p2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0" name="Google Shape;6620;p2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1" name="Google Shape;6621;p2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2" name="Google Shape;6622;p2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3" name="Google Shape;6623;p2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4" name="Google Shape;6624;p2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5" name="Google Shape;6625;p2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6" name="Google Shape;6626;p2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7" name="Google Shape;6627;p21"/>
              <p:cNvGrpSpPr/>
              <p:nvPr/>
            </p:nvGrpSpPr>
            <p:grpSpPr>
              <a:xfrm rot="2968658">
                <a:off x="-3100968" y="2530148"/>
                <a:ext cx="4642602" cy="2487046"/>
                <a:chOff x="-1951296" y="3403209"/>
                <a:chExt cx="4642922" cy="2487218"/>
              </a:xfrm>
            </p:grpSpPr>
            <p:grpSp>
              <p:nvGrpSpPr>
                <p:cNvPr id="6628" name="Google Shape;6628;p2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629" name="Google Shape;6629;p2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0" name="Google Shape;6630;p2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1" name="Google Shape;6631;p2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2" name="Google Shape;6632;p2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3" name="Google Shape;6633;p2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4" name="Google Shape;6634;p2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5" name="Google Shape;6635;p2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6" name="Google Shape;6636;p2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7" name="Google Shape;6637;p2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8" name="Google Shape;6638;p2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39" name="Google Shape;6639;p2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0" name="Google Shape;6640;p2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1" name="Google Shape;6641;p2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2" name="Google Shape;6642;p2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3" name="Google Shape;6643;p2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4" name="Google Shape;6644;p2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5" name="Google Shape;6645;p2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6" name="Google Shape;6646;p2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7" name="Google Shape;6647;p2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48" name="Google Shape;6648;p2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49" name="Google Shape;6649;p2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650" name="Google Shape;6650;p2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1" name="Google Shape;6651;p2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2" name="Google Shape;6652;p2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3" name="Google Shape;6653;p2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4" name="Google Shape;6654;p2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5" name="Google Shape;6655;p2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6" name="Google Shape;6656;p2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7" name="Google Shape;6657;p2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8" name="Google Shape;6658;p2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59" name="Google Shape;6659;p2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0" name="Google Shape;6660;p2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1" name="Google Shape;6661;p2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2" name="Google Shape;6662;p2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663" name="Google Shape;6663;p2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664" name="Google Shape;6664;p2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665" name="Google Shape;6665;p2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6" name="Google Shape;6666;p2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7" name="Google Shape;6667;p2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8" name="Google Shape;6668;p2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69" name="Google Shape;6669;p2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0" name="Google Shape;6670;p2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1" name="Google Shape;6671;p2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2" name="Google Shape;6672;p2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3" name="Google Shape;6673;p2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4" name="Google Shape;6674;p2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5" name="Google Shape;6675;p2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6" name="Google Shape;6676;p2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7" name="Google Shape;6677;p2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8" name="Google Shape;6678;p2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9" name="Google Shape;6679;p2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0" name="Google Shape;6680;p2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1" name="Google Shape;6681;p2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2" name="Google Shape;6682;p2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3" name="Google Shape;6683;p2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4" name="Google Shape;6684;p2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5" name="Google Shape;6685;p2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6" name="Google Shape;6686;p2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7" name="Google Shape;6687;p2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8" name="Google Shape;6688;p2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89" name="Google Shape;6689;p2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0" name="Google Shape;6690;p2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1" name="Google Shape;6691;p2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692" name="Google Shape;6692;p2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693" name="Google Shape;6693;p2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4" name="Google Shape;6694;p2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5" name="Google Shape;6695;p2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6" name="Google Shape;6696;p2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7" name="Google Shape;6697;p2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8" name="Google Shape;6698;p2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699" name="Google Shape;6699;p2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0" name="Google Shape;6700;p2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1" name="Google Shape;6701;p2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2" name="Google Shape;6702;p2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3" name="Google Shape;6703;p2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sp>
            <p:nvSpPr>
              <p:cNvPr id="6704" name="Google Shape;6704;p21"/>
              <p:cNvSpPr/>
              <p:nvPr/>
            </p:nvSpPr>
            <p:spPr>
              <a:xfrm>
                <a:off x="5415741" y="5061727"/>
                <a:ext cx="31253" cy="59828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21"/>
              <p:cNvSpPr/>
              <p:nvPr/>
            </p:nvSpPr>
            <p:spPr>
              <a:xfrm>
                <a:off x="5443645" y="5074377"/>
                <a:ext cx="30584" cy="5514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21"/>
              <p:cNvSpPr/>
              <p:nvPr/>
            </p:nvSpPr>
            <p:spPr>
              <a:xfrm>
                <a:off x="5416410" y="4439046"/>
                <a:ext cx="57149" cy="152099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21"/>
              <p:cNvSpPr/>
              <p:nvPr/>
            </p:nvSpPr>
            <p:spPr>
              <a:xfrm>
                <a:off x="5290952" y="4542256"/>
                <a:ext cx="56479" cy="78803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08" name="Google Shape;6708;p21"/>
              <p:cNvGrpSpPr/>
              <p:nvPr/>
            </p:nvGrpSpPr>
            <p:grpSpPr>
              <a:xfrm>
                <a:off x="3411751" y="4292752"/>
                <a:ext cx="3061303" cy="1264038"/>
                <a:chOff x="3411751" y="4292752"/>
                <a:chExt cx="3061303" cy="1264038"/>
              </a:xfrm>
            </p:grpSpPr>
            <p:grpSp>
              <p:nvGrpSpPr>
                <p:cNvPr id="6709" name="Google Shape;6709;p21"/>
                <p:cNvGrpSpPr/>
                <p:nvPr/>
              </p:nvGrpSpPr>
              <p:grpSpPr>
                <a:xfrm>
                  <a:off x="3411751" y="4292752"/>
                  <a:ext cx="3061303" cy="1264038"/>
                  <a:chOff x="1133650" y="3105500"/>
                  <a:chExt cx="3428608" cy="1415701"/>
                </a:xfrm>
              </p:grpSpPr>
              <p:sp>
                <p:nvSpPr>
                  <p:cNvPr id="6710" name="Google Shape;6710;p21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1" name="Google Shape;6711;p21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2" name="Google Shape;6712;p21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3" name="Google Shape;6713;p21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4" name="Google Shape;6714;p21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5" name="Google Shape;6715;p21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6" name="Google Shape;6716;p21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7" name="Google Shape;6717;p21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8" name="Google Shape;6718;p21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9" name="Google Shape;6719;p21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0" name="Google Shape;6720;p21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1" name="Google Shape;6721;p21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2" name="Google Shape;6722;p21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3" name="Google Shape;6723;p21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4" name="Google Shape;6724;p21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5" name="Google Shape;6725;p21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6" name="Google Shape;6726;p21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27" name="Google Shape;6727;p21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28" name="Google Shape;6728;p21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6729" name="Google Shape;6729;p21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30" name="Google Shape;6730;p21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31" name="Google Shape;6731;p21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32" name="Google Shape;6732;p21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6733" name="Google Shape;6733;p21"/>
                <p:cNvSpPr/>
                <p:nvPr/>
              </p:nvSpPr>
              <p:spPr>
                <a:xfrm>
                  <a:off x="4777137" y="4553269"/>
                  <a:ext cx="86393" cy="4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4" name="Google Shape;6734;p21"/>
                <p:cNvSpPr/>
                <p:nvPr/>
              </p:nvSpPr>
              <p:spPr>
                <a:xfrm>
                  <a:off x="4515579" y="4405859"/>
                  <a:ext cx="177325" cy="18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5" name="Google Shape;6735;p21"/>
                <p:cNvSpPr/>
                <p:nvPr/>
              </p:nvSpPr>
              <p:spPr>
                <a:xfrm>
                  <a:off x="5259699" y="5041859"/>
                  <a:ext cx="36611" cy="53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6" name="Google Shape;6736;p21"/>
                <p:cNvSpPr/>
                <p:nvPr/>
              </p:nvSpPr>
              <p:spPr>
                <a:xfrm>
                  <a:off x="5277632" y="5043198"/>
                  <a:ext cx="54544" cy="5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7" name="Google Shape;6737;p21"/>
                <p:cNvSpPr/>
                <p:nvPr/>
              </p:nvSpPr>
              <p:spPr>
                <a:xfrm>
                  <a:off x="4813599" y="4571054"/>
                  <a:ext cx="67790" cy="3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21"/>
                <p:cNvSpPr/>
                <p:nvPr/>
              </p:nvSpPr>
              <p:spPr>
                <a:xfrm>
                  <a:off x="4508286" y="4433019"/>
                  <a:ext cx="112214" cy="169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9" name="Google Shape;6739;p21"/>
                <p:cNvSpPr/>
                <p:nvPr/>
              </p:nvSpPr>
              <p:spPr>
                <a:xfrm>
                  <a:off x="4205578" y="4773306"/>
                  <a:ext cx="782744" cy="248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0" name="Google Shape;6740;p21"/>
                <p:cNvSpPr/>
                <p:nvPr/>
              </p:nvSpPr>
              <p:spPr>
                <a:xfrm>
                  <a:off x="4506947" y="4455045"/>
                  <a:ext cx="81035" cy="16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21"/>
                <p:cNvSpPr/>
                <p:nvPr/>
              </p:nvSpPr>
              <p:spPr>
                <a:xfrm>
                  <a:off x="5272349" y="4543298"/>
                  <a:ext cx="42564" cy="87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2" name="Google Shape;6742;p21"/>
                <p:cNvSpPr/>
                <p:nvPr/>
              </p:nvSpPr>
              <p:spPr>
                <a:xfrm>
                  <a:off x="4411327" y="5232354"/>
                  <a:ext cx="17338" cy="15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3" name="Google Shape;6743;p21"/>
                <p:cNvSpPr/>
                <p:nvPr/>
              </p:nvSpPr>
              <p:spPr>
                <a:xfrm>
                  <a:off x="4368168" y="5107863"/>
                  <a:ext cx="457488" cy="64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4" name="Google Shape;6744;p21"/>
                <p:cNvSpPr/>
                <p:nvPr/>
              </p:nvSpPr>
              <p:spPr>
                <a:xfrm>
                  <a:off x="4254020" y="5284666"/>
                  <a:ext cx="1313156" cy="189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745" name="Google Shape;6745;p21"/>
                <p:cNvGrpSpPr/>
                <p:nvPr/>
              </p:nvGrpSpPr>
              <p:grpSpPr>
                <a:xfrm>
                  <a:off x="3797949" y="4305626"/>
                  <a:ext cx="2255126" cy="1072873"/>
                  <a:chOff x="1566186" y="3119918"/>
                  <a:chExt cx="2525703" cy="1201600"/>
                </a:xfrm>
              </p:grpSpPr>
              <p:sp>
                <p:nvSpPr>
                  <p:cNvPr id="6746" name="Google Shape;6746;p21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7" name="Google Shape;6747;p21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8" name="Google Shape;6748;p21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9" name="Google Shape;6749;p21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0" name="Google Shape;6750;p21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1" name="Google Shape;6751;p21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2" name="Google Shape;6752;p21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3" name="Google Shape;6753;p21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4" name="Google Shape;6754;p21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5" name="Google Shape;6755;p21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6" name="Google Shape;6756;p21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7" name="Google Shape;6757;p21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8" name="Google Shape;6758;p21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9" name="Google Shape;6759;p21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0" name="Google Shape;6760;p21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1" name="Google Shape;6761;p21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2" name="Google Shape;6762;p21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3" name="Google Shape;6763;p21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4" name="Google Shape;6764;p21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5" name="Google Shape;6765;p21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6" name="Google Shape;6766;p21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7" name="Google Shape;6767;p21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8" name="Google Shape;6768;p21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9" name="Google Shape;6769;p21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0" name="Google Shape;6770;p21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1" name="Google Shape;6771;p21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772" name="Google Shape;6772;p21"/>
                <p:cNvSpPr/>
                <p:nvPr/>
              </p:nvSpPr>
              <p:spPr>
                <a:xfrm>
                  <a:off x="4235417" y="5264872"/>
                  <a:ext cx="41224" cy="7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3" name="Google Shape;6773;p21"/>
                <p:cNvSpPr/>
                <p:nvPr/>
              </p:nvSpPr>
              <p:spPr>
                <a:xfrm>
                  <a:off x="4081459" y="5187856"/>
                  <a:ext cx="104252" cy="1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4" name="Google Shape;6774;p21"/>
              <p:cNvGrpSpPr/>
              <p:nvPr/>
            </p:nvGrpSpPr>
            <p:grpSpPr>
              <a:xfrm>
                <a:off x="5316726" y="4447477"/>
                <a:ext cx="3061303" cy="1264038"/>
                <a:chOff x="5316726" y="4447477"/>
                <a:chExt cx="3061303" cy="1264038"/>
              </a:xfrm>
            </p:grpSpPr>
            <p:sp>
              <p:nvSpPr>
                <p:cNvPr id="6775" name="Google Shape;6775;p21"/>
                <p:cNvSpPr/>
                <p:nvPr/>
              </p:nvSpPr>
              <p:spPr>
                <a:xfrm>
                  <a:off x="5584358" y="5133312"/>
                  <a:ext cx="593514" cy="15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776" name="Google Shape;6776;p21"/>
                <p:cNvGrpSpPr/>
                <p:nvPr/>
              </p:nvGrpSpPr>
              <p:grpSpPr>
                <a:xfrm flipH="1">
                  <a:off x="5316726" y="4447477"/>
                  <a:ext cx="3061303" cy="1264038"/>
                  <a:chOff x="1133650" y="3105500"/>
                  <a:chExt cx="3428608" cy="1415701"/>
                </a:xfrm>
              </p:grpSpPr>
              <p:sp>
                <p:nvSpPr>
                  <p:cNvPr id="6777" name="Google Shape;6777;p21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8" name="Google Shape;6778;p21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9" name="Google Shape;6779;p21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0" name="Google Shape;6780;p21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1" name="Google Shape;6781;p21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2" name="Google Shape;6782;p21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3" name="Google Shape;6783;p21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4" name="Google Shape;6784;p21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5" name="Google Shape;6785;p21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6" name="Google Shape;6786;p21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7" name="Google Shape;6787;p21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8" name="Google Shape;6788;p21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9" name="Google Shape;6789;p21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0" name="Google Shape;6790;p21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1" name="Google Shape;6791;p21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2" name="Google Shape;6792;p21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3" name="Google Shape;6793;p21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4" name="Google Shape;6794;p21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95" name="Google Shape;6795;p21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6796" name="Google Shape;6796;p21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97" name="Google Shape;6797;p21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98" name="Google Shape;6798;p21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99" name="Google Shape;6799;p21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6800" name="Google Shape;6800;p21"/>
                <p:cNvSpPr/>
                <p:nvPr/>
              </p:nvSpPr>
              <p:spPr>
                <a:xfrm flipH="1">
                  <a:off x="6926250" y="4707994"/>
                  <a:ext cx="86393" cy="4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1" name="Google Shape;6801;p21"/>
                <p:cNvSpPr/>
                <p:nvPr/>
              </p:nvSpPr>
              <p:spPr>
                <a:xfrm flipH="1">
                  <a:off x="6342785" y="5216452"/>
                  <a:ext cx="31253" cy="59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2" name="Google Shape;6802;p21"/>
                <p:cNvSpPr/>
                <p:nvPr/>
              </p:nvSpPr>
              <p:spPr>
                <a:xfrm flipH="1">
                  <a:off x="7096876" y="4560584"/>
                  <a:ext cx="177325" cy="18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3" name="Google Shape;6803;p21"/>
                <p:cNvSpPr/>
                <p:nvPr/>
              </p:nvSpPr>
              <p:spPr>
                <a:xfrm flipH="1">
                  <a:off x="6493470" y="5196584"/>
                  <a:ext cx="36611" cy="53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4" name="Google Shape;6804;p21"/>
                <p:cNvSpPr/>
                <p:nvPr/>
              </p:nvSpPr>
              <p:spPr>
                <a:xfrm flipH="1">
                  <a:off x="6457603" y="5197923"/>
                  <a:ext cx="54544" cy="5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5" name="Google Shape;6805;p21"/>
                <p:cNvSpPr/>
                <p:nvPr/>
              </p:nvSpPr>
              <p:spPr>
                <a:xfrm flipH="1">
                  <a:off x="6908391" y="4725779"/>
                  <a:ext cx="67790" cy="3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6" name="Google Shape;6806;p21"/>
                <p:cNvSpPr/>
                <p:nvPr/>
              </p:nvSpPr>
              <p:spPr>
                <a:xfrm flipH="1">
                  <a:off x="7169279" y="4587744"/>
                  <a:ext cx="112214" cy="169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7" name="Google Shape;6807;p21"/>
                <p:cNvSpPr/>
                <p:nvPr/>
              </p:nvSpPr>
              <p:spPr>
                <a:xfrm flipH="1">
                  <a:off x="6801457" y="4928031"/>
                  <a:ext cx="782744" cy="248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8" name="Google Shape;6808;p21"/>
                <p:cNvSpPr/>
                <p:nvPr/>
              </p:nvSpPr>
              <p:spPr>
                <a:xfrm flipH="1">
                  <a:off x="7201797" y="4609770"/>
                  <a:ext cx="81035" cy="16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9" name="Google Shape;6809;p21"/>
                <p:cNvSpPr/>
                <p:nvPr/>
              </p:nvSpPr>
              <p:spPr>
                <a:xfrm flipH="1">
                  <a:off x="6474867" y="4698023"/>
                  <a:ext cx="42564" cy="87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0" name="Google Shape;6810;p21"/>
                <p:cNvSpPr/>
                <p:nvPr/>
              </p:nvSpPr>
              <p:spPr>
                <a:xfrm flipH="1">
                  <a:off x="6315550" y="5229102"/>
                  <a:ext cx="30584" cy="5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1" name="Google Shape;6811;p21"/>
                <p:cNvSpPr/>
                <p:nvPr/>
              </p:nvSpPr>
              <p:spPr>
                <a:xfrm flipH="1">
                  <a:off x="6316220" y="4593771"/>
                  <a:ext cx="57149" cy="15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2" name="Google Shape;6812;p21"/>
                <p:cNvSpPr/>
                <p:nvPr/>
              </p:nvSpPr>
              <p:spPr>
                <a:xfrm flipH="1">
                  <a:off x="6442348" y="4696981"/>
                  <a:ext cx="56479" cy="78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3" name="Google Shape;6813;p21"/>
                <p:cNvSpPr/>
                <p:nvPr/>
              </p:nvSpPr>
              <p:spPr>
                <a:xfrm flipH="1">
                  <a:off x="7361114" y="5387079"/>
                  <a:ext cx="17338" cy="15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4" name="Google Shape;6814;p21"/>
                <p:cNvSpPr/>
                <p:nvPr/>
              </p:nvSpPr>
              <p:spPr>
                <a:xfrm flipH="1">
                  <a:off x="6964123" y="5262588"/>
                  <a:ext cx="457488" cy="64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5" name="Google Shape;6815;p21"/>
                <p:cNvSpPr/>
                <p:nvPr/>
              </p:nvSpPr>
              <p:spPr>
                <a:xfrm flipH="1">
                  <a:off x="6222603" y="5439391"/>
                  <a:ext cx="1313156" cy="189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816" name="Google Shape;6816;p21"/>
                <p:cNvGrpSpPr/>
                <p:nvPr/>
              </p:nvGrpSpPr>
              <p:grpSpPr>
                <a:xfrm flipH="1">
                  <a:off x="5736704" y="4460351"/>
                  <a:ext cx="2255126" cy="1072873"/>
                  <a:chOff x="1566186" y="3119918"/>
                  <a:chExt cx="2525703" cy="1201600"/>
                </a:xfrm>
              </p:grpSpPr>
              <p:sp>
                <p:nvSpPr>
                  <p:cNvPr id="6817" name="Google Shape;6817;p21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8" name="Google Shape;6818;p21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19" name="Google Shape;6819;p21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0" name="Google Shape;6820;p21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1" name="Google Shape;6821;p21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2" name="Google Shape;6822;p21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3" name="Google Shape;6823;p21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4" name="Google Shape;6824;p21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5" name="Google Shape;6825;p21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6" name="Google Shape;6826;p21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7" name="Google Shape;6827;p21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8" name="Google Shape;6828;p21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29" name="Google Shape;6829;p21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0" name="Google Shape;6830;p21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1" name="Google Shape;6831;p21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2" name="Google Shape;6832;p21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3" name="Google Shape;6833;p21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4" name="Google Shape;6834;p21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5" name="Google Shape;6835;p21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6" name="Google Shape;6836;p21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7" name="Google Shape;6837;p21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8" name="Google Shape;6838;p21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39" name="Google Shape;6839;p21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0" name="Google Shape;6840;p21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1" name="Google Shape;6841;p21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2" name="Google Shape;6842;p21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843" name="Google Shape;6843;p21"/>
                <p:cNvSpPr/>
                <p:nvPr/>
              </p:nvSpPr>
              <p:spPr>
                <a:xfrm flipH="1">
                  <a:off x="7513137" y="5419597"/>
                  <a:ext cx="41224" cy="7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4" name="Google Shape;6844;p21"/>
                <p:cNvSpPr/>
                <p:nvPr/>
              </p:nvSpPr>
              <p:spPr>
                <a:xfrm flipH="1">
                  <a:off x="5611907" y="5288037"/>
                  <a:ext cx="593514" cy="15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5" name="Google Shape;6845;p21"/>
                <p:cNvSpPr/>
                <p:nvPr/>
              </p:nvSpPr>
              <p:spPr>
                <a:xfrm flipH="1">
                  <a:off x="7604068" y="5342581"/>
                  <a:ext cx="104252" cy="1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6" name="Google Shape;6846;p21"/>
              <p:cNvGrpSpPr/>
              <p:nvPr/>
            </p:nvGrpSpPr>
            <p:grpSpPr>
              <a:xfrm>
                <a:off x="7117080" y="4515273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847" name="Google Shape;6847;p2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848" name="Google Shape;6848;p2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49" name="Google Shape;6849;p2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0" name="Google Shape;6850;p2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1" name="Google Shape;6851;p2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2" name="Google Shape;6852;p2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3" name="Google Shape;6853;p2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4" name="Google Shape;6854;p2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5" name="Google Shape;6855;p2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856" name="Google Shape;6856;p2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857" name="Google Shape;6857;p2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8" name="Google Shape;6858;p2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59" name="Google Shape;6859;p2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0" name="Google Shape;6860;p2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1" name="Google Shape;6861;p2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2" name="Google Shape;6862;p2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3" name="Google Shape;6863;p2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4" name="Google Shape;6864;p2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5" name="Google Shape;6865;p2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6" name="Google Shape;6866;p2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7" name="Google Shape;6867;p2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8" name="Google Shape;6868;p2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69" name="Google Shape;6869;p2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870" name="Google Shape;6870;p2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1" name="Google Shape;6871;p2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2" name="Google Shape;6872;p2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3" name="Google Shape;6873;p2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4" name="Google Shape;6874;p2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2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6" name="Google Shape;6876;p2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2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2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9" name="Google Shape;6879;p2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0" name="Google Shape;6880;p2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2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2" name="Google Shape;6882;p2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3" name="Google Shape;6883;p2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2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5" name="Google Shape;6885;p2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6" name="Google Shape;6886;p2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7" name="Google Shape;6887;p2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8" name="Google Shape;6888;p2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2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2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1" name="Google Shape;6891;p2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2" name="Google Shape;6892;p2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2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4" name="Google Shape;6894;p2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3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2" name="Google Shape;602;p3"/>
          <p:cNvGrpSpPr/>
          <p:nvPr/>
        </p:nvGrpSpPr>
        <p:grpSpPr>
          <a:xfrm>
            <a:off x="-2661250" y="212575"/>
            <a:ext cx="14801750" cy="5992039"/>
            <a:chOff x="-2661250" y="212575"/>
            <a:chExt cx="14801750" cy="5992039"/>
          </a:xfrm>
        </p:grpSpPr>
        <p:sp>
          <p:nvSpPr>
            <p:cNvPr id="603" name="Google Shape;603;p3"/>
            <p:cNvSpPr/>
            <p:nvPr/>
          </p:nvSpPr>
          <p:spPr>
            <a:xfrm>
              <a:off x="-2661250" y="212575"/>
              <a:ext cx="14801750" cy="5988650"/>
            </a:xfrm>
            <a:custGeom>
              <a:avLst/>
              <a:gdLst/>
              <a:ahLst/>
              <a:cxnLst/>
              <a:rect l="l" t="t" r="r" b="b"/>
              <a:pathLst>
                <a:path w="592070" h="239546" extrusionOk="0">
                  <a:moveTo>
                    <a:pt x="0" y="174033"/>
                  </a:moveTo>
                  <a:lnTo>
                    <a:pt x="50321" y="118957"/>
                  </a:lnTo>
                  <a:lnTo>
                    <a:pt x="67160" y="0"/>
                  </a:lnTo>
                  <a:lnTo>
                    <a:pt x="92211" y="16764"/>
                  </a:lnTo>
                  <a:lnTo>
                    <a:pt x="104386" y="51557"/>
                  </a:lnTo>
                  <a:lnTo>
                    <a:pt x="124960" y="56129"/>
                  </a:lnTo>
                  <a:lnTo>
                    <a:pt x="160774" y="71369"/>
                  </a:lnTo>
                  <a:lnTo>
                    <a:pt x="187444" y="93467"/>
                  </a:lnTo>
                  <a:lnTo>
                    <a:pt x="223032" y="126492"/>
                  </a:lnTo>
                  <a:lnTo>
                    <a:pt x="246118" y="141276"/>
                  </a:lnTo>
                  <a:lnTo>
                    <a:pt x="296330" y="144018"/>
                  </a:lnTo>
                  <a:lnTo>
                    <a:pt x="319525" y="147828"/>
                  </a:lnTo>
                  <a:lnTo>
                    <a:pt x="351070" y="145542"/>
                  </a:lnTo>
                  <a:lnTo>
                    <a:pt x="371482" y="150114"/>
                  </a:lnTo>
                  <a:lnTo>
                    <a:pt x="396533" y="150114"/>
                  </a:lnTo>
                  <a:lnTo>
                    <a:pt x="425208" y="152882"/>
                  </a:lnTo>
                  <a:lnTo>
                    <a:pt x="441190" y="145283"/>
                  </a:lnTo>
                  <a:lnTo>
                    <a:pt x="454906" y="139187"/>
                  </a:lnTo>
                  <a:lnTo>
                    <a:pt x="471670" y="138425"/>
                  </a:lnTo>
                  <a:lnTo>
                    <a:pt x="483755" y="136988"/>
                  </a:lnTo>
                  <a:lnTo>
                    <a:pt x="506496" y="155053"/>
                  </a:lnTo>
                  <a:lnTo>
                    <a:pt x="541272" y="140970"/>
                  </a:lnTo>
                  <a:lnTo>
                    <a:pt x="532039" y="153641"/>
                  </a:lnTo>
                  <a:lnTo>
                    <a:pt x="546745" y="158939"/>
                  </a:lnTo>
                  <a:lnTo>
                    <a:pt x="560446" y="160759"/>
                  </a:lnTo>
                  <a:lnTo>
                    <a:pt x="582164" y="169292"/>
                  </a:lnTo>
                  <a:lnTo>
                    <a:pt x="592070" y="214802"/>
                  </a:lnTo>
                  <a:lnTo>
                    <a:pt x="559684" y="234490"/>
                  </a:lnTo>
                  <a:lnTo>
                    <a:pt x="486533" y="237966"/>
                  </a:lnTo>
                  <a:lnTo>
                    <a:pt x="362708" y="233542"/>
                  </a:lnTo>
                  <a:lnTo>
                    <a:pt x="305560" y="238914"/>
                  </a:lnTo>
                  <a:lnTo>
                    <a:pt x="243839" y="239546"/>
                  </a:lnTo>
                  <a:lnTo>
                    <a:pt x="179831" y="237650"/>
                  </a:lnTo>
                  <a:lnTo>
                    <a:pt x="158115" y="233858"/>
                  </a:lnTo>
                  <a:lnTo>
                    <a:pt x="123443" y="230381"/>
                  </a:lnTo>
                  <a:lnTo>
                    <a:pt x="82295" y="234490"/>
                  </a:lnTo>
                  <a:lnTo>
                    <a:pt x="60959" y="234490"/>
                  </a:lnTo>
                  <a:lnTo>
                    <a:pt x="38100" y="227537"/>
                  </a:lnTo>
                  <a:lnTo>
                    <a:pt x="2628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04" name="Google Shape;604;p3"/>
            <p:cNvGrpSpPr/>
            <p:nvPr/>
          </p:nvGrpSpPr>
          <p:grpSpPr>
            <a:xfrm>
              <a:off x="-538178" y="3818513"/>
              <a:ext cx="4676371" cy="1571180"/>
              <a:chOff x="5182448" y="4500764"/>
              <a:chExt cx="3648000" cy="1225665"/>
            </a:xfrm>
          </p:grpSpPr>
          <p:grpSp>
            <p:nvGrpSpPr>
              <p:cNvPr id="605" name="Google Shape;605;p3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606" name="Google Shape;606;p3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" name="Google Shape;607;p3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" name="Google Shape;608;p3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" name="Google Shape;609;p3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" name="Google Shape;610;p3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" name="Google Shape;611;p3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" name="Google Shape;612;p3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" name="Google Shape;613;p3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" name="Google Shape;614;p3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" name="Google Shape;615;p3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3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7" name="Google Shape;617;p3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618" name="Google Shape;618;p3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3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" name="Google Shape;620;p3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" name="Google Shape;621;p3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622" name="Google Shape;622;p3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3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" name="Google Shape;624;p3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3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3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" name="Google Shape;627;p3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" name="Google Shape;628;p3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" name="Google Shape;629;p3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" name="Google Shape;630;p3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" name="Google Shape;631;p3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" name="Google Shape;632;p3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633;p3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634;p3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635;p3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636;p3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637;p3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638;p3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" name="Google Shape;639;p3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" name="Google Shape;640;p3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1" name="Google Shape;641;p3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3"/>
            <p:cNvGrpSpPr/>
            <p:nvPr/>
          </p:nvGrpSpPr>
          <p:grpSpPr>
            <a:xfrm flipH="1">
              <a:off x="-1458255" y="1963290"/>
              <a:ext cx="4642922" cy="2487218"/>
              <a:chOff x="-1951296" y="3403209"/>
              <a:chExt cx="4642922" cy="2487218"/>
            </a:xfrm>
          </p:grpSpPr>
          <p:grpSp>
            <p:nvGrpSpPr>
              <p:cNvPr id="686" name="Google Shape;686;p3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687" name="Google Shape;687;p3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688;p3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689;p3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690;p3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691;p3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3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693;p3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694;p3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3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" name="Google Shape;696;p3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3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3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3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3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3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3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703;p3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04;p3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3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06;p3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" name="Google Shape;707;p3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708" name="Google Shape;708;p3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09;p3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10;p3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711;p3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12;p3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13;p3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14;p3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15;p3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16;p3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17;p3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18;p3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" name="Google Shape;719;p3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" name="Google Shape;720;p3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21" name="Google Shape;721;p3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2" name="Google Shape;722;p3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723" name="Google Shape;723;p3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" name="Google Shape;724;p3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" name="Google Shape;725;p3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" name="Google Shape;726;p3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" name="Google Shape;727;p3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" name="Google Shape;728;p3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29;p3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3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" name="Google Shape;731;p3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" name="Google Shape;732;p3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" name="Google Shape;733;p3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34;p3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" name="Google Shape;735;p3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" name="Google Shape;736;p3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3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3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739;p3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0;p3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3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3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" name="Google Shape;743;p3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" name="Google Shape;744;p3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3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6;p3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7;p3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8;p3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9;p3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50" name="Google Shape;750;p3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751" name="Google Shape;751;p3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2" name="Google Shape;752;p3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3" name="Google Shape;753;p3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4" name="Google Shape;754;p3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" name="Google Shape;755;p3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6" name="Google Shape;756;p3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7" name="Google Shape;757;p3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" name="Google Shape;758;p3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9" name="Google Shape;759;p3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0" name="Google Shape;760;p3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1" name="Google Shape;761;p3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62" name="Google Shape;762;p3"/>
            <p:cNvGrpSpPr/>
            <p:nvPr/>
          </p:nvGrpSpPr>
          <p:grpSpPr>
            <a:xfrm>
              <a:off x="6297254" y="3717396"/>
              <a:ext cx="4642922" cy="2487218"/>
              <a:chOff x="-1951296" y="3403209"/>
              <a:chExt cx="4642922" cy="2487218"/>
            </a:xfrm>
          </p:grpSpPr>
          <p:grpSp>
            <p:nvGrpSpPr>
              <p:cNvPr id="763" name="Google Shape;763;p3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764" name="Google Shape;764;p3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3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3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3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3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3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3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3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3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3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3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3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3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3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3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3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80;p3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781;p3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782;p3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" name="Google Shape;783;p3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4" name="Google Shape;784;p3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785" name="Google Shape;785;p3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86;p3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3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88;p3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89;p3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90;p3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91;p3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92;p3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93;p3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94;p3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" name="Google Shape;795;p3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" name="Google Shape;796;p3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" name="Google Shape;797;p3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98" name="Google Shape;798;p3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9" name="Google Shape;799;p3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800" name="Google Shape;800;p3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" name="Google Shape;801;p3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3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3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" name="Google Shape;804;p3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" name="Google Shape;805;p3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" name="Google Shape;806;p3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" name="Google Shape;807;p3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" name="Google Shape;808;p3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" name="Google Shape;809;p3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" name="Google Shape;810;p3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3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3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" name="Google Shape;813;p3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27" name="Google Shape;827;p3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828" name="Google Shape;828;p3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9" name="Google Shape;829;p3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0" name="Google Shape;830;p3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1" name="Google Shape;831;p3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2" name="Google Shape;832;p3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3" name="Google Shape;833;p3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4" name="Google Shape;834;p3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5" name="Google Shape;835;p3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6" name="Google Shape;836;p3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" name="Google Shape;837;p3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8" name="Google Shape;838;p3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839" name="Google Shape;839;p3"/>
            <p:cNvGrpSpPr/>
            <p:nvPr/>
          </p:nvGrpSpPr>
          <p:grpSpPr>
            <a:xfrm>
              <a:off x="3118278" y="3885224"/>
              <a:ext cx="4200238" cy="2151583"/>
              <a:chOff x="4899775" y="1396775"/>
              <a:chExt cx="3731223" cy="1911329"/>
            </a:xfrm>
          </p:grpSpPr>
          <p:grpSp>
            <p:nvGrpSpPr>
              <p:cNvPr id="840" name="Google Shape;840;p3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841" name="Google Shape;841;p3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" name="Google Shape;852;p3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853" name="Google Shape;853;p3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1" name="Google Shape;861;p3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862" name="Google Shape;862;p3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" name="Google Shape;875;p3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876" name="Google Shape;876;p3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3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3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9" name="Google Shape;879;p3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880" name="Google Shape;880;p3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3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3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" name="Google Shape;883;p3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" name="Google Shape;884;p3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" name="Google Shape;885;p3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" name="Google Shape;886;p3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3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3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3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" name="Google Shape;890;p3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" name="Google Shape;891;p3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" name="Google Shape;892;p3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" name="Google Shape;893;p3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" name="Google Shape;894;p3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" name="Google Shape;895;p3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" name="Google Shape;896;p3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3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" name="Google Shape;898;p3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9" name="Google Shape;899;p3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900" name="Google Shape;900;p3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" name="Google Shape;901;p3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" name="Google Shape;902;p3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" name="Google Shape;903;p3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" name="Google Shape;904;p3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" name="Google Shape;905;p3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" name="Google Shape;906;p3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" name="Google Shape;907;p3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" name="Google Shape;908;p3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" name="Google Shape;909;p3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" name="Google Shape;910;p3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" name="Google Shape;911;p3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" name="Google Shape;912;p3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" name="Google Shape;913;p3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3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" name="Google Shape;915;p3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" name="Google Shape;916;p3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" name="Google Shape;917;p3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" name="Google Shape;918;p3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" name="Google Shape;919;p3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" name="Google Shape;920;p3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" name="Google Shape;921;p3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" name="Google Shape;922;p3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3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" name="Google Shape;924;p3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" name="Google Shape;925;p3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3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3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3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3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3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3" name="Google Shape;943;p3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3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3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3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3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3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3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3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3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3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3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3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3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3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3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3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3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3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3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3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3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3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3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3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3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3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969" name="Google Shape;969;p3"/>
          <p:cNvSpPr txBox="1">
            <a:spLocks noGrp="1"/>
          </p:cNvSpPr>
          <p:nvPr>
            <p:ph type="title"/>
          </p:nvPr>
        </p:nvSpPr>
        <p:spPr>
          <a:xfrm>
            <a:off x="3990300" y="1875600"/>
            <a:ext cx="4440600" cy="97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70" name="Google Shape;970;p3"/>
          <p:cNvSpPr txBox="1">
            <a:spLocks noGrp="1"/>
          </p:cNvSpPr>
          <p:nvPr>
            <p:ph type="title" idx="2" hasCustomPrompt="1"/>
          </p:nvPr>
        </p:nvSpPr>
        <p:spPr>
          <a:xfrm>
            <a:off x="5267000" y="539400"/>
            <a:ext cx="1887300" cy="12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1" name="Google Shape;971;p3"/>
          <p:cNvSpPr txBox="1">
            <a:spLocks noGrp="1"/>
          </p:cNvSpPr>
          <p:nvPr>
            <p:ph type="subTitle" idx="1"/>
          </p:nvPr>
        </p:nvSpPr>
        <p:spPr>
          <a:xfrm>
            <a:off x="3990300" y="2842050"/>
            <a:ext cx="4440600" cy="4614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4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4" name="Google Shape;974;p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11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975" name="Google Shape;975;p4"/>
          <p:cNvSpPr txBox="1">
            <a:spLocks noGrp="1"/>
          </p:cNvSpPr>
          <p:nvPr>
            <p:ph type="body" idx="1"/>
          </p:nvPr>
        </p:nvSpPr>
        <p:spPr>
          <a:xfrm>
            <a:off x="719925" y="1668725"/>
            <a:ext cx="7704000" cy="265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●"/>
              <a:defRPr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04800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○"/>
              <a:defRPr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363634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976" name="Google Shape;976;p4"/>
          <p:cNvGrpSpPr/>
          <p:nvPr/>
        </p:nvGrpSpPr>
        <p:grpSpPr>
          <a:xfrm>
            <a:off x="-2645265" y="3467371"/>
            <a:ext cx="13523565" cy="3871051"/>
            <a:chOff x="-2645265" y="3467371"/>
            <a:chExt cx="13523565" cy="3871051"/>
          </a:xfrm>
        </p:grpSpPr>
        <p:sp>
          <p:nvSpPr>
            <p:cNvPr id="977" name="Google Shape;977;p4"/>
            <p:cNvSpPr/>
            <p:nvPr/>
          </p:nvSpPr>
          <p:spPr>
            <a:xfrm>
              <a:off x="-1399750" y="4186752"/>
              <a:ext cx="12278050" cy="2497200"/>
            </a:xfrm>
            <a:custGeom>
              <a:avLst/>
              <a:gdLst/>
              <a:ahLst/>
              <a:cxnLst/>
              <a:rect l="l" t="t" r="r" b="b"/>
              <a:pathLst>
                <a:path w="491122" h="99888" extrusionOk="0">
                  <a:moveTo>
                    <a:pt x="0" y="34375"/>
                  </a:moveTo>
                  <a:lnTo>
                    <a:pt x="44771" y="5243"/>
                  </a:lnTo>
                  <a:lnTo>
                    <a:pt x="76602" y="15306"/>
                  </a:lnTo>
                  <a:lnTo>
                    <a:pt x="114909" y="15454"/>
                  </a:lnTo>
                  <a:lnTo>
                    <a:pt x="145477" y="21193"/>
                  </a:lnTo>
                  <a:lnTo>
                    <a:pt x="169612" y="20310"/>
                  </a:lnTo>
                  <a:lnTo>
                    <a:pt x="196734" y="13688"/>
                  </a:lnTo>
                  <a:lnTo>
                    <a:pt x="210274" y="14866"/>
                  </a:lnTo>
                  <a:lnTo>
                    <a:pt x="216749" y="18986"/>
                  </a:lnTo>
                  <a:lnTo>
                    <a:pt x="228730" y="22020"/>
                  </a:lnTo>
                  <a:lnTo>
                    <a:pt x="240209" y="24081"/>
                  </a:lnTo>
                  <a:lnTo>
                    <a:pt x="262959" y="20752"/>
                  </a:lnTo>
                  <a:lnTo>
                    <a:pt x="290540" y="17605"/>
                  </a:lnTo>
                  <a:lnTo>
                    <a:pt x="311438" y="24375"/>
                  </a:lnTo>
                  <a:lnTo>
                    <a:pt x="319177" y="18398"/>
                  </a:lnTo>
                  <a:lnTo>
                    <a:pt x="328302" y="16632"/>
                  </a:lnTo>
                  <a:lnTo>
                    <a:pt x="349407" y="23197"/>
                  </a:lnTo>
                  <a:lnTo>
                    <a:pt x="362990" y="17366"/>
                  </a:lnTo>
                  <a:lnTo>
                    <a:pt x="374469" y="13540"/>
                  </a:lnTo>
                  <a:lnTo>
                    <a:pt x="398605" y="11774"/>
                  </a:lnTo>
                  <a:lnTo>
                    <a:pt x="413910" y="1766"/>
                  </a:lnTo>
                  <a:lnTo>
                    <a:pt x="434513" y="0"/>
                  </a:lnTo>
                  <a:lnTo>
                    <a:pt x="441326" y="13983"/>
                  </a:lnTo>
                  <a:lnTo>
                    <a:pt x="453525" y="19281"/>
                  </a:lnTo>
                  <a:lnTo>
                    <a:pt x="464890" y="21101"/>
                  </a:lnTo>
                  <a:lnTo>
                    <a:pt x="482905" y="29634"/>
                  </a:lnTo>
                  <a:lnTo>
                    <a:pt x="491122" y="75144"/>
                  </a:lnTo>
                  <a:lnTo>
                    <a:pt x="464258" y="94832"/>
                  </a:lnTo>
                  <a:lnTo>
                    <a:pt x="403579" y="98308"/>
                  </a:lnTo>
                  <a:lnTo>
                    <a:pt x="300867" y="93884"/>
                  </a:lnTo>
                  <a:lnTo>
                    <a:pt x="253462" y="99256"/>
                  </a:lnTo>
                  <a:lnTo>
                    <a:pt x="202264" y="99888"/>
                  </a:lnTo>
                  <a:lnTo>
                    <a:pt x="149170" y="97992"/>
                  </a:lnTo>
                  <a:lnTo>
                    <a:pt x="131156" y="94200"/>
                  </a:lnTo>
                  <a:lnTo>
                    <a:pt x="102396" y="90723"/>
                  </a:lnTo>
                  <a:lnTo>
                    <a:pt x="68264" y="94832"/>
                  </a:lnTo>
                  <a:lnTo>
                    <a:pt x="50566" y="94832"/>
                  </a:lnTo>
                  <a:lnTo>
                    <a:pt x="31604" y="87879"/>
                  </a:lnTo>
                  <a:lnTo>
                    <a:pt x="21807" y="780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978" name="Google Shape;978;p4"/>
            <p:cNvGrpSpPr/>
            <p:nvPr/>
          </p:nvGrpSpPr>
          <p:grpSpPr>
            <a:xfrm>
              <a:off x="-2645265" y="3467371"/>
              <a:ext cx="13315385" cy="3871051"/>
              <a:chOff x="-2645265" y="3467371"/>
              <a:chExt cx="13315385" cy="3871051"/>
            </a:xfrm>
          </p:grpSpPr>
          <p:grpSp>
            <p:nvGrpSpPr>
              <p:cNvPr id="979" name="Google Shape;979;p4"/>
              <p:cNvGrpSpPr/>
              <p:nvPr/>
            </p:nvGrpSpPr>
            <p:grpSpPr>
              <a:xfrm>
                <a:off x="2009674" y="4294373"/>
                <a:ext cx="3343529" cy="1380571"/>
                <a:chOff x="774669" y="2838468"/>
                <a:chExt cx="4276159" cy="1765662"/>
              </a:xfrm>
            </p:grpSpPr>
            <p:grpSp>
              <p:nvGrpSpPr>
                <p:cNvPr id="980" name="Google Shape;980;p4"/>
                <p:cNvGrpSpPr/>
                <p:nvPr/>
              </p:nvGrpSpPr>
              <p:grpSpPr>
                <a:xfrm>
                  <a:off x="774669" y="2838468"/>
                  <a:ext cx="4276159" cy="1765662"/>
                  <a:chOff x="1133650" y="3105500"/>
                  <a:chExt cx="3428608" cy="1415701"/>
                </a:xfrm>
              </p:grpSpPr>
              <p:sp>
                <p:nvSpPr>
                  <p:cNvPr id="981" name="Google Shape;981;p4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2" name="Google Shape;982;p4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3" name="Google Shape;983;p4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4" name="Google Shape;984;p4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5" name="Google Shape;985;p4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6" name="Google Shape;986;p4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7" name="Google Shape;987;p4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8" name="Google Shape;988;p4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9" name="Google Shape;989;p4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0" name="Google Shape;990;p4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1" name="Google Shape;991;p4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2" name="Google Shape;992;p4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3" name="Google Shape;993;p4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4" name="Google Shape;994;p4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5" name="Google Shape;995;p4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6" name="Google Shape;996;p4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7" name="Google Shape;997;p4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8" name="Google Shape;998;p4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999" name="Google Shape;999;p4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1000" name="Google Shape;1000;p4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1" name="Google Shape;1001;p4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2" name="Google Shape;1002;p4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03" name="Google Shape;1003;p4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sp>
              <p:nvSpPr>
                <p:cNvPr id="1004" name="Google Shape;1004;p4"/>
                <p:cNvSpPr/>
                <p:nvPr/>
              </p:nvSpPr>
              <p:spPr>
                <a:xfrm>
                  <a:off x="2681899" y="3202369"/>
                  <a:ext cx="120677" cy="56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4"/>
                <p:cNvSpPr/>
                <p:nvPr/>
              </p:nvSpPr>
              <p:spPr>
                <a:xfrm>
                  <a:off x="3573928" y="3912605"/>
                  <a:ext cx="43656" cy="8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4"/>
                <p:cNvSpPr/>
                <p:nvPr/>
              </p:nvSpPr>
              <p:spPr>
                <a:xfrm>
                  <a:off x="2316543" y="2996460"/>
                  <a:ext cx="247695" cy="25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4"/>
                <p:cNvSpPr/>
                <p:nvPr/>
              </p:nvSpPr>
              <p:spPr>
                <a:xfrm>
                  <a:off x="3355962" y="3884853"/>
                  <a:ext cx="51140" cy="7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4"/>
                <p:cNvSpPr/>
                <p:nvPr/>
              </p:nvSpPr>
              <p:spPr>
                <a:xfrm>
                  <a:off x="3381012" y="3886724"/>
                  <a:ext cx="76190" cy="81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4"/>
                <p:cNvSpPr/>
                <p:nvPr/>
              </p:nvSpPr>
              <p:spPr>
                <a:xfrm>
                  <a:off x="2732830" y="3227211"/>
                  <a:ext cx="94692" cy="48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4"/>
                <p:cNvSpPr/>
                <p:nvPr/>
              </p:nvSpPr>
              <p:spPr>
                <a:xfrm>
                  <a:off x="2306356" y="3034399"/>
                  <a:ext cx="156745" cy="23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4"/>
                <p:cNvSpPr/>
                <p:nvPr/>
              </p:nvSpPr>
              <p:spPr>
                <a:xfrm>
                  <a:off x="1883521" y="3509726"/>
                  <a:ext cx="1093371" cy="346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4"/>
                <p:cNvSpPr/>
                <p:nvPr/>
              </p:nvSpPr>
              <p:spPr>
                <a:xfrm>
                  <a:off x="2304485" y="3065166"/>
                  <a:ext cx="113193" cy="226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4"/>
                <p:cNvSpPr/>
                <p:nvPr/>
              </p:nvSpPr>
              <p:spPr>
                <a:xfrm>
                  <a:off x="3373632" y="3188441"/>
                  <a:ext cx="59455" cy="122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4"/>
                <p:cNvSpPr/>
                <p:nvPr/>
              </p:nvSpPr>
              <p:spPr>
                <a:xfrm>
                  <a:off x="3612906" y="3930275"/>
                  <a:ext cx="42720" cy="77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4"/>
                <p:cNvSpPr/>
                <p:nvPr/>
              </p:nvSpPr>
              <p:spPr>
                <a:xfrm>
                  <a:off x="3574863" y="3042818"/>
                  <a:ext cx="79828" cy="21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4"/>
                <p:cNvSpPr/>
                <p:nvPr/>
              </p:nvSpPr>
              <p:spPr>
                <a:xfrm>
                  <a:off x="3399617" y="3186986"/>
                  <a:ext cx="78892" cy="1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4"/>
                <p:cNvSpPr/>
                <p:nvPr/>
              </p:nvSpPr>
              <p:spPr>
                <a:xfrm>
                  <a:off x="2170920" y="4150944"/>
                  <a:ext cx="24219" cy="21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4"/>
                <p:cNvSpPr/>
                <p:nvPr/>
              </p:nvSpPr>
              <p:spPr>
                <a:xfrm>
                  <a:off x="2110634" y="3977049"/>
                  <a:ext cx="639038" cy="89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4"/>
                <p:cNvSpPr/>
                <p:nvPr/>
              </p:nvSpPr>
              <p:spPr>
                <a:xfrm>
                  <a:off x="1951187" y="4224016"/>
                  <a:ext cx="1834273" cy="264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20" name="Google Shape;1020;p4"/>
                <p:cNvGrpSpPr/>
                <p:nvPr/>
              </p:nvGrpSpPr>
              <p:grpSpPr>
                <a:xfrm>
                  <a:off x="1314127" y="2856450"/>
                  <a:ext cx="3150057" cy="1498635"/>
                  <a:chOff x="1566186" y="3119918"/>
                  <a:chExt cx="2525703" cy="1201600"/>
                </a:xfrm>
              </p:grpSpPr>
              <p:sp>
                <p:nvSpPr>
                  <p:cNvPr id="1021" name="Google Shape;1021;p4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2" name="Google Shape;1022;p4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3" name="Google Shape;1023;p4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4" name="Google Shape;1024;p4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5" name="Google Shape;1025;p4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6" name="Google Shape;1026;p4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7" name="Google Shape;1027;p4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8" name="Google Shape;1028;p4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29" name="Google Shape;1029;p4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0" name="Google Shape;1030;p4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1" name="Google Shape;1031;p4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2" name="Google Shape;1032;p4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3" name="Google Shape;1033;p4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4" name="Google Shape;1034;p4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5" name="Google Shape;1035;p4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6" name="Google Shape;1036;p4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7" name="Google Shape;1037;p4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8" name="Google Shape;1038;p4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39" name="Google Shape;1039;p4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0" name="Google Shape;1040;p4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1" name="Google Shape;1041;p4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2" name="Google Shape;1042;p4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3" name="Google Shape;1043;p4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4" name="Google Shape;1044;p4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5" name="Google Shape;1045;p4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6" name="Google Shape;1046;p4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47" name="Google Shape;1047;p4"/>
                <p:cNvSpPr/>
                <p:nvPr/>
              </p:nvSpPr>
              <p:spPr>
                <a:xfrm>
                  <a:off x="1925201" y="4196367"/>
                  <a:ext cx="57584" cy="103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4"/>
                <p:cNvSpPr/>
                <p:nvPr/>
              </p:nvSpPr>
              <p:spPr>
                <a:xfrm>
                  <a:off x="3809460" y="4012598"/>
                  <a:ext cx="829045" cy="21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4"/>
                <p:cNvSpPr/>
                <p:nvPr/>
              </p:nvSpPr>
              <p:spPr>
                <a:xfrm>
                  <a:off x="1710146" y="4088787"/>
                  <a:ext cx="145623" cy="207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0" name="Google Shape;1050;p4"/>
              <p:cNvGrpSpPr/>
              <p:nvPr/>
            </p:nvGrpSpPr>
            <p:grpSpPr>
              <a:xfrm>
                <a:off x="-2645265" y="3941373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1051" name="Google Shape;1051;p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52" name="Google Shape;1052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3" name="Google Shape;1053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4" name="Google Shape;1054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5" name="Google Shape;1055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6" name="Google Shape;1056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7" name="Google Shape;1057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8" name="Google Shape;1058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9" name="Google Shape;1059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" name="Google Shape;1060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" name="Google Shape;1061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" name="Google Shape;1062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" name="Google Shape;1063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4" name="Google Shape;1064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5" name="Google Shape;1065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6" name="Google Shape;1066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7" name="Google Shape;1067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8" name="Google Shape;1068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9" name="Google Shape;1069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0" name="Google Shape;1070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1" name="Google Shape;1071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72" name="Google Shape;1072;p4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1073" name="Google Shape;1073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4" name="Google Shape;1074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5" name="Google Shape;1075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6" name="Google Shape;1076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7" name="Google Shape;1077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8" name="Google Shape;1078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9" name="Google Shape;1079;p4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0" name="Google Shape;1080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1" name="Google Shape;1081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2" name="Google Shape;1082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3" name="Google Shape;1083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4" name="Google Shape;1084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5" name="Google Shape;1085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86" name="Google Shape;1086;p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87" name="Google Shape;1087;p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88" name="Google Shape;1088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9" name="Google Shape;1089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0" name="Google Shape;1090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1" name="Google Shape;1091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2" name="Google Shape;1092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3" name="Google Shape;1093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4" name="Google Shape;1094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5" name="Google Shape;1095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6" name="Google Shape;1096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7" name="Google Shape;1097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8" name="Google Shape;1098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9" name="Google Shape;1099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0" name="Google Shape;1100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1" name="Google Shape;1101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2" name="Google Shape;1102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3" name="Google Shape;1103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4" name="Google Shape;1104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5" name="Google Shape;1105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6" name="Google Shape;1106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7" name="Google Shape;1107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8" name="Google Shape;1108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9" name="Google Shape;1109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0" name="Google Shape;1110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1" name="Google Shape;1111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2" name="Google Shape;1112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3" name="Google Shape;1113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4" name="Google Shape;1114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15" name="Google Shape;1115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16" name="Google Shape;1116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17" name="Google Shape;1117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18" name="Google Shape;1118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19" name="Google Shape;1119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0" name="Google Shape;1120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1" name="Google Shape;1121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2" name="Google Shape;1122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3" name="Google Shape;1123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4" name="Google Shape;1124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5" name="Google Shape;1125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26" name="Google Shape;1126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127" name="Google Shape;1127;p4"/>
              <p:cNvGrpSpPr/>
              <p:nvPr/>
            </p:nvGrpSpPr>
            <p:grpSpPr>
              <a:xfrm>
                <a:off x="3160185" y="4536819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1128" name="Google Shape;1128;p4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29" name="Google Shape;1129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0" name="Google Shape;1130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1" name="Google Shape;1131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2" name="Google Shape;1132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3" name="Google Shape;1133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4" name="Google Shape;1134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5" name="Google Shape;1135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6" name="Google Shape;1136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7" name="Google Shape;1137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8" name="Google Shape;1138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39" name="Google Shape;1139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0" name="Google Shape;1140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1" name="Google Shape;1141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2" name="Google Shape;1142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3" name="Google Shape;1143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4" name="Google Shape;1144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5" name="Google Shape;1145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6" name="Google Shape;1146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7" name="Google Shape;1147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48" name="Google Shape;1148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49" name="Google Shape;1149;p4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50" name="Google Shape;1150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1" name="Google Shape;1151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2" name="Google Shape;1152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3" name="Google Shape;1153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4" name="Google Shape;1154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5" name="Google Shape;1155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6" name="Google Shape;1156;p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7" name="Google Shape;1157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8" name="Google Shape;1158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59" name="Google Shape;1159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0" name="Google Shape;1160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1" name="Google Shape;1161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2" name="Google Shape;1162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63" name="Google Shape;1163;p4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64" name="Google Shape;1164;p4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65" name="Google Shape;1165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6" name="Google Shape;1166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7" name="Google Shape;1167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8" name="Google Shape;1168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9" name="Google Shape;1169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0" name="Google Shape;1170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1" name="Google Shape;1171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2" name="Google Shape;1172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3" name="Google Shape;1173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4" name="Google Shape;1174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5" name="Google Shape;1175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6" name="Google Shape;1176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7" name="Google Shape;1177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8" name="Google Shape;1178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9" name="Google Shape;1179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0" name="Google Shape;1180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1" name="Google Shape;1181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" name="Google Shape;1182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3" name="Google Shape;1183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4" name="Google Shape;1184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" name="Google Shape;1185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" name="Google Shape;1186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7" name="Google Shape;1187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8" name="Google Shape;1188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" name="Google Shape;1189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" name="Google Shape;1190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" name="Google Shape;1191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92" name="Google Shape;1192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93" name="Google Shape;1193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4" name="Google Shape;1194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5" name="Google Shape;1195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6" name="Google Shape;1196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7" name="Google Shape;1197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8" name="Google Shape;1198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9" name="Google Shape;1199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0" name="Google Shape;1200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1" name="Google Shape;1201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2" name="Google Shape;1202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03" name="Google Shape;1203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204" name="Google Shape;1204;p4"/>
              <p:cNvGrpSpPr/>
              <p:nvPr/>
            </p:nvGrpSpPr>
            <p:grpSpPr>
              <a:xfrm>
                <a:off x="7165329" y="3467371"/>
                <a:ext cx="3504791" cy="2273176"/>
                <a:chOff x="5177059" y="2533644"/>
                <a:chExt cx="3192268" cy="2070476"/>
              </a:xfrm>
            </p:grpSpPr>
            <p:grpSp>
              <p:nvGrpSpPr>
                <p:cNvPr id="1205" name="Google Shape;1205;p4"/>
                <p:cNvGrpSpPr/>
                <p:nvPr/>
              </p:nvGrpSpPr>
              <p:grpSpPr>
                <a:xfrm>
                  <a:off x="5198626" y="2549819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1206" name="Google Shape;1206;p4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7" name="Google Shape;1207;p4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8" name="Google Shape;1208;p4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9" name="Google Shape;1209;p4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0" name="Google Shape;1210;p4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1" name="Google Shape;1211;p4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2" name="Google Shape;1212;p4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3" name="Google Shape;1213;p4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4" name="Google Shape;1214;p4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5" name="Google Shape;1215;p4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6" name="Google Shape;1216;p4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7" name="Google Shape;1217;p4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8" name="Google Shape;1218;p4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19" name="Google Shape;1219;p4"/>
                <p:cNvGrpSpPr/>
                <p:nvPr/>
              </p:nvGrpSpPr>
              <p:grpSpPr>
                <a:xfrm>
                  <a:off x="5346418" y="2773093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1220" name="Google Shape;1220;p4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1" name="Google Shape;1221;p4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2" name="Google Shape;1222;p4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3" name="Google Shape;1223;p4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4" name="Google Shape;1224;p4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5" name="Google Shape;1225;p4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6" name="Google Shape;1226;p4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7" name="Google Shape;1227;p4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8" name="Google Shape;1228;p4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9" name="Google Shape;1229;p4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0" name="Google Shape;1230;p4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" name="Google Shape;1231;p4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" name="Google Shape;1232;p4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3" name="Google Shape;1233;p4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4" name="Google Shape;1234;p4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5" name="Google Shape;1235;p4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6" name="Google Shape;1236;p4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7" name="Google Shape;1237;p4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8" name="Google Shape;1238;p4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9" name="Google Shape;1239;p4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0" name="Google Shape;1240;p4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1" name="Google Shape;1241;p4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2" name="Google Shape;1242;p4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3" name="Google Shape;1243;p4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4" name="Google Shape;1244;p4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5" name="Google Shape;1245;p4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6" name="Google Shape;1246;p4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7" name="Google Shape;1247;p4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8" name="Google Shape;1248;p4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49" name="Google Shape;1249;p4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0" name="Google Shape;1250;p4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1" name="Google Shape;1251;p4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2" name="Google Shape;1252;p4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3" name="Google Shape;1253;p4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4" name="Google Shape;1254;p4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5" name="Google Shape;1255;p4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6" name="Google Shape;1256;p4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7" name="Google Shape;1257;p4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8" name="Google Shape;1258;p4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9" name="Google Shape;1259;p4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0" name="Google Shape;1260;p4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1" name="Google Shape;1261;p4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2" name="Google Shape;1262;p4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3" name="Google Shape;1263;p4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4" name="Google Shape;1264;p4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5" name="Google Shape;1265;p4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6" name="Google Shape;1266;p4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7" name="Google Shape;1267;p4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8" name="Google Shape;1268;p4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9" name="Google Shape;1269;p4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0" name="Google Shape;1270;p4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1" name="Google Shape;1271;p4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2" name="Google Shape;1272;p4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3" name="Google Shape;1273;p4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4" name="Google Shape;1274;p4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75" name="Google Shape;1275;p4"/>
                <p:cNvGrpSpPr/>
                <p:nvPr/>
              </p:nvGrpSpPr>
              <p:grpSpPr>
                <a:xfrm>
                  <a:off x="5177059" y="2533644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1276" name="Google Shape;1276;p4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7" name="Google Shape;1277;p4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8" name="Google Shape;1278;p4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9" name="Google Shape;1279;p4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0" name="Google Shape;1280;p4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1" name="Google Shape;1281;p4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2" name="Google Shape;1282;p4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3" name="Google Shape;1283;p4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4" name="Google Shape;1284;p4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5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7" name="Google Shape;1287;p5"/>
          <p:cNvGrpSpPr/>
          <p:nvPr/>
        </p:nvGrpSpPr>
        <p:grpSpPr>
          <a:xfrm>
            <a:off x="-3486388" y="2153015"/>
            <a:ext cx="15327692" cy="4559085"/>
            <a:chOff x="-3486388" y="2153015"/>
            <a:chExt cx="15327692" cy="4559085"/>
          </a:xfrm>
        </p:grpSpPr>
        <p:sp>
          <p:nvSpPr>
            <p:cNvPr id="1288" name="Google Shape;1288;p5"/>
            <p:cNvSpPr/>
            <p:nvPr/>
          </p:nvSpPr>
          <p:spPr>
            <a:xfrm>
              <a:off x="-1377675" y="3197675"/>
              <a:ext cx="12278050" cy="3514425"/>
            </a:xfrm>
            <a:custGeom>
              <a:avLst/>
              <a:gdLst/>
              <a:ahLst/>
              <a:cxnLst/>
              <a:rect l="l" t="t" r="r" b="b"/>
              <a:pathLst>
                <a:path w="491122" h="140577" extrusionOk="0">
                  <a:moveTo>
                    <a:pt x="0" y="75064"/>
                  </a:moveTo>
                  <a:lnTo>
                    <a:pt x="53608" y="0"/>
                  </a:lnTo>
                  <a:lnTo>
                    <a:pt x="65800" y="36576"/>
                  </a:lnTo>
                  <a:lnTo>
                    <a:pt x="96280" y="54102"/>
                  </a:lnTo>
                  <a:lnTo>
                    <a:pt x="144286" y="58674"/>
                  </a:lnTo>
                  <a:lnTo>
                    <a:pt x="171127" y="53789"/>
                  </a:lnTo>
                  <a:lnTo>
                    <a:pt x="196734" y="54377"/>
                  </a:lnTo>
                  <a:lnTo>
                    <a:pt x="210274" y="55555"/>
                  </a:lnTo>
                  <a:lnTo>
                    <a:pt x="219724" y="55626"/>
                  </a:lnTo>
                  <a:lnTo>
                    <a:pt x="240298" y="47244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8590" y="40913"/>
                  </a:lnTo>
                  <a:lnTo>
                    <a:pt x="333307" y="44445"/>
                  </a:lnTo>
                  <a:lnTo>
                    <a:pt x="347141" y="40619"/>
                  </a:lnTo>
                  <a:lnTo>
                    <a:pt x="358031" y="33555"/>
                  </a:lnTo>
                  <a:lnTo>
                    <a:pt x="365684" y="32672"/>
                  </a:lnTo>
                  <a:lnTo>
                    <a:pt x="384227" y="23253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289" name="Google Shape;1289;p5"/>
            <p:cNvGrpSpPr/>
            <p:nvPr/>
          </p:nvGrpSpPr>
          <p:grpSpPr>
            <a:xfrm>
              <a:off x="5173454" y="4377659"/>
              <a:ext cx="3518472" cy="819002"/>
              <a:chOff x="4795000" y="4018475"/>
              <a:chExt cx="3518472" cy="819002"/>
            </a:xfrm>
          </p:grpSpPr>
          <p:grpSp>
            <p:nvGrpSpPr>
              <p:cNvPr id="1290" name="Google Shape;1290;p5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91" name="Google Shape;1291;p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" name="Google Shape;1292;p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" name="Google Shape;1293;p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" name="Google Shape;1294;p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" name="Google Shape;1295;p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" name="Google Shape;1296;p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" name="Google Shape;1297;p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" name="Google Shape;1298;p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9" name="Google Shape;1299;p5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300" name="Google Shape;1300;p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" name="Google Shape;1301;p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" name="Google Shape;1302;p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1303;p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" name="Google Shape;1304;p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" name="Google Shape;1305;p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1307;p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1308;p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1309;p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" name="Google Shape;1310;p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" name="Google Shape;1311;p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" name="Google Shape;1312;p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313" name="Google Shape;1313;p5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5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5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5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5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5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5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5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5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5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5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5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5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5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5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5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5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5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5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5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5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5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5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5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5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8" name="Google Shape;1338;p5"/>
            <p:cNvGrpSpPr/>
            <p:nvPr/>
          </p:nvGrpSpPr>
          <p:grpSpPr>
            <a:xfrm>
              <a:off x="-3486388" y="2153015"/>
              <a:ext cx="15327692" cy="4161030"/>
              <a:chOff x="-3486388" y="2153015"/>
              <a:chExt cx="15327692" cy="4161030"/>
            </a:xfrm>
          </p:grpSpPr>
          <p:grpSp>
            <p:nvGrpSpPr>
              <p:cNvPr id="1339" name="Google Shape;1339;p5"/>
              <p:cNvGrpSpPr/>
              <p:nvPr/>
            </p:nvGrpSpPr>
            <p:grpSpPr>
              <a:xfrm>
                <a:off x="259080" y="47477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340" name="Google Shape;1340;p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341" name="Google Shape;1341;p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2" name="Google Shape;1342;p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3" name="Google Shape;1343;p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4" name="Google Shape;1344;p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5" name="Google Shape;1345;p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6" name="Google Shape;1346;p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7" name="Google Shape;1347;p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8" name="Google Shape;1348;p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49" name="Google Shape;1349;p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350" name="Google Shape;1350;p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1" name="Google Shape;1351;p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2" name="Google Shape;1352;p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3" name="Google Shape;1353;p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4" name="Google Shape;1354;p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5" name="Google Shape;1355;p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6" name="Google Shape;1356;p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7" name="Google Shape;1357;p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8" name="Google Shape;1358;p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9" name="Google Shape;1359;p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0" name="Google Shape;1360;p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1" name="Google Shape;1361;p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2" name="Google Shape;1362;p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363" name="Google Shape;1363;p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1368;p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1369;p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2" name="Google Shape;1372;p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3" name="Google Shape;1373;p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4" name="Google Shape;1374;p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5" name="Google Shape;1375;p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6" name="Google Shape;1376;p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7" name="Google Shape;1377;p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1378;p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1379;p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1380;p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1" name="Google Shape;1381;p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" name="Google Shape;1382;p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" name="Google Shape;1383;p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" name="Google Shape;1384;p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1385;p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88" name="Google Shape;1388;p5"/>
              <p:cNvGrpSpPr/>
              <p:nvPr/>
            </p:nvGrpSpPr>
            <p:grpSpPr>
              <a:xfrm rot="1440716">
                <a:off x="-3181248" y="2990004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1389" name="Google Shape;1389;p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390" name="Google Shape;1390;p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1" name="Google Shape;1391;p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2" name="Google Shape;1392;p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3" name="Google Shape;1393;p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4" name="Google Shape;1394;p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5" name="Google Shape;1395;p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6" name="Google Shape;1396;p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7" name="Google Shape;1397;p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8" name="Google Shape;1398;p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9" name="Google Shape;1399;p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0" name="Google Shape;1400;p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1" name="Google Shape;1401;p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2" name="Google Shape;1402;p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3" name="Google Shape;1403;p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4" name="Google Shape;1404;p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5" name="Google Shape;1405;p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6" name="Google Shape;1406;p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7" name="Google Shape;1407;p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8" name="Google Shape;1408;p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9" name="Google Shape;1409;p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10" name="Google Shape;1410;p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411" name="Google Shape;1411;p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2" name="Google Shape;1412;p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3" name="Google Shape;1413;p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4" name="Google Shape;1414;p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5" name="Google Shape;1415;p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6" name="Google Shape;1416;p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7" name="Google Shape;1417;p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8" name="Google Shape;1418;p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19" name="Google Shape;1419;p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0" name="Google Shape;1420;p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1" name="Google Shape;1421;p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2" name="Google Shape;1422;p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3" name="Google Shape;1423;p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424" name="Google Shape;1424;p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425" name="Google Shape;1425;p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426" name="Google Shape;1426;p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7" name="Google Shape;1427;p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8" name="Google Shape;1428;p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29" name="Google Shape;1429;p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0" name="Google Shape;1430;p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1" name="Google Shape;1431;p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2" name="Google Shape;1432;p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3" name="Google Shape;1433;p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4" name="Google Shape;1434;p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5" name="Google Shape;1435;p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6" name="Google Shape;1436;p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7" name="Google Shape;1437;p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8" name="Google Shape;1438;p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39" name="Google Shape;1439;p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0" name="Google Shape;1440;p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1" name="Google Shape;1441;p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2" name="Google Shape;1442;p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3" name="Google Shape;1443;p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4" name="Google Shape;1444;p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5" name="Google Shape;1445;p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6" name="Google Shape;1446;p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7" name="Google Shape;1447;p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8" name="Google Shape;1448;p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49" name="Google Shape;1449;p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0" name="Google Shape;1450;p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1" name="Google Shape;1451;p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52" name="Google Shape;1452;p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453" name="Google Shape;1453;p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454" name="Google Shape;1454;p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5" name="Google Shape;1455;p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6" name="Google Shape;1456;p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7" name="Google Shape;1457;p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8" name="Google Shape;1458;p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59" name="Google Shape;1459;p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0" name="Google Shape;1460;p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1" name="Google Shape;1461;p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2" name="Google Shape;1462;p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3" name="Google Shape;1463;p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464" name="Google Shape;1464;p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465" name="Google Shape;1465;p5"/>
              <p:cNvGrpSpPr/>
              <p:nvPr/>
            </p:nvGrpSpPr>
            <p:grpSpPr>
              <a:xfrm>
                <a:off x="1937942" y="4920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466" name="Google Shape;1466;p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467" name="Google Shape;1467;p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8" name="Google Shape;1468;p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69" name="Google Shape;1469;p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0" name="Google Shape;1470;p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1" name="Google Shape;1471;p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2" name="Google Shape;1472;p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3" name="Google Shape;1473;p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4" name="Google Shape;1474;p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475" name="Google Shape;1475;p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476" name="Google Shape;1476;p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7" name="Google Shape;1477;p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8" name="Google Shape;1478;p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79" name="Google Shape;1479;p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0" name="Google Shape;1480;p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1" name="Google Shape;1481;p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2" name="Google Shape;1482;p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3" name="Google Shape;1483;p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4" name="Google Shape;1484;p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5" name="Google Shape;1485;p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6" name="Google Shape;1486;p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7" name="Google Shape;1487;p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88" name="Google Shape;1488;p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489" name="Google Shape;1489;p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14" name="Google Shape;1514;p5"/>
              <p:cNvGrpSpPr/>
              <p:nvPr/>
            </p:nvGrpSpPr>
            <p:grpSpPr>
              <a:xfrm rot="-401405">
                <a:off x="7069266" y="3270709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1515" name="Google Shape;1515;p5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516" name="Google Shape;1516;p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7" name="Google Shape;1517;p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8" name="Google Shape;1518;p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19" name="Google Shape;1519;p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0" name="Google Shape;1520;p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1" name="Google Shape;1521;p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2" name="Google Shape;1522;p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3" name="Google Shape;1523;p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4" name="Google Shape;1524;p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5" name="Google Shape;1525;p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6" name="Google Shape;1526;p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7" name="Google Shape;1527;p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8" name="Google Shape;1528;p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29" name="Google Shape;1529;p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0" name="Google Shape;1530;p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1" name="Google Shape;1531;p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2" name="Google Shape;1532;p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3" name="Google Shape;1533;p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4" name="Google Shape;1534;p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5" name="Google Shape;1535;p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536" name="Google Shape;1536;p5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537" name="Google Shape;1537;p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8" name="Google Shape;1538;p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39" name="Google Shape;1539;p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0" name="Google Shape;1540;p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1" name="Google Shape;1541;p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550" name="Google Shape;1550;p5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51" name="Google Shape;1551;p5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552" name="Google Shape;1552;p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579" name="Google Shape;1579;p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580" name="Google Shape;1580;p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1" name="Google Shape;1581;p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2" name="Google Shape;1582;p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3" name="Google Shape;1583;p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4" name="Google Shape;1584;p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5" name="Google Shape;1585;p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6" name="Google Shape;1586;p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7" name="Google Shape;1587;p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8" name="Google Shape;1588;p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89" name="Google Shape;1589;p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590" name="Google Shape;1590;p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grpSp>
          <p:nvGrpSpPr>
            <p:cNvPr id="1591" name="Google Shape;1591;p5"/>
            <p:cNvGrpSpPr/>
            <p:nvPr/>
          </p:nvGrpSpPr>
          <p:grpSpPr>
            <a:xfrm>
              <a:off x="3599842" y="4303236"/>
              <a:ext cx="3518472" cy="819002"/>
              <a:chOff x="4795000" y="4018475"/>
              <a:chExt cx="3518472" cy="819002"/>
            </a:xfrm>
          </p:grpSpPr>
          <p:grpSp>
            <p:nvGrpSpPr>
              <p:cNvPr id="1592" name="Google Shape;1592;p5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593" name="Google Shape;1593;p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4" name="Google Shape;1594;p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8" name="Google Shape;1598;p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9" name="Google Shape;1599;p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0" name="Google Shape;1600;p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01" name="Google Shape;1601;p5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602" name="Google Shape;1602;p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3" name="Google Shape;1603;p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4" name="Google Shape;1604;p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5" name="Google Shape;1605;p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6" name="Google Shape;1606;p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7" name="Google Shape;1607;p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8" name="Google Shape;1608;p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3" name="Google Shape;1613;p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4" name="Google Shape;1614;p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5" name="Google Shape;1615;p5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5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5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5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5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5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5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5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5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5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5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5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5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5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5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5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5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5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5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5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5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5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5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5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5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40" name="Google Shape;1640;p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41" name="Google Shape;1641;p5"/>
          <p:cNvSpPr txBox="1">
            <a:spLocks noGrp="1"/>
          </p:cNvSpPr>
          <p:nvPr>
            <p:ph type="subTitle" idx="1"/>
          </p:nvPr>
        </p:nvSpPr>
        <p:spPr>
          <a:xfrm>
            <a:off x="773950" y="3323137"/>
            <a:ext cx="3617100" cy="9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42" name="Google Shape;1642;p5"/>
          <p:cNvSpPr txBox="1">
            <a:spLocks noGrp="1"/>
          </p:cNvSpPr>
          <p:nvPr>
            <p:ph type="subTitle" idx="2"/>
          </p:nvPr>
        </p:nvSpPr>
        <p:spPr>
          <a:xfrm>
            <a:off x="4752963" y="2752231"/>
            <a:ext cx="3617100" cy="9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43" name="Google Shape;1643;p5"/>
          <p:cNvSpPr txBox="1">
            <a:spLocks noGrp="1"/>
          </p:cNvSpPr>
          <p:nvPr>
            <p:ph type="subTitle" idx="3"/>
          </p:nvPr>
        </p:nvSpPr>
        <p:spPr>
          <a:xfrm>
            <a:off x="773938" y="3004475"/>
            <a:ext cx="36171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  <p:sp>
        <p:nvSpPr>
          <p:cNvPr id="1644" name="Google Shape;1644;p5"/>
          <p:cNvSpPr txBox="1">
            <a:spLocks noGrp="1"/>
          </p:cNvSpPr>
          <p:nvPr>
            <p:ph type="subTitle" idx="4"/>
          </p:nvPr>
        </p:nvSpPr>
        <p:spPr>
          <a:xfrm>
            <a:off x="4752963" y="2433650"/>
            <a:ext cx="36171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000" b="1"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" name="Google Shape;1646;p6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7" name="Google Shape;1647;p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648" name="Google Shape;1648;p6"/>
          <p:cNvGrpSpPr/>
          <p:nvPr/>
        </p:nvGrpSpPr>
        <p:grpSpPr>
          <a:xfrm>
            <a:off x="-1377675" y="4447414"/>
            <a:ext cx="12278050" cy="2376361"/>
            <a:chOff x="-1377675" y="4447414"/>
            <a:chExt cx="12278050" cy="2376361"/>
          </a:xfrm>
        </p:grpSpPr>
        <p:sp>
          <p:nvSpPr>
            <p:cNvPr id="1649" name="Google Shape;1649;p6"/>
            <p:cNvSpPr/>
            <p:nvPr/>
          </p:nvSpPr>
          <p:spPr>
            <a:xfrm>
              <a:off x="-1377675" y="4595200"/>
              <a:ext cx="12278050" cy="2228575"/>
            </a:xfrm>
            <a:custGeom>
              <a:avLst/>
              <a:gdLst/>
              <a:ahLst/>
              <a:cxnLst/>
              <a:rect l="l" t="t" r="r" b="b"/>
              <a:pathLst>
                <a:path w="491122" h="89143" extrusionOk="0">
                  <a:moveTo>
                    <a:pt x="0" y="23630"/>
                  </a:moveTo>
                  <a:lnTo>
                    <a:pt x="44269" y="883"/>
                  </a:lnTo>
                  <a:lnTo>
                    <a:pt x="81944" y="10890"/>
                  </a:lnTo>
                  <a:lnTo>
                    <a:pt x="114909" y="4709"/>
                  </a:lnTo>
                  <a:lnTo>
                    <a:pt x="153173" y="5004"/>
                  </a:lnTo>
                  <a:lnTo>
                    <a:pt x="171127" y="2355"/>
                  </a:lnTo>
                  <a:lnTo>
                    <a:pt x="196734" y="2943"/>
                  </a:lnTo>
                  <a:lnTo>
                    <a:pt x="210274" y="4121"/>
                  </a:lnTo>
                  <a:lnTo>
                    <a:pt x="216749" y="8241"/>
                  </a:lnTo>
                  <a:lnTo>
                    <a:pt x="231760" y="2943"/>
                  </a:lnTo>
                  <a:lnTo>
                    <a:pt x="247948" y="3532"/>
                  </a:lnTo>
                  <a:lnTo>
                    <a:pt x="262959" y="10007"/>
                  </a:lnTo>
                  <a:lnTo>
                    <a:pt x="286212" y="2060"/>
                  </a:lnTo>
                  <a:lnTo>
                    <a:pt x="308287" y="2355"/>
                  </a:lnTo>
                  <a:lnTo>
                    <a:pt x="319177" y="7653"/>
                  </a:lnTo>
                  <a:lnTo>
                    <a:pt x="328302" y="5887"/>
                  </a:lnTo>
                  <a:lnTo>
                    <a:pt x="342136" y="3238"/>
                  </a:lnTo>
                  <a:lnTo>
                    <a:pt x="357735" y="5004"/>
                  </a:lnTo>
                  <a:lnTo>
                    <a:pt x="370980" y="5887"/>
                  </a:lnTo>
                  <a:lnTo>
                    <a:pt x="382459" y="6770"/>
                  </a:lnTo>
                  <a:lnTo>
                    <a:pt x="396587" y="4121"/>
                  </a:lnTo>
                  <a:lnTo>
                    <a:pt x="425138" y="0"/>
                  </a:lnTo>
                  <a:lnTo>
                    <a:pt x="441326" y="3238"/>
                  </a:lnTo>
                  <a:lnTo>
                    <a:pt x="453525" y="8536"/>
                  </a:lnTo>
                  <a:lnTo>
                    <a:pt x="464890" y="10356"/>
                  </a:lnTo>
                  <a:lnTo>
                    <a:pt x="482905" y="18889"/>
                  </a:lnTo>
                  <a:lnTo>
                    <a:pt x="491122" y="64399"/>
                  </a:lnTo>
                  <a:lnTo>
                    <a:pt x="464258" y="84087"/>
                  </a:lnTo>
                  <a:lnTo>
                    <a:pt x="403579" y="87563"/>
                  </a:lnTo>
                  <a:lnTo>
                    <a:pt x="300867" y="83139"/>
                  </a:lnTo>
                  <a:lnTo>
                    <a:pt x="253462" y="88511"/>
                  </a:lnTo>
                  <a:lnTo>
                    <a:pt x="202264" y="89143"/>
                  </a:lnTo>
                  <a:lnTo>
                    <a:pt x="149170" y="87247"/>
                  </a:lnTo>
                  <a:lnTo>
                    <a:pt x="131156" y="83455"/>
                  </a:lnTo>
                  <a:lnTo>
                    <a:pt x="102396" y="79978"/>
                  </a:lnTo>
                  <a:lnTo>
                    <a:pt x="68264" y="84087"/>
                  </a:lnTo>
                  <a:lnTo>
                    <a:pt x="50566" y="84087"/>
                  </a:lnTo>
                  <a:lnTo>
                    <a:pt x="31604" y="77134"/>
                  </a:lnTo>
                  <a:lnTo>
                    <a:pt x="21807" y="673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650" name="Google Shape;1650;p6"/>
            <p:cNvGrpSpPr/>
            <p:nvPr/>
          </p:nvGrpSpPr>
          <p:grpSpPr>
            <a:xfrm flipH="1">
              <a:off x="3847193" y="4447414"/>
              <a:ext cx="3648000" cy="1225665"/>
              <a:chOff x="5182448" y="4500764"/>
              <a:chExt cx="3648000" cy="1225665"/>
            </a:xfrm>
          </p:grpSpPr>
          <p:grpSp>
            <p:nvGrpSpPr>
              <p:cNvPr id="1651" name="Google Shape;1651;p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1652" name="Google Shape;1652;p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7" name="Google Shape;1657;p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8" name="Google Shape;1658;p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1" name="Google Shape;1661;p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2" name="Google Shape;1662;p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63" name="Google Shape;1663;p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1664" name="Google Shape;1664;p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67" name="Google Shape;1667;p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1668" name="Google Shape;1668;p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9" name="Google Shape;1669;p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0" name="Google Shape;1670;p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1" name="Google Shape;1671;p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2" name="Google Shape;1672;p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3" name="Google Shape;1673;p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4" name="Google Shape;1674;p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5" name="Google Shape;1675;p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6" name="Google Shape;1676;p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7" name="Google Shape;1677;p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8" name="Google Shape;1678;p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9" name="Google Shape;1679;p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0" name="Google Shape;1680;p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1" name="Google Shape;1681;p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2" name="Google Shape;1682;p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3" name="Google Shape;1683;p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4" name="Google Shape;1684;p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5" name="Google Shape;1685;p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6" name="Google Shape;1686;p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87" name="Google Shape;1687;p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1" name="Google Shape;1731;p6"/>
            <p:cNvGrpSpPr/>
            <p:nvPr/>
          </p:nvGrpSpPr>
          <p:grpSpPr>
            <a:xfrm>
              <a:off x="6725416" y="4648539"/>
              <a:ext cx="3648000" cy="1225665"/>
              <a:chOff x="5182448" y="4500764"/>
              <a:chExt cx="3648000" cy="1225665"/>
            </a:xfrm>
          </p:grpSpPr>
          <p:grpSp>
            <p:nvGrpSpPr>
              <p:cNvPr id="1732" name="Google Shape;1732;p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1733" name="Google Shape;1733;p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4" name="Google Shape;1734;p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5" name="Google Shape;1735;p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6" name="Google Shape;1736;p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0" name="Google Shape;1740;p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1" name="Google Shape;1741;p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2" name="Google Shape;1742;p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3" name="Google Shape;1743;p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44" name="Google Shape;1744;p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1745" name="Google Shape;1745;p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48" name="Google Shape;1748;p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1749" name="Google Shape;1749;p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68" name="Google Shape;1768;p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2" name="Google Shape;1812;p6"/>
            <p:cNvGrpSpPr/>
            <p:nvPr/>
          </p:nvGrpSpPr>
          <p:grpSpPr>
            <a:xfrm>
              <a:off x="-955227" y="4796689"/>
              <a:ext cx="3648000" cy="1225665"/>
              <a:chOff x="5182448" y="4500764"/>
              <a:chExt cx="3648000" cy="1225665"/>
            </a:xfrm>
          </p:grpSpPr>
          <p:grpSp>
            <p:nvGrpSpPr>
              <p:cNvPr id="1813" name="Google Shape;1813;p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1814" name="Google Shape;1814;p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25" name="Google Shape;1825;p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1826" name="Google Shape;1826;p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29" name="Google Shape;1829;p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1830" name="Google Shape;1830;p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5" name="Google Shape;1845;p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6" name="Google Shape;1846;p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7" name="Google Shape;1847;p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8" name="Google Shape;1848;p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849" name="Google Shape;1849;p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3" name="Google Shape;1893;p6"/>
            <p:cNvGrpSpPr/>
            <p:nvPr/>
          </p:nvGrpSpPr>
          <p:grpSpPr>
            <a:xfrm flipH="1">
              <a:off x="1844327" y="4709763"/>
              <a:ext cx="2965944" cy="1224663"/>
              <a:chOff x="774669" y="2838468"/>
              <a:chExt cx="4276159" cy="1765662"/>
            </a:xfrm>
          </p:grpSpPr>
          <p:grpSp>
            <p:nvGrpSpPr>
              <p:cNvPr id="1894" name="Google Shape;1894;p6"/>
              <p:cNvGrpSpPr/>
              <p:nvPr/>
            </p:nvGrpSpPr>
            <p:grpSpPr>
              <a:xfrm>
                <a:off x="774669" y="2838468"/>
                <a:ext cx="4276159" cy="1765662"/>
                <a:chOff x="1133650" y="3105500"/>
                <a:chExt cx="3428608" cy="1415701"/>
              </a:xfrm>
            </p:grpSpPr>
            <p:sp>
              <p:nvSpPr>
                <p:cNvPr id="1895" name="Google Shape;1895;p6"/>
                <p:cNvSpPr/>
                <p:nvPr/>
              </p:nvSpPr>
              <p:spPr>
                <a:xfrm>
                  <a:off x="2240575" y="3413443"/>
                  <a:ext cx="54421" cy="4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" h="528" extrusionOk="0">
                      <a:moveTo>
                        <a:pt x="330" y="74"/>
                      </a:moveTo>
                      <a:cubicBezTo>
                        <a:pt x="465" y="74"/>
                        <a:pt x="480" y="272"/>
                        <a:pt x="384" y="359"/>
                      </a:cubicBezTo>
                      <a:cubicBezTo>
                        <a:pt x="370" y="373"/>
                        <a:pt x="354" y="378"/>
                        <a:pt x="336" y="378"/>
                      </a:cubicBezTo>
                      <a:cubicBezTo>
                        <a:pt x="281" y="378"/>
                        <a:pt x="214" y="328"/>
                        <a:pt x="187" y="288"/>
                      </a:cubicBezTo>
                      <a:cubicBezTo>
                        <a:pt x="170" y="261"/>
                        <a:pt x="170" y="199"/>
                        <a:pt x="196" y="163"/>
                      </a:cubicBezTo>
                      <a:cubicBezTo>
                        <a:pt x="232" y="119"/>
                        <a:pt x="268" y="101"/>
                        <a:pt x="321" y="74"/>
                      </a:cubicBezTo>
                      <a:cubicBezTo>
                        <a:pt x="324" y="74"/>
                        <a:pt x="327" y="74"/>
                        <a:pt x="330" y="74"/>
                      </a:cubicBezTo>
                      <a:close/>
                      <a:moveTo>
                        <a:pt x="227" y="0"/>
                      </a:moveTo>
                      <a:cubicBezTo>
                        <a:pt x="219" y="0"/>
                        <a:pt x="212" y="1"/>
                        <a:pt x="205" y="3"/>
                      </a:cubicBezTo>
                      <a:cubicBezTo>
                        <a:pt x="161" y="12"/>
                        <a:pt x="116" y="38"/>
                        <a:pt x="80" y="74"/>
                      </a:cubicBezTo>
                      <a:cubicBezTo>
                        <a:pt x="9" y="136"/>
                        <a:pt x="0" y="235"/>
                        <a:pt x="27" y="324"/>
                      </a:cubicBezTo>
                      <a:cubicBezTo>
                        <a:pt x="75" y="446"/>
                        <a:pt x="200" y="527"/>
                        <a:pt x="328" y="527"/>
                      </a:cubicBezTo>
                      <a:cubicBezTo>
                        <a:pt x="368" y="527"/>
                        <a:pt x="408" y="519"/>
                        <a:pt x="446" y="502"/>
                      </a:cubicBezTo>
                      <a:cubicBezTo>
                        <a:pt x="653" y="403"/>
                        <a:pt x="584" y="13"/>
                        <a:pt x="374" y="13"/>
                      </a:cubicBezTo>
                      <a:cubicBezTo>
                        <a:pt x="357" y="13"/>
                        <a:pt x="340" y="15"/>
                        <a:pt x="321" y="20"/>
                      </a:cubicBezTo>
                      <a:cubicBezTo>
                        <a:pt x="292" y="13"/>
                        <a:pt x="25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6"/>
                <p:cNvSpPr/>
                <p:nvPr/>
              </p:nvSpPr>
              <p:spPr>
                <a:xfrm>
                  <a:off x="2131982" y="3244012"/>
                  <a:ext cx="49171" cy="4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529" extrusionOk="0">
                      <a:moveTo>
                        <a:pt x="366" y="64"/>
                      </a:moveTo>
                      <a:cubicBezTo>
                        <a:pt x="420" y="64"/>
                        <a:pt x="420" y="118"/>
                        <a:pt x="429" y="162"/>
                      </a:cubicBezTo>
                      <a:cubicBezTo>
                        <a:pt x="447" y="242"/>
                        <a:pt x="411" y="296"/>
                        <a:pt x="349" y="341"/>
                      </a:cubicBezTo>
                      <a:cubicBezTo>
                        <a:pt x="323" y="359"/>
                        <a:pt x="298" y="368"/>
                        <a:pt x="275" y="368"/>
                      </a:cubicBezTo>
                      <a:cubicBezTo>
                        <a:pt x="240" y="368"/>
                        <a:pt x="209" y="348"/>
                        <a:pt x="188" y="305"/>
                      </a:cubicBezTo>
                      <a:cubicBezTo>
                        <a:pt x="152" y="260"/>
                        <a:pt x="206" y="153"/>
                        <a:pt x="250" y="127"/>
                      </a:cubicBezTo>
                      <a:cubicBezTo>
                        <a:pt x="259" y="127"/>
                        <a:pt x="259" y="118"/>
                        <a:pt x="259" y="109"/>
                      </a:cubicBezTo>
                      <a:cubicBezTo>
                        <a:pt x="286" y="91"/>
                        <a:pt x="322" y="64"/>
                        <a:pt x="366" y="64"/>
                      </a:cubicBezTo>
                      <a:close/>
                      <a:moveTo>
                        <a:pt x="398" y="0"/>
                      </a:moveTo>
                      <a:cubicBezTo>
                        <a:pt x="340" y="0"/>
                        <a:pt x="279" y="42"/>
                        <a:pt x="242" y="91"/>
                      </a:cubicBezTo>
                      <a:cubicBezTo>
                        <a:pt x="161" y="91"/>
                        <a:pt x="108" y="109"/>
                        <a:pt x="54" y="171"/>
                      </a:cubicBezTo>
                      <a:cubicBezTo>
                        <a:pt x="1" y="234"/>
                        <a:pt x="19" y="314"/>
                        <a:pt x="45" y="385"/>
                      </a:cubicBezTo>
                      <a:cubicBezTo>
                        <a:pt x="81" y="457"/>
                        <a:pt x="143" y="501"/>
                        <a:pt x="215" y="519"/>
                      </a:cubicBezTo>
                      <a:cubicBezTo>
                        <a:pt x="234" y="525"/>
                        <a:pt x="253" y="528"/>
                        <a:pt x="272" y="528"/>
                      </a:cubicBezTo>
                      <a:cubicBezTo>
                        <a:pt x="333" y="528"/>
                        <a:pt x="392" y="499"/>
                        <a:pt x="447" y="466"/>
                      </a:cubicBezTo>
                      <a:cubicBezTo>
                        <a:pt x="589" y="376"/>
                        <a:pt x="589" y="198"/>
                        <a:pt x="500" y="64"/>
                      </a:cubicBezTo>
                      <a:cubicBezTo>
                        <a:pt x="472" y="18"/>
                        <a:pt x="435" y="0"/>
                        <a:pt x="39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6"/>
                <p:cNvSpPr/>
                <p:nvPr/>
              </p:nvSpPr>
              <p:spPr>
                <a:xfrm>
                  <a:off x="1761118" y="4044079"/>
                  <a:ext cx="51254" cy="50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601" extrusionOk="0">
                      <a:moveTo>
                        <a:pt x="320" y="54"/>
                      </a:moveTo>
                      <a:cubicBezTo>
                        <a:pt x="356" y="54"/>
                        <a:pt x="401" y="54"/>
                        <a:pt x="445" y="72"/>
                      </a:cubicBezTo>
                      <a:cubicBezTo>
                        <a:pt x="508" y="108"/>
                        <a:pt x="499" y="188"/>
                        <a:pt x="490" y="250"/>
                      </a:cubicBezTo>
                      <a:cubicBezTo>
                        <a:pt x="474" y="312"/>
                        <a:pt x="432" y="448"/>
                        <a:pt x="357" y="448"/>
                      </a:cubicBezTo>
                      <a:cubicBezTo>
                        <a:pt x="345" y="448"/>
                        <a:pt x="333" y="445"/>
                        <a:pt x="320" y="438"/>
                      </a:cubicBezTo>
                      <a:cubicBezTo>
                        <a:pt x="213" y="375"/>
                        <a:pt x="222" y="134"/>
                        <a:pt x="320" y="54"/>
                      </a:cubicBezTo>
                      <a:close/>
                      <a:moveTo>
                        <a:pt x="315" y="0"/>
                      </a:moveTo>
                      <a:cubicBezTo>
                        <a:pt x="0" y="0"/>
                        <a:pt x="48" y="572"/>
                        <a:pt x="329" y="598"/>
                      </a:cubicBezTo>
                      <a:cubicBezTo>
                        <a:pt x="341" y="600"/>
                        <a:pt x="352" y="600"/>
                        <a:pt x="362" y="600"/>
                      </a:cubicBezTo>
                      <a:cubicBezTo>
                        <a:pt x="558" y="600"/>
                        <a:pt x="614" y="375"/>
                        <a:pt x="606" y="206"/>
                      </a:cubicBezTo>
                      <a:cubicBezTo>
                        <a:pt x="598" y="69"/>
                        <a:pt x="507" y="4"/>
                        <a:pt x="397" y="4"/>
                      </a:cubicBezTo>
                      <a:cubicBezTo>
                        <a:pt x="378" y="4"/>
                        <a:pt x="358" y="6"/>
                        <a:pt x="338" y="10"/>
                      </a:cubicBezTo>
                      <a:cubicBezTo>
                        <a:pt x="338" y="1"/>
                        <a:pt x="338" y="1"/>
                        <a:pt x="329" y="1"/>
                      </a:cubicBezTo>
                      <a:cubicBezTo>
                        <a:pt x="324" y="0"/>
                        <a:pt x="319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6"/>
                <p:cNvSpPr/>
                <p:nvPr/>
              </p:nvSpPr>
              <p:spPr>
                <a:xfrm>
                  <a:off x="1727866" y="3952404"/>
                  <a:ext cx="44337" cy="39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" h="471" extrusionOk="0">
                      <a:moveTo>
                        <a:pt x="291" y="66"/>
                      </a:moveTo>
                      <a:lnTo>
                        <a:pt x="291" y="66"/>
                      </a:lnTo>
                      <a:cubicBezTo>
                        <a:pt x="425" y="101"/>
                        <a:pt x="345" y="307"/>
                        <a:pt x="246" y="342"/>
                      </a:cubicBezTo>
                      <a:cubicBezTo>
                        <a:pt x="238" y="344"/>
                        <a:pt x="230" y="345"/>
                        <a:pt x="223" y="345"/>
                      </a:cubicBezTo>
                      <a:cubicBezTo>
                        <a:pt x="169" y="345"/>
                        <a:pt x="149" y="290"/>
                        <a:pt x="157" y="235"/>
                      </a:cubicBezTo>
                      <a:cubicBezTo>
                        <a:pt x="175" y="182"/>
                        <a:pt x="229" y="93"/>
                        <a:pt x="291" y="66"/>
                      </a:cubicBezTo>
                      <a:close/>
                      <a:moveTo>
                        <a:pt x="266" y="0"/>
                      </a:moveTo>
                      <a:cubicBezTo>
                        <a:pt x="161" y="0"/>
                        <a:pt x="79" y="111"/>
                        <a:pt x="41" y="209"/>
                      </a:cubicBezTo>
                      <a:cubicBezTo>
                        <a:pt x="0" y="332"/>
                        <a:pt x="88" y="470"/>
                        <a:pt x="221" y="470"/>
                      </a:cubicBezTo>
                      <a:cubicBezTo>
                        <a:pt x="232" y="470"/>
                        <a:pt x="243" y="469"/>
                        <a:pt x="255" y="467"/>
                      </a:cubicBezTo>
                      <a:cubicBezTo>
                        <a:pt x="443" y="432"/>
                        <a:pt x="532" y="75"/>
                        <a:pt x="336" y="12"/>
                      </a:cubicBezTo>
                      <a:lnTo>
                        <a:pt x="327" y="12"/>
                      </a:lnTo>
                      <a:cubicBezTo>
                        <a:pt x="306" y="4"/>
                        <a:pt x="286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6"/>
                <p:cNvSpPr/>
                <p:nvPr/>
              </p:nvSpPr>
              <p:spPr>
                <a:xfrm>
                  <a:off x="1551351" y="3947237"/>
                  <a:ext cx="77423" cy="66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93" extrusionOk="0">
                      <a:moveTo>
                        <a:pt x="511" y="62"/>
                      </a:moveTo>
                      <a:cubicBezTo>
                        <a:pt x="592" y="62"/>
                        <a:pt x="666" y="106"/>
                        <a:pt x="714" y="181"/>
                      </a:cubicBezTo>
                      <a:cubicBezTo>
                        <a:pt x="803" y="315"/>
                        <a:pt x="714" y="502"/>
                        <a:pt x="598" y="583"/>
                      </a:cubicBezTo>
                      <a:cubicBezTo>
                        <a:pt x="562" y="607"/>
                        <a:pt x="526" y="617"/>
                        <a:pt x="492" y="617"/>
                      </a:cubicBezTo>
                      <a:cubicBezTo>
                        <a:pt x="400" y="617"/>
                        <a:pt x="320" y="542"/>
                        <a:pt x="268" y="458"/>
                      </a:cubicBezTo>
                      <a:cubicBezTo>
                        <a:pt x="179" y="324"/>
                        <a:pt x="321" y="137"/>
                        <a:pt x="437" y="74"/>
                      </a:cubicBezTo>
                      <a:cubicBezTo>
                        <a:pt x="462" y="66"/>
                        <a:pt x="487" y="62"/>
                        <a:pt x="511" y="62"/>
                      </a:cubicBezTo>
                      <a:close/>
                      <a:moveTo>
                        <a:pt x="556" y="0"/>
                      </a:moveTo>
                      <a:cubicBezTo>
                        <a:pt x="505" y="0"/>
                        <a:pt x="455" y="13"/>
                        <a:pt x="411" y="39"/>
                      </a:cubicBezTo>
                      <a:cubicBezTo>
                        <a:pt x="206" y="74"/>
                        <a:pt x="0" y="279"/>
                        <a:pt x="98" y="494"/>
                      </a:cubicBezTo>
                      <a:cubicBezTo>
                        <a:pt x="167" y="664"/>
                        <a:pt x="323" y="792"/>
                        <a:pt x="496" y="792"/>
                      </a:cubicBezTo>
                      <a:cubicBezTo>
                        <a:pt x="550" y="792"/>
                        <a:pt x="605" y="780"/>
                        <a:pt x="660" y="752"/>
                      </a:cubicBezTo>
                      <a:cubicBezTo>
                        <a:pt x="875" y="645"/>
                        <a:pt x="928" y="315"/>
                        <a:pt x="803" y="137"/>
                      </a:cubicBezTo>
                      <a:cubicBezTo>
                        <a:pt x="745" y="44"/>
                        <a:pt x="65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6"/>
                <p:cNvSpPr/>
                <p:nvPr/>
              </p:nvSpPr>
              <p:spPr>
                <a:xfrm>
                  <a:off x="2244242" y="4151921"/>
                  <a:ext cx="35086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395" extrusionOk="0">
                      <a:moveTo>
                        <a:pt x="197" y="72"/>
                      </a:moveTo>
                      <a:cubicBezTo>
                        <a:pt x="233" y="80"/>
                        <a:pt x="268" y="80"/>
                        <a:pt x="295" y="98"/>
                      </a:cubicBezTo>
                      <a:cubicBezTo>
                        <a:pt x="340" y="116"/>
                        <a:pt x="322" y="161"/>
                        <a:pt x="313" y="196"/>
                      </a:cubicBezTo>
                      <a:cubicBezTo>
                        <a:pt x="300" y="241"/>
                        <a:pt x="256" y="281"/>
                        <a:pt x="212" y="281"/>
                      </a:cubicBezTo>
                      <a:cubicBezTo>
                        <a:pt x="194" y="281"/>
                        <a:pt x="177" y="274"/>
                        <a:pt x="161" y="259"/>
                      </a:cubicBezTo>
                      <a:cubicBezTo>
                        <a:pt x="108" y="214"/>
                        <a:pt x="143" y="125"/>
                        <a:pt x="188" y="72"/>
                      </a:cubicBezTo>
                      <a:close/>
                      <a:moveTo>
                        <a:pt x="197" y="0"/>
                      </a:moveTo>
                      <a:cubicBezTo>
                        <a:pt x="108" y="18"/>
                        <a:pt x="45" y="98"/>
                        <a:pt x="28" y="188"/>
                      </a:cubicBezTo>
                      <a:cubicBezTo>
                        <a:pt x="1" y="303"/>
                        <a:pt x="72" y="375"/>
                        <a:pt x="170" y="393"/>
                      </a:cubicBezTo>
                      <a:cubicBezTo>
                        <a:pt x="178" y="394"/>
                        <a:pt x="187" y="394"/>
                        <a:pt x="194" y="394"/>
                      </a:cubicBezTo>
                      <a:cubicBezTo>
                        <a:pt x="247" y="394"/>
                        <a:pt x="292" y="370"/>
                        <a:pt x="331" y="339"/>
                      </a:cubicBezTo>
                      <a:cubicBezTo>
                        <a:pt x="384" y="286"/>
                        <a:pt x="384" y="232"/>
                        <a:pt x="402" y="170"/>
                      </a:cubicBezTo>
                      <a:cubicBezTo>
                        <a:pt x="420" y="63"/>
                        <a:pt x="304" y="27"/>
                        <a:pt x="224" y="27"/>
                      </a:cubicBezTo>
                      <a:cubicBezTo>
                        <a:pt x="224" y="18"/>
                        <a:pt x="215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6"/>
                <p:cNvSpPr/>
                <p:nvPr/>
              </p:nvSpPr>
              <p:spPr>
                <a:xfrm>
                  <a:off x="2011556" y="3329852"/>
                  <a:ext cx="89257" cy="74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888" extrusionOk="0">
                      <a:moveTo>
                        <a:pt x="603" y="93"/>
                      </a:moveTo>
                      <a:cubicBezTo>
                        <a:pt x="674" y="93"/>
                        <a:pt x="745" y="107"/>
                        <a:pt x="794" y="149"/>
                      </a:cubicBezTo>
                      <a:cubicBezTo>
                        <a:pt x="955" y="292"/>
                        <a:pt x="848" y="560"/>
                        <a:pt x="714" y="658"/>
                      </a:cubicBezTo>
                      <a:cubicBezTo>
                        <a:pt x="670" y="691"/>
                        <a:pt x="621" y="705"/>
                        <a:pt x="573" y="705"/>
                      </a:cubicBezTo>
                      <a:cubicBezTo>
                        <a:pt x="464" y="705"/>
                        <a:pt x="354" y="634"/>
                        <a:pt x="286" y="542"/>
                      </a:cubicBezTo>
                      <a:cubicBezTo>
                        <a:pt x="170" y="381"/>
                        <a:pt x="411" y="176"/>
                        <a:pt x="536" y="114"/>
                      </a:cubicBezTo>
                      <a:cubicBezTo>
                        <a:pt x="545" y="105"/>
                        <a:pt x="545" y="105"/>
                        <a:pt x="545" y="96"/>
                      </a:cubicBezTo>
                      <a:cubicBezTo>
                        <a:pt x="564" y="94"/>
                        <a:pt x="583" y="93"/>
                        <a:pt x="603" y="93"/>
                      </a:cubicBezTo>
                      <a:close/>
                      <a:moveTo>
                        <a:pt x="671" y="1"/>
                      </a:moveTo>
                      <a:cubicBezTo>
                        <a:pt x="572" y="1"/>
                        <a:pt x="467" y="34"/>
                        <a:pt x="384" y="78"/>
                      </a:cubicBezTo>
                      <a:cubicBezTo>
                        <a:pt x="170" y="149"/>
                        <a:pt x="0" y="345"/>
                        <a:pt x="99" y="577"/>
                      </a:cubicBezTo>
                      <a:cubicBezTo>
                        <a:pt x="176" y="758"/>
                        <a:pt x="371" y="888"/>
                        <a:pt x="564" y="888"/>
                      </a:cubicBezTo>
                      <a:cubicBezTo>
                        <a:pt x="637" y="888"/>
                        <a:pt x="710" y="869"/>
                        <a:pt x="777" y="827"/>
                      </a:cubicBezTo>
                      <a:cubicBezTo>
                        <a:pt x="1009" y="684"/>
                        <a:pt x="1071" y="363"/>
                        <a:pt x="928" y="131"/>
                      </a:cubicBezTo>
                      <a:cubicBezTo>
                        <a:pt x="869" y="36"/>
                        <a:pt x="774" y="1"/>
                        <a:pt x="6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6"/>
                <p:cNvSpPr/>
                <p:nvPr/>
              </p:nvSpPr>
              <p:spPr>
                <a:xfrm>
                  <a:off x="3067309" y="3251429"/>
                  <a:ext cx="52838" cy="4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25" extrusionOk="0">
                      <a:moveTo>
                        <a:pt x="259" y="73"/>
                      </a:moveTo>
                      <a:cubicBezTo>
                        <a:pt x="339" y="82"/>
                        <a:pt x="420" y="100"/>
                        <a:pt x="455" y="171"/>
                      </a:cubicBezTo>
                      <a:cubicBezTo>
                        <a:pt x="518" y="261"/>
                        <a:pt x="420" y="323"/>
                        <a:pt x="348" y="350"/>
                      </a:cubicBezTo>
                      <a:cubicBezTo>
                        <a:pt x="331" y="355"/>
                        <a:pt x="314" y="357"/>
                        <a:pt x="298" y="357"/>
                      </a:cubicBezTo>
                      <a:cubicBezTo>
                        <a:pt x="233" y="357"/>
                        <a:pt x="184" y="315"/>
                        <a:pt x="170" y="243"/>
                      </a:cubicBezTo>
                      <a:cubicBezTo>
                        <a:pt x="152" y="189"/>
                        <a:pt x="206" y="109"/>
                        <a:pt x="259" y="73"/>
                      </a:cubicBezTo>
                      <a:close/>
                      <a:moveTo>
                        <a:pt x="264" y="1"/>
                      </a:moveTo>
                      <a:cubicBezTo>
                        <a:pt x="250" y="1"/>
                        <a:pt x="237" y="1"/>
                        <a:pt x="223" y="2"/>
                      </a:cubicBezTo>
                      <a:cubicBezTo>
                        <a:pt x="214" y="2"/>
                        <a:pt x="206" y="11"/>
                        <a:pt x="197" y="11"/>
                      </a:cubicBezTo>
                      <a:cubicBezTo>
                        <a:pt x="90" y="38"/>
                        <a:pt x="0" y="136"/>
                        <a:pt x="0" y="252"/>
                      </a:cubicBezTo>
                      <a:cubicBezTo>
                        <a:pt x="0" y="332"/>
                        <a:pt x="54" y="403"/>
                        <a:pt x="107" y="466"/>
                      </a:cubicBezTo>
                      <a:cubicBezTo>
                        <a:pt x="154" y="507"/>
                        <a:pt x="205" y="525"/>
                        <a:pt x="259" y="525"/>
                      </a:cubicBezTo>
                      <a:cubicBezTo>
                        <a:pt x="288" y="525"/>
                        <a:pt x="317" y="520"/>
                        <a:pt x="348" y="510"/>
                      </a:cubicBezTo>
                      <a:cubicBezTo>
                        <a:pt x="491" y="475"/>
                        <a:pt x="634" y="341"/>
                        <a:pt x="580" y="180"/>
                      </a:cubicBezTo>
                      <a:cubicBezTo>
                        <a:pt x="540" y="43"/>
                        <a:pt x="397" y="1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6"/>
                <p:cNvSpPr/>
                <p:nvPr/>
              </p:nvSpPr>
              <p:spPr>
                <a:xfrm>
                  <a:off x="2997387" y="3355354"/>
                  <a:ext cx="69256" cy="56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676" extrusionOk="0">
                      <a:moveTo>
                        <a:pt x="411" y="102"/>
                      </a:moveTo>
                      <a:cubicBezTo>
                        <a:pt x="474" y="138"/>
                        <a:pt x="545" y="164"/>
                        <a:pt x="598" y="209"/>
                      </a:cubicBezTo>
                      <a:cubicBezTo>
                        <a:pt x="723" y="316"/>
                        <a:pt x="634" y="441"/>
                        <a:pt x="500" y="477"/>
                      </a:cubicBezTo>
                      <a:cubicBezTo>
                        <a:pt x="471" y="487"/>
                        <a:pt x="442" y="492"/>
                        <a:pt x="413" y="492"/>
                      </a:cubicBezTo>
                      <a:cubicBezTo>
                        <a:pt x="323" y="492"/>
                        <a:pt x="245" y="440"/>
                        <a:pt x="197" y="352"/>
                      </a:cubicBezTo>
                      <a:cubicBezTo>
                        <a:pt x="117" y="209"/>
                        <a:pt x="286" y="138"/>
                        <a:pt x="411" y="102"/>
                      </a:cubicBezTo>
                      <a:close/>
                      <a:moveTo>
                        <a:pt x="344" y="0"/>
                      </a:moveTo>
                      <a:cubicBezTo>
                        <a:pt x="335" y="0"/>
                        <a:pt x="328" y="6"/>
                        <a:pt x="322" y="13"/>
                      </a:cubicBezTo>
                      <a:cubicBezTo>
                        <a:pt x="306" y="10"/>
                        <a:pt x="291" y="9"/>
                        <a:pt x="275" y="9"/>
                      </a:cubicBezTo>
                      <a:cubicBezTo>
                        <a:pt x="229" y="9"/>
                        <a:pt x="186" y="19"/>
                        <a:pt x="152" y="39"/>
                      </a:cubicBezTo>
                      <a:cubicBezTo>
                        <a:pt x="54" y="93"/>
                        <a:pt x="10" y="182"/>
                        <a:pt x="1" y="289"/>
                      </a:cubicBezTo>
                      <a:cubicBezTo>
                        <a:pt x="1" y="498"/>
                        <a:pt x="196" y="675"/>
                        <a:pt x="397" y="675"/>
                      </a:cubicBezTo>
                      <a:cubicBezTo>
                        <a:pt x="410" y="675"/>
                        <a:pt x="424" y="675"/>
                        <a:pt x="438" y="673"/>
                      </a:cubicBezTo>
                      <a:cubicBezTo>
                        <a:pt x="634" y="637"/>
                        <a:pt x="830" y="494"/>
                        <a:pt x="786" y="280"/>
                      </a:cubicBezTo>
                      <a:cubicBezTo>
                        <a:pt x="750" y="147"/>
                        <a:pt x="616" y="93"/>
                        <a:pt x="491" y="48"/>
                      </a:cubicBezTo>
                      <a:cubicBezTo>
                        <a:pt x="491" y="39"/>
                        <a:pt x="483" y="39"/>
                        <a:pt x="483" y="39"/>
                      </a:cubicBezTo>
                      <a:cubicBezTo>
                        <a:pt x="474" y="39"/>
                        <a:pt x="456" y="31"/>
                        <a:pt x="447" y="31"/>
                      </a:cubicBezTo>
                      <a:cubicBezTo>
                        <a:pt x="420" y="22"/>
                        <a:pt x="384" y="13"/>
                        <a:pt x="358" y="4"/>
                      </a:cubicBezTo>
                      <a:cubicBezTo>
                        <a:pt x="352" y="1"/>
                        <a:pt x="348" y="0"/>
                        <a:pt x="3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6"/>
                <p:cNvSpPr/>
                <p:nvPr/>
              </p:nvSpPr>
              <p:spPr>
                <a:xfrm>
                  <a:off x="3746115" y="3141920"/>
                  <a:ext cx="53588" cy="4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90" extrusionOk="0">
                      <a:moveTo>
                        <a:pt x="321" y="94"/>
                      </a:moveTo>
                      <a:cubicBezTo>
                        <a:pt x="402" y="147"/>
                        <a:pt x="491" y="236"/>
                        <a:pt x="473" y="343"/>
                      </a:cubicBezTo>
                      <a:cubicBezTo>
                        <a:pt x="467" y="397"/>
                        <a:pt x="388" y="435"/>
                        <a:pt x="321" y="435"/>
                      </a:cubicBezTo>
                      <a:cubicBezTo>
                        <a:pt x="289" y="435"/>
                        <a:pt x="259" y="426"/>
                        <a:pt x="241" y="406"/>
                      </a:cubicBezTo>
                      <a:cubicBezTo>
                        <a:pt x="214" y="388"/>
                        <a:pt x="188" y="370"/>
                        <a:pt x="170" y="343"/>
                      </a:cubicBezTo>
                      <a:cubicBezTo>
                        <a:pt x="161" y="308"/>
                        <a:pt x="170" y="272"/>
                        <a:pt x="179" y="236"/>
                      </a:cubicBezTo>
                      <a:cubicBezTo>
                        <a:pt x="188" y="201"/>
                        <a:pt x="232" y="183"/>
                        <a:pt x="259" y="156"/>
                      </a:cubicBezTo>
                      <a:cubicBezTo>
                        <a:pt x="277" y="138"/>
                        <a:pt x="295" y="112"/>
                        <a:pt x="321" y="94"/>
                      </a:cubicBezTo>
                      <a:close/>
                      <a:moveTo>
                        <a:pt x="298" y="1"/>
                      </a:moveTo>
                      <a:cubicBezTo>
                        <a:pt x="193" y="1"/>
                        <a:pt x="83" y="93"/>
                        <a:pt x="36" y="174"/>
                      </a:cubicBezTo>
                      <a:cubicBezTo>
                        <a:pt x="0" y="245"/>
                        <a:pt x="0" y="317"/>
                        <a:pt x="18" y="388"/>
                      </a:cubicBezTo>
                      <a:cubicBezTo>
                        <a:pt x="18" y="424"/>
                        <a:pt x="45" y="459"/>
                        <a:pt x="63" y="486"/>
                      </a:cubicBezTo>
                      <a:cubicBezTo>
                        <a:pt x="78" y="494"/>
                        <a:pt x="87" y="509"/>
                        <a:pt x="101" y="518"/>
                      </a:cubicBezTo>
                      <a:lnTo>
                        <a:pt x="101" y="518"/>
                      </a:lnTo>
                      <a:cubicBezTo>
                        <a:pt x="105" y="522"/>
                        <a:pt x="143" y="551"/>
                        <a:pt x="143" y="558"/>
                      </a:cubicBezTo>
                      <a:cubicBezTo>
                        <a:pt x="183" y="579"/>
                        <a:pt x="232" y="589"/>
                        <a:pt x="282" y="589"/>
                      </a:cubicBezTo>
                      <a:cubicBezTo>
                        <a:pt x="400" y="589"/>
                        <a:pt x="527" y="533"/>
                        <a:pt x="571" y="433"/>
                      </a:cubicBezTo>
                      <a:cubicBezTo>
                        <a:pt x="643" y="281"/>
                        <a:pt x="536" y="138"/>
                        <a:pt x="402" y="58"/>
                      </a:cubicBezTo>
                      <a:cubicBezTo>
                        <a:pt x="402" y="49"/>
                        <a:pt x="402" y="40"/>
                        <a:pt x="393" y="31"/>
                      </a:cubicBezTo>
                      <a:cubicBezTo>
                        <a:pt x="363" y="10"/>
                        <a:pt x="33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6"/>
                <p:cNvSpPr/>
                <p:nvPr/>
              </p:nvSpPr>
              <p:spPr>
                <a:xfrm>
                  <a:off x="3544599" y="3893733"/>
                  <a:ext cx="49171" cy="39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479" extrusionOk="0">
                      <a:moveTo>
                        <a:pt x="340" y="65"/>
                      </a:moveTo>
                      <a:cubicBezTo>
                        <a:pt x="411" y="101"/>
                        <a:pt x="491" y="172"/>
                        <a:pt x="465" y="261"/>
                      </a:cubicBezTo>
                      <a:cubicBezTo>
                        <a:pt x="441" y="324"/>
                        <a:pt x="390" y="352"/>
                        <a:pt x="330" y="352"/>
                      </a:cubicBezTo>
                      <a:cubicBezTo>
                        <a:pt x="321" y="352"/>
                        <a:pt x="313" y="352"/>
                        <a:pt x="304" y="350"/>
                      </a:cubicBezTo>
                      <a:cubicBezTo>
                        <a:pt x="242" y="333"/>
                        <a:pt x="152" y="306"/>
                        <a:pt x="179" y="226"/>
                      </a:cubicBezTo>
                      <a:cubicBezTo>
                        <a:pt x="197" y="163"/>
                        <a:pt x="277" y="83"/>
                        <a:pt x="340" y="65"/>
                      </a:cubicBezTo>
                      <a:close/>
                      <a:moveTo>
                        <a:pt x="310" y="1"/>
                      </a:moveTo>
                      <a:cubicBezTo>
                        <a:pt x="189" y="1"/>
                        <a:pt x="87" y="100"/>
                        <a:pt x="54" y="208"/>
                      </a:cubicBezTo>
                      <a:cubicBezTo>
                        <a:pt x="1" y="342"/>
                        <a:pt x="143" y="466"/>
                        <a:pt x="268" y="475"/>
                      </a:cubicBezTo>
                      <a:cubicBezTo>
                        <a:pt x="282" y="477"/>
                        <a:pt x="296" y="478"/>
                        <a:pt x="310" y="478"/>
                      </a:cubicBezTo>
                      <a:cubicBezTo>
                        <a:pt x="418" y="478"/>
                        <a:pt x="513" y="417"/>
                        <a:pt x="545" y="306"/>
                      </a:cubicBezTo>
                      <a:cubicBezTo>
                        <a:pt x="589" y="172"/>
                        <a:pt x="482" y="65"/>
                        <a:pt x="358" y="20"/>
                      </a:cubicBezTo>
                      <a:cubicBezTo>
                        <a:pt x="358" y="11"/>
                        <a:pt x="349" y="3"/>
                        <a:pt x="340" y="3"/>
                      </a:cubicBezTo>
                      <a:cubicBezTo>
                        <a:pt x="330" y="1"/>
                        <a:pt x="320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6"/>
                <p:cNvSpPr/>
                <p:nvPr/>
              </p:nvSpPr>
              <p:spPr>
                <a:xfrm>
                  <a:off x="3482927" y="3827644"/>
                  <a:ext cx="27586" cy="25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05" extrusionOk="0">
                      <a:moveTo>
                        <a:pt x="205" y="73"/>
                      </a:moveTo>
                      <a:cubicBezTo>
                        <a:pt x="223" y="91"/>
                        <a:pt x="241" y="109"/>
                        <a:pt x="250" y="127"/>
                      </a:cubicBezTo>
                      <a:cubicBezTo>
                        <a:pt x="264" y="162"/>
                        <a:pt x="245" y="208"/>
                        <a:pt x="214" y="208"/>
                      </a:cubicBezTo>
                      <a:cubicBezTo>
                        <a:pt x="206" y="208"/>
                        <a:pt x="197" y="205"/>
                        <a:pt x="188" y="198"/>
                      </a:cubicBezTo>
                      <a:cubicBezTo>
                        <a:pt x="170" y="189"/>
                        <a:pt x="161" y="162"/>
                        <a:pt x="152" y="144"/>
                      </a:cubicBezTo>
                      <a:cubicBezTo>
                        <a:pt x="143" y="135"/>
                        <a:pt x="134" y="100"/>
                        <a:pt x="134" y="91"/>
                      </a:cubicBezTo>
                      <a:cubicBezTo>
                        <a:pt x="152" y="91"/>
                        <a:pt x="161" y="91"/>
                        <a:pt x="179" y="82"/>
                      </a:cubicBezTo>
                      <a:cubicBezTo>
                        <a:pt x="188" y="82"/>
                        <a:pt x="196" y="73"/>
                        <a:pt x="205" y="73"/>
                      </a:cubicBezTo>
                      <a:close/>
                      <a:moveTo>
                        <a:pt x="120" y="0"/>
                      </a:moveTo>
                      <a:cubicBezTo>
                        <a:pt x="80" y="0"/>
                        <a:pt x="43" y="33"/>
                        <a:pt x="27" y="73"/>
                      </a:cubicBezTo>
                      <a:cubicBezTo>
                        <a:pt x="0" y="162"/>
                        <a:pt x="72" y="269"/>
                        <a:pt x="161" y="296"/>
                      </a:cubicBezTo>
                      <a:cubicBezTo>
                        <a:pt x="176" y="302"/>
                        <a:pt x="190" y="305"/>
                        <a:pt x="204" y="305"/>
                      </a:cubicBezTo>
                      <a:cubicBezTo>
                        <a:pt x="275" y="305"/>
                        <a:pt x="330" y="237"/>
                        <a:pt x="330" y="162"/>
                      </a:cubicBezTo>
                      <a:cubicBezTo>
                        <a:pt x="330" y="100"/>
                        <a:pt x="286" y="55"/>
                        <a:pt x="232" y="28"/>
                      </a:cubicBezTo>
                      <a:lnTo>
                        <a:pt x="223" y="28"/>
                      </a:lnTo>
                      <a:cubicBezTo>
                        <a:pt x="214" y="19"/>
                        <a:pt x="214" y="19"/>
                        <a:pt x="205" y="19"/>
                      </a:cubicBezTo>
                      <a:cubicBezTo>
                        <a:pt x="188" y="11"/>
                        <a:pt x="170" y="2"/>
                        <a:pt x="152" y="2"/>
                      </a:cubicBezTo>
                      <a:lnTo>
                        <a:pt x="134" y="2"/>
                      </a:lnTo>
                      <a:cubicBezTo>
                        <a:pt x="129" y="1"/>
                        <a:pt x="125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6"/>
                <p:cNvSpPr/>
                <p:nvPr/>
              </p:nvSpPr>
              <p:spPr>
                <a:xfrm>
                  <a:off x="3630106" y="3872231"/>
                  <a:ext cx="25252" cy="18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27" extrusionOk="0">
                      <a:moveTo>
                        <a:pt x="179" y="55"/>
                      </a:moveTo>
                      <a:cubicBezTo>
                        <a:pt x="215" y="73"/>
                        <a:pt x="250" y="91"/>
                        <a:pt x="224" y="118"/>
                      </a:cubicBezTo>
                      <a:cubicBezTo>
                        <a:pt x="204" y="138"/>
                        <a:pt x="178" y="148"/>
                        <a:pt x="152" y="148"/>
                      </a:cubicBezTo>
                      <a:cubicBezTo>
                        <a:pt x="143" y="148"/>
                        <a:pt x="134" y="147"/>
                        <a:pt x="125" y="145"/>
                      </a:cubicBezTo>
                      <a:cubicBezTo>
                        <a:pt x="81" y="127"/>
                        <a:pt x="143" y="73"/>
                        <a:pt x="161" y="64"/>
                      </a:cubicBezTo>
                      <a:cubicBezTo>
                        <a:pt x="170" y="64"/>
                        <a:pt x="170" y="64"/>
                        <a:pt x="179" y="55"/>
                      </a:cubicBezTo>
                      <a:close/>
                      <a:moveTo>
                        <a:pt x="135" y="0"/>
                      </a:moveTo>
                      <a:cubicBezTo>
                        <a:pt x="125" y="0"/>
                        <a:pt x="116" y="1"/>
                        <a:pt x="108" y="2"/>
                      </a:cubicBezTo>
                      <a:cubicBezTo>
                        <a:pt x="90" y="2"/>
                        <a:pt x="90" y="11"/>
                        <a:pt x="90" y="20"/>
                      </a:cubicBezTo>
                      <a:cubicBezTo>
                        <a:pt x="54" y="29"/>
                        <a:pt x="27" y="55"/>
                        <a:pt x="18" y="91"/>
                      </a:cubicBezTo>
                      <a:cubicBezTo>
                        <a:pt x="1" y="154"/>
                        <a:pt x="54" y="216"/>
                        <a:pt x="117" y="225"/>
                      </a:cubicBezTo>
                      <a:cubicBezTo>
                        <a:pt x="123" y="226"/>
                        <a:pt x="129" y="226"/>
                        <a:pt x="136" y="226"/>
                      </a:cubicBezTo>
                      <a:cubicBezTo>
                        <a:pt x="199" y="226"/>
                        <a:pt x="287" y="190"/>
                        <a:pt x="295" y="118"/>
                      </a:cubicBezTo>
                      <a:cubicBezTo>
                        <a:pt x="303" y="31"/>
                        <a:pt x="207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6"/>
                <p:cNvSpPr/>
                <p:nvPr/>
              </p:nvSpPr>
              <p:spPr>
                <a:xfrm>
                  <a:off x="2978052" y="3923319"/>
                  <a:ext cx="31336" cy="2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56" extrusionOk="0">
                      <a:moveTo>
                        <a:pt x="197" y="67"/>
                      </a:moveTo>
                      <a:cubicBezTo>
                        <a:pt x="242" y="94"/>
                        <a:pt x="286" y="129"/>
                        <a:pt x="260" y="192"/>
                      </a:cubicBezTo>
                      <a:cubicBezTo>
                        <a:pt x="247" y="222"/>
                        <a:pt x="219" y="248"/>
                        <a:pt x="188" y="248"/>
                      </a:cubicBezTo>
                      <a:cubicBezTo>
                        <a:pt x="173" y="248"/>
                        <a:pt x="158" y="242"/>
                        <a:pt x="144" y="227"/>
                      </a:cubicBezTo>
                      <a:cubicBezTo>
                        <a:pt x="135" y="210"/>
                        <a:pt x="135" y="174"/>
                        <a:pt x="144" y="156"/>
                      </a:cubicBezTo>
                      <a:cubicBezTo>
                        <a:pt x="152" y="120"/>
                        <a:pt x="161" y="103"/>
                        <a:pt x="188" y="85"/>
                      </a:cubicBezTo>
                      <a:cubicBezTo>
                        <a:pt x="188" y="76"/>
                        <a:pt x="197" y="76"/>
                        <a:pt x="197" y="67"/>
                      </a:cubicBezTo>
                      <a:close/>
                      <a:moveTo>
                        <a:pt x="184" y="1"/>
                      </a:moveTo>
                      <a:cubicBezTo>
                        <a:pt x="174" y="1"/>
                        <a:pt x="168" y="9"/>
                        <a:pt x="161" y="22"/>
                      </a:cubicBezTo>
                      <a:cubicBezTo>
                        <a:pt x="152" y="19"/>
                        <a:pt x="142" y="17"/>
                        <a:pt x="132" y="17"/>
                      </a:cubicBezTo>
                      <a:cubicBezTo>
                        <a:pt x="72" y="17"/>
                        <a:pt x="17" y="84"/>
                        <a:pt x="10" y="138"/>
                      </a:cubicBezTo>
                      <a:cubicBezTo>
                        <a:pt x="1" y="219"/>
                        <a:pt x="37" y="308"/>
                        <a:pt x="108" y="334"/>
                      </a:cubicBezTo>
                      <a:cubicBezTo>
                        <a:pt x="137" y="349"/>
                        <a:pt x="161" y="356"/>
                        <a:pt x="186" y="356"/>
                      </a:cubicBezTo>
                      <a:cubicBezTo>
                        <a:pt x="206" y="356"/>
                        <a:pt x="227" y="351"/>
                        <a:pt x="251" y="343"/>
                      </a:cubicBezTo>
                      <a:cubicBezTo>
                        <a:pt x="295" y="317"/>
                        <a:pt x="331" y="254"/>
                        <a:pt x="349" y="210"/>
                      </a:cubicBezTo>
                      <a:cubicBezTo>
                        <a:pt x="376" y="103"/>
                        <a:pt x="286" y="31"/>
                        <a:pt x="197" y="4"/>
                      </a:cubicBezTo>
                      <a:cubicBezTo>
                        <a:pt x="192" y="2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909;p6"/>
                <p:cNvSpPr/>
                <p:nvPr/>
              </p:nvSpPr>
              <p:spPr>
                <a:xfrm>
                  <a:off x="3033057" y="3887982"/>
                  <a:ext cx="19418" cy="20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42" extrusionOk="0">
                      <a:moveTo>
                        <a:pt x="153" y="72"/>
                      </a:moveTo>
                      <a:cubicBezTo>
                        <a:pt x="162" y="72"/>
                        <a:pt x="170" y="80"/>
                        <a:pt x="170" y="98"/>
                      </a:cubicBezTo>
                      <a:cubicBezTo>
                        <a:pt x="179" y="116"/>
                        <a:pt x="170" y="125"/>
                        <a:pt x="153" y="143"/>
                      </a:cubicBezTo>
                      <a:cubicBezTo>
                        <a:pt x="144" y="152"/>
                        <a:pt x="135" y="161"/>
                        <a:pt x="126" y="170"/>
                      </a:cubicBezTo>
                      <a:cubicBezTo>
                        <a:pt x="117" y="161"/>
                        <a:pt x="117" y="161"/>
                        <a:pt x="108" y="161"/>
                      </a:cubicBezTo>
                      <a:cubicBezTo>
                        <a:pt x="99" y="143"/>
                        <a:pt x="126" y="116"/>
                        <a:pt x="126" y="98"/>
                      </a:cubicBezTo>
                      <a:cubicBezTo>
                        <a:pt x="135" y="80"/>
                        <a:pt x="144" y="80"/>
                        <a:pt x="153" y="72"/>
                      </a:cubicBezTo>
                      <a:close/>
                      <a:moveTo>
                        <a:pt x="141" y="0"/>
                      </a:moveTo>
                      <a:cubicBezTo>
                        <a:pt x="91" y="0"/>
                        <a:pt x="35" y="61"/>
                        <a:pt x="28" y="98"/>
                      </a:cubicBezTo>
                      <a:cubicBezTo>
                        <a:pt x="1" y="161"/>
                        <a:pt x="37" y="232"/>
                        <a:pt x="108" y="241"/>
                      </a:cubicBezTo>
                      <a:cubicBezTo>
                        <a:pt x="111" y="242"/>
                        <a:pt x="114" y="242"/>
                        <a:pt x="118" y="242"/>
                      </a:cubicBezTo>
                      <a:cubicBezTo>
                        <a:pt x="177" y="242"/>
                        <a:pt x="233" y="167"/>
                        <a:pt x="233" y="116"/>
                      </a:cubicBezTo>
                      <a:cubicBezTo>
                        <a:pt x="224" y="80"/>
                        <a:pt x="206" y="45"/>
                        <a:pt x="179" y="27"/>
                      </a:cubicBezTo>
                      <a:cubicBezTo>
                        <a:pt x="179" y="27"/>
                        <a:pt x="179" y="18"/>
                        <a:pt x="170" y="9"/>
                      </a:cubicBezTo>
                      <a:cubicBezTo>
                        <a:pt x="161" y="3"/>
                        <a:pt x="151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6"/>
                <p:cNvSpPr/>
                <p:nvPr/>
              </p:nvSpPr>
              <p:spPr>
                <a:xfrm>
                  <a:off x="3648691" y="3157504"/>
                  <a:ext cx="31336" cy="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282" extrusionOk="0">
                      <a:moveTo>
                        <a:pt x="215" y="58"/>
                      </a:moveTo>
                      <a:lnTo>
                        <a:pt x="215" y="58"/>
                      </a:lnTo>
                      <a:cubicBezTo>
                        <a:pt x="286" y="67"/>
                        <a:pt x="233" y="183"/>
                        <a:pt x="188" y="192"/>
                      </a:cubicBezTo>
                      <a:cubicBezTo>
                        <a:pt x="185" y="194"/>
                        <a:pt x="181" y="195"/>
                        <a:pt x="178" y="195"/>
                      </a:cubicBezTo>
                      <a:cubicBezTo>
                        <a:pt x="164" y="195"/>
                        <a:pt x="151" y="182"/>
                        <a:pt x="143" y="174"/>
                      </a:cubicBezTo>
                      <a:cubicBezTo>
                        <a:pt x="126" y="156"/>
                        <a:pt x="126" y="148"/>
                        <a:pt x="134" y="121"/>
                      </a:cubicBezTo>
                      <a:cubicBezTo>
                        <a:pt x="152" y="94"/>
                        <a:pt x="179" y="67"/>
                        <a:pt x="215" y="58"/>
                      </a:cubicBezTo>
                      <a:close/>
                      <a:moveTo>
                        <a:pt x="199" y="1"/>
                      </a:moveTo>
                      <a:cubicBezTo>
                        <a:pt x="133" y="1"/>
                        <a:pt x="59" y="41"/>
                        <a:pt x="36" y="94"/>
                      </a:cubicBezTo>
                      <a:cubicBezTo>
                        <a:pt x="1" y="183"/>
                        <a:pt x="90" y="281"/>
                        <a:pt x="179" y="281"/>
                      </a:cubicBezTo>
                      <a:cubicBezTo>
                        <a:pt x="313" y="264"/>
                        <a:pt x="375" y="23"/>
                        <a:pt x="233" y="5"/>
                      </a:cubicBezTo>
                      <a:cubicBezTo>
                        <a:pt x="222" y="2"/>
                        <a:pt x="210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6"/>
                <p:cNvSpPr/>
                <p:nvPr/>
              </p:nvSpPr>
              <p:spPr>
                <a:xfrm>
                  <a:off x="3000387" y="3233177"/>
                  <a:ext cx="27586" cy="22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266" extrusionOk="0">
                      <a:moveTo>
                        <a:pt x="259" y="60"/>
                      </a:moveTo>
                      <a:cubicBezTo>
                        <a:pt x="286" y="60"/>
                        <a:pt x="259" y="96"/>
                        <a:pt x="259" y="105"/>
                      </a:cubicBezTo>
                      <a:cubicBezTo>
                        <a:pt x="241" y="132"/>
                        <a:pt x="223" y="149"/>
                        <a:pt x="206" y="167"/>
                      </a:cubicBezTo>
                      <a:cubicBezTo>
                        <a:pt x="195" y="174"/>
                        <a:pt x="188" y="177"/>
                        <a:pt x="181" y="177"/>
                      </a:cubicBezTo>
                      <a:cubicBezTo>
                        <a:pt x="171" y="177"/>
                        <a:pt x="163" y="169"/>
                        <a:pt x="152" y="158"/>
                      </a:cubicBezTo>
                      <a:cubicBezTo>
                        <a:pt x="143" y="149"/>
                        <a:pt x="143" y="149"/>
                        <a:pt x="152" y="141"/>
                      </a:cubicBezTo>
                      <a:cubicBezTo>
                        <a:pt x="152" y="132"/>
                        <a:pt x="161" y="123"/>
                        <a:pt x="179" y="114"/>
                      </a:cubicBezTo>
                      <a:cubicBezTo>
                        <a:pt x="197" y="105"/>
                        <a:pt x="206" y="78"/>
                        <a:pt x="223" y="69"/>
                      </a:cubicBezTo>
                      <a:lnTo>
                        <a:pt x="232" y="69"/>
                      </a:lnTo>
                      <a:cubicBezTo>
                        <a:pt x="241" y="60"/>
                        <a:pt x="250" y="60"/>
                        <a:pt x="259" y="60"/>
                      </a:cubicBezTo>
                      <a:close/>
                      <a:moveTo>
                        <a:pt x="233" y="1"/>
                      </a:moveTo>
                      <a:cubicBezTo>
                        <a:pt x="212" y="1"/>
                        <a:pt x="191" y="5"/>
                        <a:pt x="170" y="16"/>
                      </a:cubicBezTo>
                      <a:cubicBezTo>
                        <a:pt x="134" y="33"/>
                        <a:pt x="90" y="42"/>
                        <a:pt x="63" y="78"/>
                      </a:cubicBezTo>
                      <a:cubicBezTo>
                        <a:pt x="0" y="149"/>
                        <a:pt x="81" y="265"/>
                        <a:pt x="161" y="265"/>
                      </a:cubicBezTo>
                      <a:cubicBezTo>
                        <a:pt x="250" y="265"/>
                        <a:pt x="322" y="167"/>
                        <a:pt x="331" y="87"/>
                      </a:cubicBezTo>
                      <a:cubicBezTo>
                        <a:pt x="331" y="42"/>
                        <a:pt x="313" y="25"/>
                        <a:pt x="286" y="25"/>
                      </a:cubicBezTo>
                      <a:cubicBezTo>
                        <a:pt x="286" y="16"/>
                        <a:pt x="286" y="7"/>
                        <a:pt x="277" y="7"/>
                      </a:cubicBezTo>
                      <a:cubicBezTo>
                        <a:pt x="262" y="3"/>
                        <a:pt x="247" y="1"/>
                        <a:pt x="2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6"/>
                <p:cNvSpPr/>
                <p:nvPr/>
              </p:nvSpPr>
              <p:spPr>
                <a:xfrm>
                  <a:off x="3844207" y="3361605"/>
                  <a:ext cx="67755" cy="58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698" extrusionOk="0">
                      <a:moveTo>
                        <a:pt x="390" y="133"/>
                      </a:moveTo>
                      <a:cubicBezTo>
                        <a:pt x="410" y="133"/>
                        <a:pt x="429" y="134"/>
                        <a:pt x="447" y="134"/>
                      </a:cubicBezTo>
                      <a:cubicBezTo>
                        <a:pt x="527" y="143"/>
                        <a:pt x="590" y="205"/>
                        <a:pt x="634" y="268"/>
                      </a:cubicBezTo>
                      <a:cubicBezTo>
                        <a:pt x="634" y="268"/>
                        <a:pt x="634" y="277"/>
                        <a:pt x="643" y="277"/>
                      </a:cubicBezTo>
                      <a:cubicBezTo>
                        <a:pt x="670" y="330"/>
                        <a:pt x="670" y="402"/>
                        <a:pt x="607" y="464"/>
                      </a:cubicBezTo>
                      <a:cubicBezTo>
                        <a:pt x="567" y="513"/>
                        <a:pt x="511" y="536"/>
                        <a:pt x="454" y="536"/>
                      </a:cubicBezTo>
                      <a:cubicBezTo>
                        <a:pt x="388" y="536"/>
                        <a:pt x="321" y="504"/>
                        <a:pt x="277" y="446"/>
                      </a:cubicBezTo>
                      <a:cubicBezTo>
                        <a:pt x="224" y="366"/>
                        <a:pt x="179" y="250"/>
                        <a:pt x="251" y="170"/>
                      </a:cubicBezTo>
                      <a:cubicBezTo>
                        <a:pt x="289" y="138"/>
                        <a:pt x="341" y="133"/>
                        <a:pt x="390" y="133"/>
                      </a:cubicBezTo>
                      <a:close/>
                      <a:moveTo>
                        <a:pt x="362" y="0"/>
                      </a:moveTo>
                      <a:cubicBezTo>
                        <a:pt x="305" y="0"/>
                        <a:pt x="248" y="12"/>
                        <a:pt x="197" y="36"/>
                      </a:cubicBezTo>
                      <a:cubicBezTo>
                        <a:pt x="1" y="134"/>
                        <a:pt x="54" y="393"/>
                        <a:pt x="153" y="535"/>
                      </a:cubicBezTo>
                      <a:cubicBezTo>
                        <a:pt x="222" y="641"/>
                        <a:pt x="331" y="697"/>
                        <a:pt x="440" y="697"/>
                      </a:cubicBezTo>
                      <a:cubicBezTo>
                        <a:pt x="543" y="697"/>
                        <a:pt x="645" y="648"/>
                        <a:pt x="715" y="544"/>
                      </a:cubicBezTo>
                      <a:cubicBezTo>
                        <a:pt x="813" y="393"/>
                        <a:pt x="759" y="241"/>
                        <a:pt x="643" y="143"/>
                      </a:cubicBezTo>
                      <a:cubicBezTo>
                        <a:pt x="590" y="48"/>
                        <a:pt x="477" y="0"/>
                        <a:pt x="3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913" name="Google Shape;1913;p6"/>
                <p:cNvGrpSpPr/>
                <p:nvPr/>
              </p:nvGrpSpPr>
              <p:grpSpPr>
                <a:xfrm>
                  <a:off x="1133650" y="3105500"/>
                  <a:ext cx="3428608" cy="1415701"/>
                  <a:chOff x="911100" y="2701063"/>
                  <a:chExt cx="3428608" cy="1415701"/>
                </a:xfrm>
              </p:grpSpPr>
              <p:sp>
                <p:nvSpPr>
                  <p:cNvPr id="1914" name="Google Shape;1914;p6"/>
                  <p:cNvSpPr/>
                  <p:nvPr/>
                </p:nvSpPr>
                <p:spPr>
                  <a:xfrm>
                    <a:off x="1285631" y="3840408"/>
                    <a:ext cx="859569" cy="276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4" h="3316" extrusionOk="0">
                        <a:moveTo>
                          <a:pt x="19" y="0"/>
                        </a:moveTo>
                        <a:cubicBezTo>
                          <a:pt x="10" y="0"/>
                          <a:pt x="1" y="27"/>
                          <a:pt x="19" y="27"/>
                        </a:cubicBezTo>
                        <a:cubicBezTo>
                          <a:pt x="536" y="125"/>
                          <a:pt x="1054" y="188"/>
                          <a:pt x="1571" y="286"/>
                        </a:cubicBezTo>
                        <a:cubicBezTo>
                          <a:pt x="2615" y="482"/>
                          <a:pt x="3605" y="901"/>
                          <a:pt x="4515" y="1428"/>
                        </a:cubicBezTo>
                        <a:cubicBezTo>
                          <a:pt x="5880" y="2222"/>
                          <a:pt x="7316" y="2962"/>
                          <a:pt x="8860" y="3212"/>
                        </a:cubicBezTo>
                        <a:cubicBezTo>
                          <a:pt x="8735" y="3221"/>
                          <a:pt x="8610" y="3239"/>
                          <a:pt x="8485" y="3239"/>
                        </a:cubicBezTo>
                        <a:cubicBezTo>
                          <a:pt x="8119" y="3230"/>
                          <a:pt x="7753" y="3203"/>
                          <a:pt x="7396" y="3167"/>
                        </a:cubicBezTo>
                        <a:cubicBezTo>
                          <a:pt x="6433" y="3069"/>
                          <a:pt x="5577" y="2801"/>
                          <a:pt x="4738" y="2311"/>
                        </a:cubicBezTo>
                        <a:cubicBezTo>
                          <a:pt x="4131" y="1954"/>
                          <a:pt x="3489" y="1615"/>
                          <a:pt x="2856" y="1303"/>
                        </a:cubicBezTo>
                        <a:cubicBezTo>
                          <a:pt x="2366" y="1066"/>
                          <a:pt x="1786" y="814"/>
                          <a:pt x="1227" y="814"/>
                        </a:cubicBezTo>
                        <a:cubicBezTo>
                          <a:pt x="1175" y="814"/>
                          <a:pt x="1123" y="816"/>
                          <a:pt x="1071" y="821"/>
                        </a:cubicBezTo>
                        <a:cubicBezTo>
                          <a:pt x="1063" y="821"/>
                          <a:pt x="1063" y="839"/>
                          <a:pt x="1071" y="839"/>
                        </a:cubicBezTo>
                        <a:cubicBezTo>
                          <a:pt x="1758" y="839"/>
                          <a:pt x="2561" y="1258"/>
                          <a:pt x="3150" y="1579"/>
                        </a:cubicBezTo>
                        <a:cubicBezTo>
                          <a:pt x="3855" y="1972"/>
                          <a:pt x="4560" y="2382"/>
                          <a:pt x="5273" y="2739"/>
                        </a:cubicBezTo>
                        <a:cubicBezTo>
                          <a:pt x="6138" y="3165"/>
                          <a:pt x="7092" y="3315"/>
                          <a:pt x="8043" y="3315"/>
                        </a:cubicBezTo>
                        <a:cubicBezTo>
                          <a:pt x="8406" y="3315"/>
                          <a:pt x="8769" y="3293"/>
                          <a:pt x="9127" y="3256"/>
                        </a:cubicBezTo>
                        <a:cubicBezTo>
                          <a:pt x="9389" y="3287"/>
                          <a:pt x="9651" y="3301"/>
                          <a:pt x="9916" y="3301"/>
                        </a:cubicBezTo>
                        <a:cubicBezTo>
                          <a:pt x="10039" y="3301"/>
                          <a:pt x="10163" y="3298"/>
                          <a:pt x="10287" y="3292"/>
                        </a:cubicBezTo>
                        <a:cubicBezTo>
                          <a:pt x="10314" y="3292"/>
                          <a:pt x="10314" y="3256"/>
                          <a:pt x="10287" y="3256"/>
                        </a:cubicBezTo>
                        <a:cubicBezTo>
                          <a:pt x="9181" y="3176"/>
                          <a:pt x="8092" y="2944"/>
                          <a:pt x="7049" y="2552"/>
                        </a:cubicBezTo>
                        <a:cubicBezTo>
                          <a:pt x="6558" y="2364"/>
                          <a:pt x="6094" y="2070"/>
                          <a:pt x="5621" y="1838"/>
                        </a:cubicBezTo>
                        <a:cubicBezTo>
                          <a:pt x="5131" y="1597"/>
                          <a:pt x="4658" y="1321"/>
                          <a:pt x="4176" y="1053"/>
                        </a:cubicBezTo>
                        <a:cubicBezTo>
                          <a:pt x="2909" y="339"/>
                          <a:pt x="1455" y="54"/>
                          <a:pt x="1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5" name="Google Shape;1915;p6"/>
                  <p:cNvSpPr/>
                  <p:nvPr/>
                </p:nvSpPr>
                <p:spPr>
                  <a:xfrm>
                    <a:off x="911100" y="2701063"/>
                    <a:ext cx="3428608" cy="14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0" h="16870" extrusionOk="0">
                        <a:moveTo>
                          <a:pt x="15296" y="1520"/>
                        </a:moveTo>
                        <a:cubicBezTo>
                          <a:pt x="15495" y="1520"/>
                          <a:pt x="15715" y="1622"/>
                          <a:pt x="15878" y="1699"/>
                        </a:cubicBezTo>
                        <a:cubicBezTo>
                          <a:pt x="16770" y="2092"/>
                          <a:pt x="17216" y="3002"/>
                          <a:pt x="16904" y="3912"/>
                        </a:cubicBezTo>
                        <a:cubicBezTo>
                          <a:pt x="16681" y="3930"/>
                          <a:pt x="16458" y="3965"/>
                          <a:pt x="16226" y="4010"/>
                        </a:cubicBezTo>
                        <a:cubicBezTo>
                          <a:pt x="16485" y="3599"/>
                          <a:pt x="16306" y="2921"/>
                          <a:pt x="16092" y="2529"/>
                        </a:cubicBezTo>
                        <a:cubicBezTo>
                          <a:pt x="15930" y="2242"/>
                          <a:pt x="15471" y="1815"/>
                          <a:pt x="15074" y="1815"/>
                        </a:cubicBezTo>
                        <a:cubicBezTo>
                          <a:pt x="14990" y="1815"/>
                          <a:pt x="14909" y="1834"/>
                          <a:pt x="14834" y="1878"/>
                        </a:cubicBezTo>
                        <a:cubicBezTo>
                          <a:pt x="14924" y="1690"/>
                          <a:pt x="15075" y="1539"/>
                          <a:pt x="15272" y="1521"/>
                        </a:cubicBezTo>
                        <a:cubicBezTo>
                          <a:pt x="15280" y="1521"/>
                          <a:pt x="15288" y="1520"/>
                          <a:pt x="15296" y="1520"/>
                        </a:cubicBezTo>
                        <a:close/>
                        <a:moveTo>
                          <a:pt x="26976" y="1967"/>
                        </a:moveTo>
                        <a:cubicBezTo>
                          <a:pt x="27440" y="2493"/>
                          <a:pt x="27707" y="3359"/>
                          <a:pt x="27511" y="3956"/>
                        </a:cubicBezTo>
                        <a:cubicBezTo>
                          <a:pt x="27440" y="3956"/>
                          <a:pt x="27368" y="3965"/>
                          <a:pt x="27306" y="3965"/>
                        </a:cubicBezTo>
                        <a:cubicBezTo>
                          <a:pt x="27181" y="3983"/>
                          <a:pt x="27056" y="3992"/>
                          <a:pt x="26940" y="4010"/>
                        </a:cubicBezTo>
                        <a:cubicBezTo>
                          <a:pt x="27360" y="3662"/>
                          <a:pt x="27333" y="2904"/>
                          <a:pt x="27226" y="2449"/>
                        </a:cubicBezTo>
                        <a:cubicBezTo>
                          <a:pt x="27181" y="2297"/>
                          <a:pt x="27092" y="2128"/>
                          <a:pt x="26976" y="1967"/>
                        </a:cubicBezTo>
                        <a:close/>
                        <a:moveTo>
                          <a:pt x="19331" y="3501"/>
                        </a:moveTo>
                        <a:cubicBezTo>
                          <a:pt x="19393" y="3537"/>
                          <a:pt x="19456" y="3573"/>
                          <a:pt x="19509" y="3617"/>
                        </a:cubicBezTo>
                        <a:cubicBezTo>
                          <a:pt x="19495" y="3617"/>
                          <a:pt x="19481" y="3616"/>
                          <a:pt x="19467" y="3616"/>
                        </a:cubicBezTo>
                        <a:cubicBezTo>
                          <a:pt x="19318" y="3616"/>
                          <a:pt x="19160" y="3657"/>
                          <a:pt x="19054" y="3698"/>
                        </a:cubicBezTo>
                        <a:cubicBezTo>
                          <a:pt x="18876" y="3778"/>
                          <a:pt x="18715" y="3885"/>
                          <a:pt x="18706" y="4046"/>
                        </a:cubicBezTo>
                        <a:cubicBezTo>
                          <a:pt x="18590" y="4019"/>
                          <a:pt x="18465" y="3992"/>
                          <a:pt x="18349" y="3974"/>
                        </a:cubicBezTo>
                        <a:cubicBezTo>
                          <a:pt x="18367" y="3903"/>
                          <a:pt x="18385" y="3823"/>
                          <a:pt x="18430" y="3769"/>
                        </a:cubicBezTo>
                        <a:cubicBezTo>
                          <a:pt x="18528" y="3653"/>
                          <a:pt x="18697" y="3608"/>
                          <a:pt x="18831" y="3573"/>
                        </a:cubicBezTo>
                        <a:cubicBezTo>
                          <a:pt x="18983" y="3528"/>
                          <a:pt x="19161" y="3519"/>
                          <a:pt x="19331" y="3501"/>
                        </a:cubicBezTo>
                        <a:close/>
                        <a:moveTo>
                          <a:pt x="26341" y="332"/>
                        </a:moveTo>
                        <a:cubicBezTo>
                          <a:pt x="26729" y="332"/>
                          <a:pt x="27248" y="626"/>
                          <a:pt x="27208" y="977"/>
                        </a:cubicBezTo>
                        <a:cubicBezTo>
                          <a:pt x="27190" y="1012"/>
                          <a:pt x="27181" y="1057"/>
                          <a:pt x="27172" y="1102"/>
                        </a:cubicBezTo>
                        <a:cubicBezTo>
                          <a:pt x="27160" y="1155"/>
                          <a:pt x="27213" y="1205"/>
                          <a:pt x="27262" y="1205"/>
                        </a:cubicBezTo>
                        <a:cubicBezTo>
                          <a:pt x="27286" y="1205"/>
                          <a:pt x="27309" y="1193"/>
                          <a:pt x="27324" y="1164"/>
                        </a:cubicBezTo>
                        <a:cubicBezTo>
                          <a:pt x="27324" y="1155"/>
                          <a:pt x="27324" y="1146"/>
                          <a:pt x="27324" y="1146"/>
                        </a:cubicBezTo>
                        <a:lnTo>
                          <a:pt x="27333" y="1146"/>
                        </a:lnTo>
                        <a:cubicBezTo>
                          <a:pt x="27333" y="1128"/>
                          <a:pt x="27333" y="1119"/>
                          <a:pt x="27342" y="1111"/>
                        </a:cubicBezTo>
                        <a:cubicBezTo>
                          <a:pt x="27342" y="1102"/>
                          <a:pt x="27342" y="1084"/>
                          <a:pt x="27351" y="1075"/>
                        </a:cubicBezTo>
                        <a:cubicBezTo>
                          <a:pt x="27423" y="864"/>
                          <a:pt x="27579" y="792"/>
                          <a:pt x="27756" y="792"/>
                        </a:cubicBezTo>
                        <a:cubicBezTo>
                          <a:pt x="27970" y="792"/>
                          <a:pt x="28215" y="897"/>
                          <a:pt x="28385" y="995"/>
                        </a:cubicBezTo>
                        <a:cubicBezTo>
                          <a:pt x="28769" y="1209"/>
                          <a:pt x="28948" y="1610"/>
                          <a:pt x="28948" y="2038"/>
                        </a:cubicBezTo>
                        <a:cubicBezTo>
                          <a:pt x="28948" y="2591"/>
                          <a:pt x="28644" y="3225"/>
                          <a:pt x="28287" y="3644"/>
                        </a:cubicBezTo>
                        <a:cubicBezTo>
                          <a:pt x="28265" y="3666"/>
                          <a:pt x="28286" y="3713"/>
                          <a:pt x="28314" y="3713"/>
                        </a:cubicBezTo>
                        <a:cubicBezTo>
                          <a:pt x="28320" y="3713"/>
                          <a:pt x="28326" y="3711"/>
                          <a:pt x="28332" y="3707"/>
                        </a:cubicBezTo>
                        <a:cubicBezTo>
                          <a:pt x="28653" y="3492"/>
                          <a:pt x="28894" y="3153"/>
                          <a:pt x="29037" y="2770"/>
                        </a:cubicBezTo>
                        <a:cubicBezTo>
                          <a:pt x="29358" y="2458"/>
                          <a:pt x="29759" y="2154"/>
                          <a:pt x="30196" y="2101"/>
                        </a:cubicBezTo>
                        <a:cubicBezTo>
                          <a:pt x="30218" y="2099"/>
                          <a:pt x="30239" y="2098"/>
                          <a:pt x="30260" y="2098"/>
                        </a:cubicBezTo>
                        <a:cubicBezTo>
                          <a:pt x="30539" y="2098"/>
                          <a:pt x="30800" y="2258"/>
                          <a:pt x="30990" y="2449"/>
                        </a:cubicBezTo>
                        <a:cubicBezTo>
                          <a:pt x="31097" y="2556"/>
                          <a:pt x="31187" y="2672"/>
                          <a:pt x="31276" y="2797"/>
                        </a:cubicBezTo>
                        <a:cubicBezTo>
                          <a:pt x="31311" y="3018"/>
                          <a:pt x="31286" y="3127"/>
                          <a:pt x="31198" y="3127"/>
                        </a:cubicBezTo>
                        <a:cubicBezTo>
                          <a:pt x="31173" y="3127"/>
                          <a:pt x="31142" y="3118"/>
                          <a:pt x="31106" y="3100"/>
                        </a:cubicBezTo>
                        <a:cubicBezTo>
                          <a:pt x="31100" y="3098"/>
                          <a:pt x="31094" y="3098"/>
                          <a:pt x="31087" y="3098"/>
                        </a:cubicBezTo>
                        <a:cubicBezTo>
                          <a:pt x="31022" y="3098"/>
                          <a:pt x="30959" y="3178"/>
                          <a:pt x="30999" y="3243"/>
                        </a:cubicBezTo>
                        <a:cubicBezTo>
                          <a:pt x="31124" y="3421"/>
                          <a:pt x="31454" y="3805"/>
                          <a:pt x="31169" y="4028"/>
                        </a:cubicBezTo>
                        <a:cubicBezTo>
                          <a:pt x="31099" y="4079"/>
                          <a:pt x="31024" y="4099"/>
                          <a:pt x="30948" y="4099"/>
                        </a:cubicBezTo>
                        <a:cubicBezTo>
                          <a:pt x="30772" y="4099"/>
                          <a:pt x="30590" y="3990"/>
                          <a:pt x="30446" y="3903"/>
                        </a:cubicBezTo>
                        <a:cubicBezTo>
                          <a:pt x="30256" y="3671"/>
                          <a:pt x="30020" y="3516"/>
                          <a:pt x="29702" y="3516"/>
                        </a:cubicBezTo>
                        <a:cubicBezTo>
                          <a:pt x="29677" y="3516"/>
                          <a:pt x="29651" y="3517"/>
                          <a:pt x="29626" y="3519"/>
                        </a:cubicBezTo>
                        <a:cubicBezTo>
                          <a:pt x="29304" y="3537"/>
                          <a:pt x="28867" y="3724"/>
                          <a:pt x="28769" y="4063"/>
                        </a:cubicBezTo>
                        <a:cubicBezTo>
                          <a:pt x="28440" y="3991"/>
                          <a:pt x="28096" y="3955"/>
                          <a:pt x="27738" y="3955"/>
                        </a:cubicBezTo>
                        <a:cubicBezTo>
                          <a:pt x="27698" y="3955"/>
                          <a:pt x="27658" y="3955"/>
                          <a:pt x="27618" y="3956"/>
                        </a:cubicBezTo>
                        <a:cubicBezTo>
                          <a:pt x="28011" y="3216"/>
                          <a:pt x="27306" y="1904"/>
                          <a:pt x="26592" y="1592"/>
                        </a:cubicBezTo>
                        <a:cubicBezTo>
                          <a:pt x="26427" y="1473"/>
                          <a:pt x="26243" y="1396"/>
                          <a:pt x="26060" y="1396"/>
                        </a:cubicBezTo>
                        <a:cubicBezTo>
                          <a:pt x="25928" y="1396"/>
                          <a:pt x="25797" y="1436"/>
                          <a:pt x="25673" y="1530"/>
                        </a:cubicBezTo>
                        <a:cubicBezTo>
                          <a:pt x="25665" y="1530"/>
                          <a:pt x="25665" y="1539"/>
                          <a:pt x="25665" y="1548"/>
                        </a:cubicBezTo>
                        <a:cubicBezTo>
                          <a:pt x="25621" y="1557"/>
                          <a:pt x="25576" y="1562"/>
                          <a:pt x="25531" y="1562"/>
                        </a:cubicBezTo>
                        <a:cubicBezTo>
                          <a:pt x="25154" y="1562"/>
                          <a:pt x="24750" y="1244"/>
                          <a:pt x="25156" y="798"/>
                        </a:cubicBezTo>
                        <a:cubicBezTo>
                          <a:pt x="25276" y="662"/>
                          <a:pt x="25489" y="562"/>
                          <a:pt x="25673" y="562"/>
                        </a:cubicBezTo>
                        <a:cubicBezTo>
                          <a:pt x="25695" y="562"/>
                          <a:pt x="25716" y="564"/>
                          <a:pt x="25736" y="566"/>
                        </a:cubicBezTo>
                        <a:cubicBezTo>
                          <a:pt x="25744" y="567"/>
                          <a:pt x="25752" y="567"/>
                          <a:pt x="25759" y="567"/>
                        </a:cubicBezTo>
                        <a:cubicBezTo>
                          <a:pt x="25871" y="567"/>
                          <a:pt x="25947" y="508"/>
                          <a:pt x="26030" y="433"/>
                        </a:cubicBezTo>
                        <a:cubicBezTo>
                          <a:pt x="26105" y="363"/>
                          <a:pt x="26216" y="332"/>
                          <a:pt x="26341" y="332"/>
                        </a:cubicBezTo>
                        <a:close/>
                        <a:moveTo>
                          <a:pt x="15008" y="1886"/>
                        </a:moveTo>
                        <a:cubicBezTo>
                          <a:pt x="15449" y="1886"/>
                          <a:pt x="15931" y="2411"/>
                          <a:pt x="16048" y="2761"/>
                        </a:cubicBezTo>
                        <a:cubicBezTo>
                          <a:pt x="16181" y="3153"/>
                          <a:pt x="16244" y="3617"/>
                          <a:pt x="16146" y="4028"/>
                        </a:cubicBezTo>
                        <a:cubicBezTo>
                          <a:pt x="15985" y="4063"/>
                          <a:pt x="15825" y="4108"/>
                          <a:pt x="15673" y="4162"/>
                        </a:cubicBezTo>
                        <a:cubicBezTo>
                          <a:pt x="15887" y="3858"/>
                          <a:pt x="15834" y="3403"/>
                          <a:pt x="15771" y="3046"/>
                        </a:cubicBezTo>
                        <a:cubicBezTo>
                          <a:pt x="15691" y="2565"/>
                          <a:pt x="15200" y="2235"/>
                          <a:pt x="14736" y="2145"/>
                        </a:cubicBezTo>
                        <a:cubicBezTo>
                          <a:pt x="14754" y="2065"/>
                          <a:pt x="14781" y="1994"/>
                          <a:pt x="14817" y="1922"/>
                        </a:cubicBezTo>
                        <a:cubicBezTo>
                          <a:pt x="14879" y="1897"/>
                          <a:pt x="14943" y="1886"/>
                          <a:pt x="15008" y="1886"/>
                        </a:cubicBezTo>
                        <a:close/>
                        <a:moveTo>
                          <a:pt x="15040" y="174"/>
                        </a:moveTo>
                        <a:cubicBezTo>
                          <a:pt x="15303" y="174"/>
                          <a:pt x="15540" y="281"/>
                          <a:pt x="15735" y="540"/>
                        </a:cubicBezTo>
                        <a:cubicBezTo>
                          <a:pt x="15765" y="583"/>
                          <a:pt x="15815" y="597"/>
                          <a:pt x="15870" y="597"/>
                        </a:cubicBezTo>
                        <a:cubicBezTo>
                          <a:pt x="15951" y="597"/>
                          <a:pt x="16043" y="568"/>
                          <a:pt x="16101" y="557"/>
                        </a:cubicBezTo>
                        <a:cubicBezTo>
                          <a:pt x="16167" y="545"/>
                          <a:pt x="16229" y="539"/>
                          <a:pt x="16289" y="539"/>
                        </a:cubicBezTo>
                        <a:cubicBezTo>
                          <a:pt x="16709" y="539"/>
                          <a:pt x="16989" y="829"/>
                          <a:pt x="17145" y="1235"/>
                        </a:cubicBezTo>
                        <a:cubicBezTo>
                          <a:pt x="17172" y="1316"/>
                          <a:pt x="17198" y="1325"/>
                          <a:pt x="17279" y="1342"/>
                        </a:cubicBezTo>
                        <a:cubicBezTo>
                          <a:pt x="17475" y="1387"/>
                          <a:pt x="17725" y="1423"/>
                          <a:pt x="17885" y="1557"/>
                        </a:cubicBezTo>
                        <a:cubicBezTo>
                          <a:pt x="18215" y="1833"/>
                          <a:pt x="18082" y="2243"/>
                          <a:pt x="17903" y="2556"/>
                        </a:cubicBezTo>
                        <a:cubicBezTo>
                          <a:pt x="17876" y="2591"/>
                          <a:pt x="17859" y="2627"/>
                          <a:pt x="17832" y="2654"/>
                        </a:cubicBezTo>
                        <a:cubicBezTo>
                          <a:pt x="17814" y="2681"/>
                          <a:pt x="17841" y="2698"/>
                          <a:pt x="17859" y="2698"/>
                        </a:cubicBezTo>
                        <a:cubicBezTo>
                          <a:pt x="17874" y="2739"/>
                          <a:pt x="17915" y="2765"/>
                          <a:pt x="17957" y="2765"/>
                        </a:cubicBezTo>
                        <a:cubicBezTo>
                          <a:pt x="17987" y="2765"/>
                          <a:pt x="18018" y="2751"/>
                          <a:pt x="18037" y="2716"/>
                        </a:cubicBezTo>
                        <a:cubicBezTo>
                          <a:pt x="18100" y="2591"/>
                          <a:pt x="18162" y="2467"/>
                          <a:pt x="18198" y="2342"/>
                        </a:cubicBezTo>
                        <a:cubicBezTo>
                          <a:pt x="18287" y="2243"/>
                          <a:pt x="18394" y="2154"/>
                          <a:pt x="18510" y="2083"/>
                        </a:cubicBezTo>
                        <a:cubicBezTo>
                          <a:pt x="18658" y="1988"/>
                          <a:pt x="18829" y="1942"/>
                          <a:pt x="18995" y="1942"/>
                        </a:cubicBezTo>
                        <a:cubicBezTo>
                          <a:pt x="19389" y="1942"/>
                          <a:pt x="19761" y="2199"/>
                          <a:pt x="19768" y="2663"/>
                        </a:cubicBezTo>
                        <a:cubicBezTo>
                          <a:pt x="19768" y="2712"/>
                          <a:pt x="19811" y="2745"/>
                          <a:pt x="19852" y="2745"/>
                        </a:cubicBezTo>
                        <a:cubicBezTo>
                          <a:pt x="19870" y="2745"/>
                          <a:pt x="19888" y="2739"/>
                          <a:pt x="19902" y="2725"/>
                        </a:cubicBezTo>
                        <a:cubicBezTo>
                          <a:pt x="19964" y="2659"/>
                          <a:pt x="20033" y="2635"/>
                          <a:pt x="20104" y="2635"/>
                        </a:cubicBezTo>
                        <a:cubicBezTo>
                          <a:pt x="20244" y="2635"/>
                          <a:pt x="20390" y="2731"/>
                          <a:pt x="20508" y="2797"/>
                        </a:cubicBezTo>
                        <a:cubicBezTo>
                          <a:pt x="20660" y="2877"/>
                          <a:pt x="20731" y="3020"/>
                          <a:pt x="20722" y="3225"/>
                        </a:cubicBezTo>
                        <a:cubicBezTo>
                          <a:pt x="20660" y="3305"/>
                          <a:pt x="20651" y="3287"/>
                          <a:pt x="20597" y="3376"/>
                        </a:cubicBezTo>
                        <a:cubicBezTo>
                          <a:pt x="20526" y="3492"/>
                          <a:pt x="20704" y="3769"/>
                          <a:pt x="20713" y="3912"/>
                        </a:cubicBezTo>
                        <a:cubicBezTo>
                          <a:pt x="20735" y="4088"/>
                          <a:pt x="20643" y="4173"/>
                          <a:pt x="20445" y="4173"/>
                        </a:cubicBezTo>
                        <a:cubicBezTo>
                          <a:pt x="20403" y="4173"/>
                          <a:pt x="20355" y="4169"/>
                          <a:pt x="20303" y="4162"/>
                        </a:cubicBezTo>
                        <a:cubicBezTo>
                          <a:pt x="20169" y="4099"/>
                          <a:pt x="20071" y="3956"/>
                          <a:pt x="19991" y="3840"/>
                        </a:cubicBezTo>
                        <a:cubicBezTo>
                          <a:pt x="19928" y="3751"/>
                          <a:pt x="19741" y="3519"/>
                          <a:pt x="19589" y="3466"/>
                        </a:cubicBezTo>
                        <a:cubicBezTo>
                          <a:pt x="19458" y="3412"/>
                          <a:pt x="19327" y="3344"/>
                          <a:pt x="19213" y="3344"/>
                        </a:cubicBezTo>
                        <a:cubicBezTo>
                          <a:pt x="19196" y="3344"/>
                          <a:pt x="19178" y="3346"/>
                          <a:pt x="19161" y="3350"/>
                        </a:cubicBezTo>
                        <a:cubicBezTo>
                          <a:pt x="19134" y="3359"/>
                          <a:pt x="19125" y="3385"/>
                          <a:pt x="19134" y="3403"/>
                        </a:cubicBezTo>
                        <a:cubicBezTo>
                          <a:pt x="18938" y="3403"/>
                          <a:pt x="18733" y="3412"/>
                          <a:pt x="18563" y="3501"/>
                        </a:cubicBezTo>
                        <a:cubicBezTo>
                          <a:pt x="18349" y="3617"/>
                          <a:pt x="18242" y="3760"/>
                          <a:pt x="18242" y="3956"/>
                        </a:cubicBezTo>
                        <a:cubicBezTo>
                          <a:pt x="17935" y="3917"/>
                          <a:pt x="17628" y="3892"/>
                          <a:pt x="17318" y="3892"/>
                        </a:cubicBezTo>
                        <a:cubicBezTo>
                          <a:pt x="17204" y="3892"/>
                          <a:pt x="17090" y="3896"/>
                          <a:pt x="16975" y="3903"/>
                        </a:cubicBezTo>
                        <a:cubicBezTo>
                          <a:pt x="17448" y="2814"/>
                          <a:pt x="16735" y="1815"/>
                          <a:pt x="15646" y="1441"/>
                        </a:cubicBezTo>
                        <a:cubicBezTo>
                          <a:pt x="15542" y="1406"/>
                          <a:pt x="15444" y="1390"/>
                          <a:pt x="15354" y="1390"/>
                        </a:cubicBezTo>
                        <a:cubicBezTo>
                          <a:pt x="15021" y="1390"/>
                          <a:pt x="14784" y="1613"/>
                          <a:pt x="14629" y="1985"/>
                        </a:cubicBezTo>
                        <a:cubicBezTo>
                          <a:pt x="14504" y="2288"/>
                          <a:pt x="14549" y="2663"/>
                          <a:pt x="14478" y="2984"/>
                        </a:cubicBezTo>
                        <a:cubicBezTo>
                          <a:pt x="14421" y="3222"/>
                          <a:pt x="14201" y="3347"/>
                          <a:pt x="14002" y="3347"/>
                        </a:cubicBezTo>
                        <a:cubicBezTo>
                          <a:pt x="13790" y="3347"/>
                          <a:pt x="13602" y="3206"/>
                          <a:pt x="13657" y="2913"/>
                        </a:cubicBezTo>
                        <a:cubicBezTo>
                          <a:pt x="13701" y="2681"/>
                          <a:pt x="13898" y="2538"/>
                          <a:pt x="14049" y="2377"/>
                        </a:cubicBezTo>
                        <a:cubicBezTo>
                          <a:pt x="14076" y="2351"/>
                          <a:pt x="14085" y="2288"/>
                          <a:pt x="14049" y="2261"/>
                        </a:cubicBezTo>
                        <a:cubicBezTo>
                          <a:pt x="13782" y="2012"/>
                          <a:pt x="13675" y="1699"/>
                          <a:pt x="13639" y="1342"/>
                        </a:cubicBezTo>
                        <a:cubicBezTo>
                          <a:pt x="13585" y="780"/>
                          <a:pt x="14130" y="424"/>
                          <a:pt x="14585" y="263"/>
                        </a:cubicBezTo>
                        <a:cubicBezTo>
                          <a:pt x="14743" y="206"/>
                          <a:pt x="14895" y="174"/>
                          <a:pt x="15040" y="174"/>
                        </a:cubicBezTo>
                        <a:close/>
                        <a:moveTo>
                          <a:pt x="19630" y="3740"/>
                        </a:moveTo>
                        <a:cubicBezTo>
                          <a:pt x="19641" y="3740"/>
                          <a:pt x="19651" y="3741"/>
                          <a:pt x="19661" y="3742"/>
                        </a:cubicBezTo>
                        <a:cubicBezTo>
                          <a:pt x="19687" y="3769"/>
                          <a:pt x="19714" y="3796"/>
                          <a:pt x="19750" y="3831"/>
                        </a:cubicBezTo>
                        <a:cubicBezTo>
                          <a:pt x="19580" y="3876"/>
                          <a:pt x="19456" y="3974"/>
                          <a:pt x="19357" y="4126"/>
                        </a:cubicBezTo>
                        <a:cubicBezTo>
                          <a:pt x="19348" y="4153"/>
                          <a:pt x="19340" y="4179"/>
                          <a:pt x="19331" y="4206"/>
                        </a:cubicBezTo>
                        <a:cubicBezTo>
                          <a:pt x="19170" y="4153"/>
                          <a:pt x="19009" y="4117"/>
                          <a:pt x="18840" y="4072"/>
                        </a:cubicBezTo>
                        <a:cubicBezTo>
                          <a:pt x="18893" y="3947"/>
                          <a:pt x="19009" y="3876"/>
                          <a:pt x="19161" y="3823"/>
                        </a:cubicBezTo>
                        <a:cubicBezTo>
                          <a:pt x="19259" y="3787"/>
                          <a:pt x="19357" y="3778"/>
                          <a:pt x="19447" y="3769"/>
                        </a:cubicBezTo>
                        <a:cubicBezTo>
                          <a:pt x="19500" y="3761"/>
                          <a:pt x="19567" y="3740"/>
                          <a:pt x="19630" y="3740"/>
                        </a:cubicBezTo>
                        <a:close/>
                        <a:moveTo>
                          <a:pt x="25818" y="1928"/>
                        </a:moveTo>
                        <a:cubicBezTo>
                          <a:pt x="25860" y="1928"/>
                          <a:pt x="25898" y="1929"/>
                          <a:pt x="25932" y="1931"/>
                        </a:cubicBezTo>
                        <a:cubicBezTo>
                          <a:pt x="26485" y="1967"/>
                          <a:pt x="26985" y="2440"/>
                          <a:pt x="27065" y="2814"/>
                        </a:cubicBezTo>
                        <a:cubicBezTo>
                          <a:pt x="27145" y="3189"/>
                          <a:pt x="27119" y="3341"/>
                          <a:pt x="27056" y="3537"/>
                        </a:cubicBezTo>
                        <a:cubicBezTo>
                          <a:pt x="26994" y="3742"/>
                          <a:pt x="26896" y="3930"/>
                          <a:pt x="26789" y="4037"/>
                        </a:cubicBezTo>
                        <a:cubicBezTo>
                          <a:pt x="26530" y="4090"/>
                          <a:pt x="26280" y="4153"/>
                          <a:pt x="26030" y="4233"/>
                        </a:cubicBezTo>
                        <a:cubicBezTo>
                          <a:pt x="26178" y="3668"/>
                          <a:pt x="25904" y="3223"/>
                          <a:pt x="25320" y="3223"/>
                        </a:cubicBezTo>
                        <a:cubicBezTo>
                          <a:pt x="25268" y="3223"/>
                          <a:pt x="25213" y="3226"/>
                          <a:pt x="25156" y="3234"/>
                        </a:cubicBezTo>
                        <a:cubicBezTo>
                          <a:pt x="24933" y="3252"/>
                          <a:pt x="24817" y="3287"/>
                          <a:pt x="24755" y="3501"/>
                        </a:cubicBezTo>
                        <a:cubicBezTo>
                          <a:pt x="24719" y="3608"/>
                          <a:pt x="24701" y="3733"/>
                          <a:pt x="24674" y="3840"/>
                        </a:cubicBezTo>
                        <a:cubicBezTo>
                          <a:pt x="24648" y="3930"/>
                          <a:pt x="24621" y="4010"/>
                          <a:pt x="24585" y="4090"/>
                        </a:cubicBezTo>
                        <a:cubicBezTo>
                          <a:pt x="24541" y="4204"/>
                          <a:pt x="24474" y="4260"/>
                          <a:pt x="24386" y="4260"/>
                        </a:cubicBezTo>
                        <a:cubicBezTo>
                          <a:pt x="24315" y="4260"/>
                          <a:pt x="24229" y="4224"/>
                          <a:pt x="24130" y="4153"/>
                        </a:cubicBezTo>
                        <a:cubicBezTo>
                          <a:pt x="24005" y="3796"/>
                          <a:pt x="24184" y="3350"/>
                          <a:pt x="24496" y="3162"/>
                        </a:cubicBezTo>
                        <a:cubicBezTo>
                          <a:pt x="24558" y="3118"/>
                          <a:pt x="24541" y="3011"/>
                          <a:pt x="24451" y="3011"/>
                        </a:cubicBezTo>
                        <a:cubicBezTo>
                          <a:pt x="24166" y="3011"/>
                          <a:pt x="24086" y="2761"/>
                          <a:pt x="24451" y="2725"/>
                        </a:cubicBezTo>
                        <a:cubicBezTo>
                          <a:pt x="24485" y="2721"/>
                          <a:pt x="24521" y="2719"/>
                          <a:pt x="24556" y="2719"/>
                        </a:cubicBezTo>
                        <a:cubicBezTo>
                          <a:pt x="24679" y="2719"/>
                          <a:pt x="24809" y="2740"/>
                          <a:pt x="24933" y="2761"/>
                        </a:cubicBezTo>
                        <a:cubicBezTo>
                          <a:pt x="24940" y="2763"/>
                          <a:pt x="24946" y="2764"/>
                          <a:pt x="24953" y="2764"/>
                        </a:cubicBezTo>
                        <a:cubicBezTo>
                          <a:pt x="25009" y="2764"/>
                          <a:pt x="25062" y="2701"/>
                          <a:pt x="25022" y="2645"/>
                        </a:cubicBezTo>
                        <a:cubicBezTo>
                          <a:pt x="24640" y="2068"/>
                          <a:pt x="25392" y="1928"/>
                          <a:pt x="25818" y="1928"/>
                        </a:cubicBezTo>
                        <a:close/>
                        <a:moveTo>
                          <a:pt x="14736" y="2181"/>
                        </a:moveTo>
                        <a:cubicBezTo>
                          <a:pt x="15673" y="2458"/>
                          <a:pt x="15807" y="3368"/>
                          <a:pt x="15557" y="4197"/>
                        </a:cubicBezTo>
                        <a:cubicBezTo>
                          <a:pt x="15477" y="4233"/>
                          <a:pt x="15388" y="4260"/>
                          <a:pt x="15307" y="4295"/>
                        </a:cubicBezTo>
                        <a:cubicBezTo>
                          <a:pt x="15263" y="4313"/>
                          <a:pt x="15209" y="4340"/>
                          <a:pt x="15164" y="4358"/>
                        </a:cubicBezTo>
                        <a:cubicBezTo>
                          <a:pt x="15272" y="4144"/>
                          <a:pt x="15280" y="3814"/>
                          <a:pt x="15280" y="3653"/>
                        </a:cubicBezTo>
                        <a:cubicBezTo>
                          <a:pt x="15289" y="3216"/>
                          <a:pt x="15102" y="2716"/>
                          <a:pt x="14718" y="2475"/>
                        </a:cubicBezTo>
                        <a:cubicBezTo>
                          <a:pt x="14718" y="2440"/>
                          <a:pt x="14718" y="2395"/>
                          <a:pt x="14718" y="2359"/>
                        </a:cubicBezTo>
                        <a:cubicBezTo>
                          <a:pt x="14718" y="2306"/>
                          <a:pt x="14718" y="2243"/>
                          <a:pt x="14736" y="2181"/>
                        </a:cubicBezTo>
                        <a:close/>
                        <a:moveTo>
                          <a:pt x="25354" y="3353"/>
                        </a:moveTo>
                        <a:cubicBezTo>
                          <a:pt x="25489" y="3353"/>
                          <a:pt x="25621" y="3383"/>
                          <a:pt x="25736" y="3448"/>
                        </a:cubicBezTo>
                        <a:cubicBezTo>
                          <a:pt x="26012" y="3591"/>
                          <a:pt x="25977" y="3974"/>
                          <a:pt x="25950" y="4260"/>
                        </a:cubicBezTo>
                        <a:cubicBezTo>
                          <a:pt x="25807" y="4304"/>
                          <a:pt x="25665" y="4358"/>
                          <a:pt x="25531" y="4411"/>
                        </a:cubicBezTo>
                        <a:cubicBezTo>
                          <a:pt x="25602" y="4277"/>
                          <a:pt x="25647" y="4117"/>
                          <a:pt x="25647" y="4019"/>
                        </a:cubicBezTo>
                        <a:cubicBezTo>
                          <a:pt x="25638" y="3742"/>
                          <a:pt x="25504" y="3475"/>
                          <a:pt x="25254" y="3359"/>
                        </a:cubicBezTo>
                        <a:cubicBezTo>
                          <a:pt x="25287" y="3355"/>
                          <a:pt x="25321" y="3353"/>
                          <a:pt x="25354" y="3353"/>
                        </a:cubicBezTo>
                        <a:close/>
                        <a:moveTo>
                          <a:pt x="25174" y="3368"/>
                        </a:moveTo>
                        <a:cubicBezTo>
                          <a:pt x="25442" y="3492"/>
                          <a:pt x="25575" y="3805"/>
                          <a:pt x="25486" y="4090"/>
                        </a:cubicBezTo>
                        <a:cubicBezTo>
                          <a:pt x="25459" y="4170"/>
                          <a:pt x="25406" y="4367"/>
                          <a:pt x="25326" y="4501"/>
                        </a:cubicBezTo>
                        <a:cubicBezTo>
                          <a:pt x="25290" y="4509"/>
                          <a:pt x="25254" y="4527"/>
                          <a:pt x="25210" y="4545"/>
                        </a:cubicBezTo>
                        <a:cubicBezTo>
                          <a:pt x="25290" y="4447"/>
                          <a:pt x="25334" y="4322"/>
                          <a:pt x="25343" y="4224"/>
                        </a:cubicBezTo>
                        <a:cubicBezTo>
                          <a:pt x="25361" y="3876"/>
                          <a:pt x="25254" y="3644"/>
                          <a:pt x="25004" y="3421"/>
                        </a:cubicBezTo>
                        <a:cubicBezTo>
                          <a:pt x="25040" y="3403"/>
                          <a:pt x="25076" y="3385"/>
                          <a:pt x="25120" y="3376"/>
                        </a:cubicBezTo>
                        <a:cubicBezTo>
                          <a:pt x="25138" y="3376"/>
                          <a:pt x="25156" y="3368"/>
                          <a:pt x="25174" y="3368"/>
                        </a:cubicBezTo>
                        <a:close/>
                        <a:moveTo>
                          <a:pt x="17331" y="4093"/>
                        </a:moveTo>
                        <a:cubicBezTo>
                          <a:pt x="17645" y="4093"/>
                          <a:pt x="17958" y="4120"/>
                          <a:pt x="18269" y="4170"/>
                        </a:cubicBezTo>
                        <a:cubicBezTo>
                          <a:pt x="18274" y="4181"/>
                          <a:pt x="18283" y="4185"/>
                          <a:pt x="18290" y="4185"/>
                        </a:cubicBezTo>
                        <a:cubicBezTo>
                          <a:pt x="18296" y="4185"/>
                          <a:pt x="18301" y="4183"/>
                          <a:pt x="18305" y="4179"/>
                        </a:cubicBezTo>
                        <a:cubicBezTo>
                          <a:pt x="18465" y="4206"/>
                          <a:pt x="18617" y="4233"/>
                          <a:pt x="18778" y="4269"/>
                        </a:cubicBezTo>
                        <a:cubicBezTo>
                          <a:pt x="18786" y="4277"/>
                          <a:pt x="18795" y="4277"/>
                          <a:pt x="18804" y="4277"/>
                        </a:cubicBezTo>
                        <a:cubicBezTo>
                          <a:pt x="19009" y="4322"/>
                          <a:pt x="19206" y="4385"/>
                          <a:pt x="19411" y="4447"/>
                        </a:cubicBezTo>
                        <a:cubicBezTo>
                          <a:pt x="19429" y="4456"/>
                          <a:pt x="19447" y="4465"/>
                          <a:pt x="19473" y="4465"/>
                        </a:cubicBezTo>
                        <a:cubicBezTo>
                          <a:pt x="20606" y="4831"/>
                          <a:pt x="21721" y="5410"/>
                          <a:pt x="22783" y="5946"/>
                        </a:cubicBezTo>
                        <a:cubicBezTo>
                          <a:pt x="22596" y="6071"/>
                          <a:pt x="22399" y="6187"/>
                          <a:pt x="22212" y="6303"/>
                        </a:cubicBezTo>
                        <a:cubicBezTo>
                          <a:pt x="22132" y="6356"/>
                          <a:pt x="22052" y="6410"/>
                          <a:pt x="21971" y="6463"/>
                        </a:cubicBezTo>
                        <a:cubicBezTo>
                          <a:pt x="20704" y="5981"/>
                          <a:pt x="19438" y="5491"/>
                          <a:pt x="18082" y="5402"/>
                        </a:cubicBezTo>
                        <a:cubicBezTo>
                          <a:pt x="17983" y="5395"/>
                          <a:pt x="17886" y="5392"/>
                          <a:pt x="17790" y="5392"/>
                        </a:cubicBezTo>
                        <a:cubicBezTo>
                          <a:pt x="16821" y="5392"/>
                          <a:pt x="15958" y="5713"/>
                          <a:pt x="15147" y="6240"/>
                        </a:cubicBezTo>
                        <a:cubicBezTo>
                          <a:pt x="14139" y="6900"/>
                          <a:pt x="13202" y="7641"/>
                          <a:pt x="12149" y="8229"/>
                        </a:cubicBezTo>
                        <a:cubicBezTo>
                          <a:pt x="11516" y="8586"/>
                          <a:pt x="10856" y="8899"/>
                          <a:pt x="10213" y="9238"/>
                        </a:cubicBezTo>
                        <a:cubicBezTo>
                          <a:pt x="10204" y="9238"/>
                          <a:pt x="10204" y="9229"/>
                          <a:pt x="10195" y="9229"/>
                        </a:cubicBezTo>
                        <a:cubicBezTo>
                          <a:pt x="9812" y="8961"/>
                          <a:pt x="9393" y="8738"/>
                          <a:pt x="8973" y="8542"/>
                        </a:cubicBezTo>
                        <a:cubicBezTo>
                          <a:pt x="11391" y="8051"/>
                          <a:pt x="12836" y="5848"/>
                          <a:pt x="14915" y="4715"/>
                        </a:cubicBezTo>
                        <a:cubicBezTo>
                          <a:pt x="15722" y="4272"/>
                          <a:pt x="16530" y="4093"/>
                          <a:pt x="17331" y="4093"/>
                        </a:cubicBezTo>
                        <a:close/>
                        <a:moveTo>
                          <a:pt x="17912" y="5589"/>
                        </a:moveTo>
                        <a:cubicBezTo>
                          <a:pt x="19241" y="5589"/>
                          <a:pt x="20544" y="6115"/>
                          <a:pt x="21784" y="6588"/>
                        </a:cubicBezTo>
                        <a:cubicBezTo>
                          <a:pt x="21614" y="6695"/>
                          <a:pt x="21454" y="6802"/>
                          <a:pt x="21302" y="6918"/>
                        </a:cubicBezTo>
                        <a:cubicBezTo>
                          <a:pt x="20713" y="6749"/>
                          <a:pt x="20125" y="6561"/>
                          <a:pt x="19527" y="6419"/>
                        </a:cubicBezTo>
                        <a:cubicBezTo>
                          <a:pt x="19222" y="6345"/>
                          <a:pt x="18915" y="6313"/>
                          <a:pt x="18609" y="6313"/>
                        </a:cubicBezTo>
                        <a:cubicBezTo>
                          <a:pt x="17841" y="6313"/>
                          <a:pt x="17076" y="6513"/>
                          <a:pt x="16342" y="6749"/>
                        </a:cubicBezTo>
                        <a:cubicBezTo>
                          <a:pt x="15209" y="7114"/>
                          <a:pt x="14246" y="7757"/>
                          <a:pt x="13220" y="8354"/>
                        </a:cubicBezTo>
                        <a:cubicBezTo>
                          <a:pt x="12791" y="8604"/>
                          <a:pt x="12345" y="8827"/>
                          <a:pt x="11882" y="9015"/>
                        </a:cubicBezTo>
                        <a:cubicBezTo>
                          <a:pt x="11480" y="9175"/>
                          <a:pt x="11061" y="9443"/>
                          <a:pt x="10624" y="9541"/>
                        </a:cubicBezTo>
                        <a:cubicBezTo>
                          <a:pt x="10534" y="9469"/>
                          <a:pt x="10436" y="9398"/>
                          <a:pt x="10338" y="9327"/>
                        </a:cubicBezTo>
                        <a:cubicBezTo>
                          <a:pt x="11962" y="8586"/>
                          <a:pt x="13434" y="7641"/>
                          <a:pt x="14915" y="6642"/>
                        </a:cubicBezTo>
                        <a:cubicBezTo>
                          <a:pt x="15272" y="6392"/>
                          <a:pt x="15628" y="6151"/>
                          <a:pt x="16021" y="5955"/>
                        </a:cubicBezTo>
                        <a:cubicBezTo>
                          <a:pt x="16592" y="5660"/>
                          <a:pt x="17279" y="5589"/>
                          <a:pt x="17912" y="5589"/>
                        </a:cubicBezTo>
                        <a:close/>
                        <a:moveTo>
                          <a:pt x="18567" y="6458"/>
                        </a:moveTo>
                        <a:cubicBezTo>
                          <a:pt x="18878" y="6458"/>
                          <a:pt x="19187" y="6490"/>
                          <a:pt x="19491" y="6561"/>
                        </a:cubicBezTo>
                        <a:cubicBezTo>
                          <a:pt x="20053" y="6695"/>
                          <a:pt x="20633" y="6838"/>
                          <a:pt x="21186" y="6998"/>
                        </a:cubicBezTo>
                        <a:cubicBezTo>
                          <a:pt x="21008" y="7123"/>
                          <a:pt x="20838" y="7257"/>
                          <a:pt x="20660" y="7391"/>
                        </a:cubicBezTo>
                        <a:cubicBezTo>
                          <a:pt x="20116" y="7293"/>
                          <a:pt x="19571" y="7114"/>
                          <a:pt x="19018" y="7061"/>
                        </a:cubicBezTo>
                        <a:cubicBezTo>
                          <a:pt x="18886" y="7048"/>
                          <a:pt x="18751" y="7042"/>
                          <a:pt x="18614" y="7042"/>
                        </a:cubicBezTo>
                        <a:cubicBezTo>
                          <a:pt x="17898" y="7042"/>
                          <a:pt x="17131" y="7211"/>
                          <a:pt x="16503" y="7480"/>
                        </a:cubicBezTo>
                        <a:cubicBezTo>
                          <a:pt x="15682" y="7828"/>
                          <a:pt x="14906" y="8265"/>
                          <a:pt x="14094" y="8649"/>
                        </a:cubicBezTo>
                        <a:cubicBezTo>
                          <a:pt x="13095" y="9131"/>
                          <a:pt x="12033" y="9505"/>
                          <a:pt x="10963" y="9791"/>
                        </a:cubicBezTo>
                        <a:cubicBezTo>
                          <a:pt x="10865" y="9719"/>
                          <a:pt x="10766" y="9639"/>
                          <a:pt x="10668" y="9568"/>
                        </a:cubicBezTo>
                        <a:cubicBezTo>
                          <a:pt x="10998" y="9523"/>
                          <a:pt x="11311" y="9371"/>
                          <a:pt x="11614" y="9246"/>
                        </a:cubicBezTo>
                        <a:cubicBezTo>
                          <a:pt x="12060" y="9050"/>
                          <a:pt x="12506" y="8872"/>
                          <a:pt x="12943" y="8649"/>
                        </a:cubicBezTo>
                        <a:cubicBezTo>
                          <a:pt x="13398" y="8417"/>
                          <a:pt x="13826" y="8149"/>
                          <a:pt x="14263" y="7890"/>
                        </a:cubicBezTo>
                        <a:cubicBezTo>
                          <a:pt x="14817" y="7551"/>
                          <a:pt x="15361" y="7284"/>
                          <a:pt x="15958" y="7043"/>
                        </a:cubicBezTo>
                        <a:cubicBezTo>
                          <a:pt x="16772" y="6719"/>
                          <a:pt x="17675" y="6458"/>
                          <a:pt x="18567" y="6458"/>
                        </a:cubicBezTo>
                        <a:close/>
                        <a:moveTo>
                          <a:pt x="18733" y="7203"/>
                        </a:moveTo>
                        <a:cubicBezTo>
                          <a:pt x="18751" y="7203"/>
                          <a:pt x="18769" y="7203"/>
                          <a:pt x="18786" y="7204"/>
                        </a:cubicBezTo>
                        <a:cubicBezTo>
                          <a:pt x="19357" y="7204"/>
                          <a:pt x="19937" y="7400"/>
                          <a:pt x="20508" y="7525"/>
                        </a:cubicBezTo>
                        <a:cubicBezTo>
                          <a:pt x="20401" y="7605"/>
                          <a:pt x="20303" y="7685"/>
                          <a:pt x="20205" y="7775"/>
                        </a:cubicBezTo>
                        <a:cubicBezTo>
                          <a:pt x="19723" y="8194"/>
                          <a:pt x="18778" y="8836"/>
                          <a:pt x="18349" y="9068"/>
                        </a:cubicBezTo>
                        <a:cubicBezTo>
                          <a:pt x="18039" y="9240"/>
                          <a:pt x="17737" y="9363"/>
                          <a:pt x="17701" y="9363"/>
                        </a:cubicBezTo>
                        <a:cubicBezTo>
                          <a:pt x="17700" y="9363"/>
                          <a:pt x="17699" y="9363"/>
                          <a:pt x="17698" y="9362"/>
                        </a:cubicBezTo>
                        <a:cubicBezTo>
                          <a:pt x="17377" y="9255"/>
                          <a:pt x="17047" y="9157"/>
                          <a:pt x="16708" y="9086"/>
                        </a:cubicBezTo>
                        <a:cubicBezTo>
                          <a:pt x="16371" y="9010"/>
                          <a:pt x="16042" y="8976"/>
                          <a:pt x="15719" y="8976"/>
                        </a:cubicBezTo>
                        <a:cubicBezTo>
                          <a:pt x="14265" y="8976"/>
                          <a:pt x="12939" y="9662"/>
                          <a:pt x="11596" y="10246"/>
                        </a:cubicBezTo>
                        <a:cubicBezTo>
                          <a:pt x="11587" y="10255"/>
                          <a:pt x="11578" y="10263"/>
                          <a:pt x="11569" y="10263"/>
                        </a:cubicBezTo>
                        <a:cubicBezTo>
                          <a:pt x="11409" y="10139"/>
                          <a:pt x="11239" y="10005"/>
                          <a:pt x="11070" y="9871"/>
                        </a:cubicBezTo>
                        <a:cubicBezTo>
                          <a:pt x="12836" y="9443"/>
                          <a:pt x="14424" y="8631"/>
                          <a:pt x="16057" y="7846"/>
                        </a:cubicBezTo>
                        <a:cubicBezTo>
                          <a:pt x="16897" y="7434"/>
                          <a:pt x="17798" y="7203"/>
                          <a:pt x="18733" y="7203"/>
                        </a:cubicBezTo>
                        <a:close/>
                        <a:moveTo>
                          <a:pt x="25156" y="10067"/>
                        </a:moveTo>
                        <a:cubicBezTo>
                          <a:pt x="25299" y="10201"/>
                          <a:pt x="25326" y="10433"/>
                          <a:pt x="25192" y="10585"/>
                        </a:cubicBezTo>
                        <a:cubicBezTo>
                          <a:pt x="25085" y="10692"/>
                          <a:pt x="24969" y="10745"/>
                          <a:pt x="24835" y="10781"/>
                        </a:cubicBezTo>
                        <a:cubicBezTo>
                          <a:pt x="24995" y="10629"/>
                          <a:pt x="25040" y="10326"/>
                          <a:pt x="25031" y="10121"/>
                        </a:cubicBezTo>
                        <a:cubicBezTo>
                          <a:pt x="25031" y="10112"/>
                          <a:pt x="25031" y="10103"/>
                          <a:pt x="25022" y="10094"/>
                        </a:cubicBezTo>
                        <a:cubicBezTo>
                          <a:pt x="25067" y="10067"/>
                          <a:pt x="25111" y="10067"/>
                          <a:pt x="25156" y="10067"/>
                        </a:cubicBezTo>
                        <a:close/>
                        <a:moveTo>
                          <a:pt x="25227" y="10085"/>
                        </a:moveTo>
                        <a:lnTo>
                          <a:pt x="25227" y="10085"/>
                        </a:lnTo>
                        <a:cubicBezTo>
                          <a:pt x="25290" y="10103"/>
                          <a:pt x="25352" y="10139"/>
                          <a:pt x="25406" y="10165"/>
                        </a:cubicBezTo>
                        <a:cubicBezTo>
                          <a:pt x="25486" y="10219"/>
                          <a:pt x="25566" y="10272"/>
                          <a:pt x="25638" y="10335"/>
                        </a:cubicBezTo>
                        <a:cubicBezTo>
                          <a:pt x="25807" y="10495"/>
                          <a:pt x="25718" y="10701"/>
                          <a:pt x="25611" y="10870"/>
                        </a:cubicBezTo>
                        <a:cubicBezTo>
                          <a:pt x="25433" y="10843"/>
                          <a:pt x="25254" y="10825"/>
                          <a:pt x="25076" y="10817"/>
                        </a:cubicBezTo>
                        <a:cubicBezTo>
                          <a:pt x="25192" y="10754"/>
                          <a:pt x="25281" y="10656"/>
                          <a:pt x="25326" y="10549"/>
                        </a:cubicBezTo>
                        <a:cubicBezTo>
                          <a:pt x="25397" y="10397"/>
                          <a:pt x="25343" y="10201"/>
                          <a:pt x="25227" y="10085"/>
                        </a:cubicBezTo>
                        <a:close/>
                        <a:moveTo>
                          <a:pt x="24380" y="8820"/>
                        </a:moveTo>
                        <a:cubicBezTo>
                          <a:pt x="24563" y="8820"/>
                          <a:pt x="24741" y="8881"/>
                          <a:pt x="24862" y="9023"/>
                        </a:cubicBezTo>
                        <a:cubicBezTo>
                          <a:pt x="24865" y="9027"/>
                          <a:pt x="24871" y="9029"/>
                          <a:pt x="24876" y="9029"/>
                        </a:cubicBezTo>
                        <a:cubicBezTo>
                          <a:pt x="24884" y="9029"/>
                          <a:pt x="24892" y="9025"/>
                          <a:pt x="24897" y="9015"/>
                        </a:cubicBezTo>
                        <a:cubicBezTo>
                          <a:pt x="24962" y="8916"/>
                          <a:pt x="25083" y="8885"/>
                          <a:pt x="25211" y="8885"/>
                        </a:cubicBezTo>
                        <a:cubicBezTo>
                          <a:pt x="25349" y="8885"/>
                          <a:pt x="25496" y="8920"/>
                          <a:pt x="25593" y="8943"/>
                        </a:cubicBezTo>
                        <a:cubicBezTo>
                          <a:pt x="25807" y="8988"/>
                          <a:pt x="26004" y="9166"/>
                          <a:pt x="26155" y="9300"/>
                        </a:cubicBezTo>
                        <a:cubicBezTo>
                          <a:pt x="26512" y="9612"/>
                          <a:pt x="26414" y="9942"/>
                          <a:pt x="26485" y="10344"/>
                        </a:cubicBezTo>
                        <a:cubicBezTo>
                          <a:pt x="26490" y="10364"/>
                          <a:pt x="26509" y="10375"/>
                          <a:pt x="26528" y="10375"/>
                        </a:cubicBezTo>
                        <a:cubicBezTo>
                          <a:pt x="26543" y="10375"/>
                          <a:pt x="26558" y="10368"/>
                          <a:pt x="26566" y="10353"/>
                        </a:cubicBezTo>
                        <a:cubicBezTo>
                          <a:pt x="26690" y="10112"/>
                          <a:pt x="26664" y="9853"/>
                          <a:pt x="26566" y="9630"/>
                        </a:cubicBezTo>
                        <a:cubicBezTo>
                          <a:pt x="26557" y="9541"/>
                          <a:pt x="26557" y="9487"/>
                          <a:pt x="26628" y="9362"/>
                        </a:cubicBezTo>
                        <a:cubicBezTo>
                          <a:pt x="26700" y="9242"/>
                          <a:pt x="26830" y="9183"/>
                          <a:pt x="26957" y="9183"/>
                        </a:cubicBezTo>
                        <a:cubicBezTo>
                          <a:pt x="27112" y="9183"/>
                          <a:pt x="27263" y="9271"/>
                          <a:pt x="27297" y="9443"/>
                        </a:cubicBezTo>
                        <a:cubicBezTo>
                          <a:pt x="27308" y="9480"/>
                          <a:pt x="27335" y="9495"/>
                          <a:pt x="27363" y="9495"/>
                        </a:cubicBezTo>
                        <a:cubicBezTo>
                          <a:pt x="27381" y="9495"/>
                          <a:pt x="27399" y="9489"/>
                          <a:pt x="27413" y="9478"/>
                        </a:cubicBezTo>
                        <a:cubicBezTo>
                          <a:pt x="27475" y="9430"/>
                          <a:pt x="27553" y="9405"/>
                          <a:pt x="27624" y="9405"/>
                        </a:cubicBezTo>
                        <a:cubicBezTo>
                          <a:pt x="27738" y="9405"/>
                          <a:pt x="27834" y="9470"/>
                          <a:pt x="27823" y="9612"/>
                        </a:cubicBezTo>
                        <a:cubicBezTo>
                          <a:pt x="27823" y="9657"/>
                          <a:pt x="27859" y="9684"/>
                          <a:pt x="27895" y="9684"/>
                        </a:cubicBezTo>
                        <a:cubicBezTo>
                          <a:pt x="28278" y="9684"/>
                          <a:pt x="28573" y="10005"/>
                          <a:pt x="28234" y="10353"/>
                        </a:cubicBezTo>
                        <a:cubicBezTo>
                          <a:pt x="28116" y="10464"/>
                          <a:pt x="27994" y="10515"/>
                          <a:pt x="27868" y="10515"/>
                        </a:cubicBezTo>
                        <a:cubicBezTo>
                          <a:pt x="27812" y="10515"/>
                          <a:pt x="27756" y="10506"/>
                          <a:pt x="27699" y="10486"/>
                        </a:cubicBezTo>
                        <a:cubicBezTo>
                          <a:pt x="27699" y="10473"/>
                          <a:pt x="27689" y="10465"/>
                          <a:pt x="27677" y="10465"/>
                        </a:cubicBezTo>
                        <a:cubicBezTo>
                          <a:pt x="27672" y="10465"/>
                          <a:pt x="27668" y="10466"/>
                          <a:pt x="27663" y="10469"/>
                        </a:cubicBezTo>
                        <a:cubicBezTo>
                          <a:pt x="27609" y="10442"/>
                          <a:pt x="27556" y="10415"/>
                          <a:pt x="27502" y="10371"/>
                        </a:cubicBezTo>
                        <a:cubicBezTo>
                          <a:pt x="27395" y="10290"/>
                          <a:pt x="27368" y="10174"/>
                          <a:pt x="27261" y="10112"/>
                        </a:cubicBezTo>
                        <a:cubicBezTo>
                          <a:pt x="27256" y="10108"/>
                          <a:pt x="27249" y="10106"/>
                          <a:pt x="27243" y="10106"/>
                        </a:cubicBezTo>
                        <a:cubicBezTo>
                          <a:pt x="27221" y="10106"/>
                          <a:pt x="27201" y="10129"/>
                          <a:pt x="27208" y="10156"/>
                        </a:cubicBezTo>
                        <a:cubicBezTo>
                          <a:pt x="27208" y="10183"/>
                          <a:pt x="27217" y="10210"/>
                          <a:pt x="27226" y="10237"/>
                        </a:cubicBezTo>
                        <a:cubicBezTo>
                          <a:pt x="27083" y="10281"/>
                          <a:pt x="26958" y="10397"/>
                          <a:pt x="26869" y="10522"/>
                        </a:cubicBezTo>
                        <a:cubicBezTo>
                          <a:pt x="26753" y="10710"/>
                          <a:pt x="26798" y="10933"/>
                          <a:pt x="26931" y="11075"/>
                        </a:cubicBezTo>
                        <a:cubicBezTo>
                          <a:pt x="26530" y="11004"/>
                          <a:pt x="26128" y="10933"/>
                          <a:pt x="25718" y="10879"/>
                        </a:cubicBezTo>
                        <a:cubicBezTo>
                          <a:pt x="25914" y="10647"/>
                          <a:pt x="25870" y="10335"/>
                          <a:pt x="25602" y="10147"/>
                        </a:cubicBezTo>
                        <a:cubicBezTo>
                          <a:pt x="25486" y="10067"/>
                          <a:pt x="25272" y="9907"/>
                          <a:pt x="25129" y="9907"/>
                        </a:cubicBezTo>
                        <a:cubicBezTo>
                          <a:pt x="24918" y="9907"/>
                          <a:pt x="24757" y="10324"/>
                          <a:pt x="24536" y="10324"/>
                        </a:cubicBezTo>
                        <a:cubicBezTo>
                          <a:pt x="24477" y="10324"/>
                          <a:pt x="24414" y="10294"/>
                          <a:pt x="24344" y="10219"/>
                        </a:cubicBezTo>
                        <a:cubicBezTo>
                          <a:pt x="24338" y="10213"/>
                          <a:pt x="24323" y="10206"/>
                          <a:pt x="24311" y="10206"/>
                        </a:cubicBezTo>
                        <a:cubicBezTo>
                          <a:pt x="24306" y="10206"/>
                          <a:pt x="24302" y="10207"/>
                          <a:pt x="24300" y="10210"/>
                        </a:cubicBezTo>
                        <a:lnTo>
                          <a:pt x="24291" y="10210"/>
                        </a:lnTo>
                        <a:cubicBezTo>
                          <a:pt x="24166" y="10228"/>
                          <a:pt x="24059" y="10255"/>
                          <a:pt x="23943" y="10272"/>
                        </a:cubicBezTo>
                        <a:cubicBezTo>
                          <a:pt x="23890" y="10284"/>
                          <a:pt x="23840" y="10289"/>
                          <a:pt x="23790" y="10289"/>
                        </a:cubicBezTo>
                        <a:cubicBezTo>
                          <a:pt x="23730" y="10289"/>
                          <a:pt x="23671" y="10282"/>
                          <a:pt x="23613" y="10272"/>
                        </a:cubicBezTo>
                        <a:cubicBezTo>
                          <a:pt x="23408" y="10228"/>
                          <a:pt x="23425" y="9969"/>
                          <a:pt x="23577" y="9871"/>
                        </a:cubicBezTo>
                        <a:cubicBezTo>
                          <a:pt x="23764" y="9764"/>
                          <a:pt x="23987" y="9693"/>
                          <a:pt x="24184" y="9612"/>
                        </a:cubicBezTo>
                        <a:cubicBezTo>
                          <a:pt x="24184" y="9603"/>
                          <a:pt x="24193" y="9603"/>
                          <a:pt x="24202" y="9603"/>
                        </a:cubicBezTo>
                        <a:cubicBezTo>
                          <a:pt x="24275" y="9563"/>
                          <a:pt x="24237" y="9448"/>
                          <a:pt x="24162" y="9448"/>
                        </a:cubicBezTo>
                        <a:cubicBezTo>
                          <a:pt x="24155" y="9448"/>
                          <a:pt x="24147" y="9449"/>
                          <a:pt x="24139" y="9452"/>
                        </a:cubicBezTo>
                        <a:cubicBezTo>
                          <a:pt x="24032" y="9487"/>
                          <a:pt x="23925" y="9505"/>
                          <a:pt x="23818" y="9514"/>
                        </a:cubicBezTo>
                        <a:cubicBezTo>
                          <a:pt x="23802" y="9516"/>
                          <a:pt x="23787" y="9516"/>
                          <a:pt x="23773" y="9516"/>
                        </a:cubicBezTo>
                        <a:cubicBezTo>
                          <a:pt x="23455" y="9516"/>
                          <a:pt x="23698" y="9135"/>
                          <a:pt x="23809" y="9032"/>
                        </a:cubicBezTo>
                        <a:cubicBezTo>
                          <a:pt x="23956" y="8899"/>
                          <a:pt x="24171" y="8820"/>
                          <a:pt x="24380" y="8820"/>
                        </a:cubicBezTo>
                        <a:close/>
                        <a:moveTo>
                          <a:pt x="27279" y="10335"/>
                        </a:moveTo>
                        <a:cubicBezTo>
                          <a:pt x="27297" y="10371"/>
                          <a:pt x="27324" y="10406"/>
                          <a:pt x="27351" y="10442"/>
                        </a:cubicBezTo>
                        <a:cubicBezTo>
                          <a:pt x="27235" y="10576"/>
                          <a:pt x="27199" y="10817"/>
                          <a:pt x="27181" y="10986"/>
                        </a:cubicBezTo>
                        <a:cubicBezTo>
                          <a:pt x="27181" y="11040"/>
                          <a:pt x="27199" y="11093"/>
                          <a:pt x="27235" y="11138"/>
                        </a:cubicBezTo>
                        <a:cubicBezTo>
                          <a:pt x="27154" y="11120"/>
                          <a:pt x="27074" y="11102"/>
                          <a:pt x="26985" y="11093"/>
                        </a:cubicBezTo>
                        <a:cubicBezTo>
                          <a:pt x="26994" y="11084"/>
                          <a:pt x="26994" y="11075"/>
                          <a:pt x="26994" y="11075"/>
                        </a:cubicBezTo>
                        <a:cubicBezTo>
                          <a:pt x="26949" y="10924"/>
                          <a:pt x="26931" y="10772"/>
                          <a:pt x="26994" y="10620"/>
                        </a:cubicBezTo>
                        <a:cubicBezTo>
                          <a:pt x="27038" y="10513"/>
                          <a:pt x="27154" y="10379"/>
                          <a:pt x="27279" y="10335"/>
                        </a:cubicBezTo>
                        <a:close/>
                        <a:moveTo>
                          <a:pt x="27422" y="10504"/>
                        </a:moveTo>
                        <a:cubicBezTo>
                          <a:pt x="27476" y="10549"/>
                          <a:pt x="27529" y="10585"/>
                          <a:pt x="27592" y="10611"/>
                        </a:cubicBezTo>
                        <a:cubicBezTo>
                          <a:pt x="27538" y="10754"/>
                          <a:pt x="27520" y="10906"/>
                          <a:pt x="27592" y="11049"/>
                        </a:cubicBezTo>
                        <a:cubicBezTo>
                          <a:pt x="27618" y="11120"/>
                          <a:pt x="27663" y="11182"/>
                          <a:pt x="27716" y="11245"/>
                        </a:cubicBezTo>
                        <a:cubicBezTo>
                          <a:pt x="27618" y="11227"/>
                          <a:pt x="27520" y="11200"/>
                          <a:pt x="27413" y="11182"/>
                        </a:cubicBezTo>
                        <a:cubicBezTo>
                          <a:pt x="27351" y="11102"/>
                          <a:pt x="27306" y="11013"/>
                          <a:pt x="27306" y="10933"/>
                        </a:cubicBezTo>
                        <a:cubicBezTo>
                          <a:pt x="27306" y="10817"/>
                          <a:pt x="27342" y="10620"/>
                          <a:pt x="27422" y="10504"/>
                        </a:cubicBezTo>
                        <a:close/>
                        <a:moveTo>
                          <a:pt x="15550" y="9163"/>
                        </a:moveTo>
                        <a:cubicBezTo>
                          <a:pt x="16134" y="9163"/>
                          <a:pt x="16714" y="9266"/>
                          <a:pt x="17297" y="9434"/>
                        </a:cubicBezTo>
                        <a:cubicBezTo>
                          <a:pt x="18242" y="9710"/>
                          <a:pt x="19134" y="10130"/>
                          <a:pt x="20053" y="10469"/>
                        </a:cubicBezTo>
                        <a:cubicBezTo>
                          <a:pt x="20606" y="10674"/>
                          <a:pt x="21249" y="10915"/>
                          <a:pt x="21882" y="10986"/>
                        </a:cubicBezTo>
                        <a:cubicBezTo>
                          <a:pt x="21418" y="11066"/>
                          <a:pt x="20963" y="11164"/>
                          <a:pt x="20508" y="11280"/>
                        </a:cubicBezTo>
                        <a:cubicBezTo>
                          <a:pt x="19054" y="11066"/>
                          <a:pt x="17752" y="10362"/>
                          <a:pt x="16315" y="10094"/>
                        </a:cubicBezTo>
                        <a:cubicBezTo>
                          <a:pt x="15959" y="10027"/>
                          <a:pt x="15605" y="9999"/>
                          <a:pt x="15250" y="9999"/>
                        </a:cubicBezTo>
                        <a:cubicBezTo>
                          <a:pt x="14940" y="9999"/>
                          <a:pt x="14629" y="10021"/>
                          <a:pt x="14317" y="10058"/>
                        </a:cubicBezTo>
                        <a:cubicBezTo>
                          <a:pt x="13594" y="10139"/>
                          <a:pt x="12899" y="10522"/>
                          <a:pt x="12238" y="10763"/>
                        </a:cubicBezTo>
                        <a:cubicBezTo>
                          <a:pt x="12229" y="10763"/>
                          <a:pt x="12221" y="10772"/>
                          <a:pt x="12221" y="10772"/>
                        </a:cubicBezTo>
                        <a:cubicBezTo>
                          <a:pt x="12158" y="10727"/>
                          <a:pt x="12096" y="10674"/>
                          <a:pt x="12033" y="10629"/>
                        </a:cubicBezTo>
                        <a:cubicBezTo>
                          <a:pt x="11926" y="10540"/>
                          <a:pt x="11810" y="10460"/>
                          <a:pt x="11703" y="10371"/>
                        </a:cubicBezTo>
                        <a:cubicBezTo>
                          <a:pt x="12568" y="9996"/>
                          <a:pt x="13407" y="9577"/>
                          <a:pt x="14317" y="9327"/>
                        </a:cubicBezTo>
                        <a:cubicBezTo>
                          <a:pt x="14732" y="9213"/>
                          <a:pt x="15142" y="9163"/>
                          <a:pt x="15550" y="9163"/>
                        </a:cubicBezTo>
                        <a:close/>
                        <a:moveTo>
                          <a:pt x="15130" y="10159"/>
                        </a:moveTo>
                        <a:cubicBezTo>
                          <a:pt x="15630" y="10159"/>
                          <a:pt x="16138" y="10237"/>
                          <a:pt x="16610" y="10335"/>
                        </a:cubicBezTo>
                        <a:cubicBezTo>
                          <a:pt x="17805" y="10576"/>
                          <a:pt x="18911" y="11129"/>
                          <a:pt x="20107" y="11388"/>
                        </a:cubicBezTo>
                        <a:cubicBezTo>
                          <a:pt x="19857" y="11450"/>
                          <a:pt x="19616" y="11521"/>
                          <a:pt x="19375" y="11593"/>
                        </a:cubicBezTo>
                        <a:cubicBezTo>
                          <a:pt x="19366" y="11593"/>
                          <a:pt x="19357" y="11593"/>
                          <a:pt x="19357" y="11602"/>
                        </a:cubicBezTo>
                        <a:cubicBezTo>
                          <a:pt x="18956" y="11602"/>
                          <a:pt x="18537" y="11521"/>
                          <a:pt x="18180" y="11414"/>
                        </a:cubicBezTo>
                        <a:cubicBezTo>
                          <a:pt x="17493" y="11209"/>
                          <a:pt x="16797" y="11049"/>
                          <a:pt x="16092" y="10933"/>
                        </a:cubicBezTo>
                        <a:cubicBezTo>
                          <a:pt x="15674" y="10868"/>
                          <a:pt x="15275" y="10834"/>
                          <a:pt x="14870" y="10834"/>
                        </a:cubicBezTo>
                        <a:cubicBezTo>
                          <a:pt x="14662" y="10834"/>
                          <a:pt x="14452" y="10843"/>
                          <a:pt x="14237" y="10861"/>
                        </a:cubicBezTo>
                        <a:cubicBezTo>
                          <a:pt x="13978" y="10879"/>
                          <a:pt x="13728" y="10906"/>
                          <a:pt x="13469" y="10968"/>
                        </a:cubicBezTo>
                        <a:cubicBezTo>
                          <a:pt x="13238" y="11022"/>
                          <a:pt x="13015" y="11138"/>
                          <a:pt x="12791" y="11200"/>
                        </a:cubicBezTo>
                        <a:cubicBezTo>
                          <a:pt x="12640" y="11102"/>
                          <a:pt x="12506" y="10995"/>
                          <a:pt x="12363" y="10888"/>
                        </a:cubicBezTo>
                        <a:cubicBezTo>
                          <a:pt x="12970" y="10674"/>
                          <a:pt x="13559" y="10433"/>
                          <a:pt x="14183" y="10272"/>
                        </a:cubicBezTo>
                        <a:cubicBezTo>
                          <a:pt x="14488" y="10192"/>
                          <a:pt x="14807" y="10159"/>
                          <a:pt x="15130" y="10159"/>
                        </a:cubicBezTo>
                        <a:close/>
                        <a:moveTo>
                          <a:pt x="14810" y="10954"/>
                        </a:moveTo>
                        <a:cubicBezTo>
                          <a:pt x="15462" y="10954"/>
                          <a:pt x="16097" y="11052"/>
                          <a:pt x="16744" y="11191"/>
                        </a:cubicBezTo>
                        <a:cubicBezTo>
                          <a:pt x="17448" y="11343"/>
                          <a:pt x="18126" y="11557"/>
                          <a:pt x="18831" y="11691"/>
                        </a:cubicBezTo>
                        <a:cubicBezTo>
                          <a:pt x="18876" y="11700"/>
                          <a:pt x="18938" y="11709"/>
                          <a:pt x="19001" y="11709"/>
                        </a:cubicBezTo>
                        <a:cubicBezTo>
                          <a:pt x="18974" y="11718"/>
                          <a:pt x="18938" y="11727"/>
                          <a:pt x="18911" y="11735"/>
                        </a:cubicBezTo>
                        <a:lnTo>
                          <a:pt x="18902" y="11735"/>
                        </a:lnTo>
                        <a:cubicBezTo>
                          <a:pt x="18876" y="11753"/>
                          <a:pt x="18858" y="11762"/>
                          <a:pt x="18840" y="11762"/>
                        </a:cubicBezTo>
                        <a:cubicBezTo>
                          <a:pt x="18831" y="11771"/>
                          <a:pt x="18822" y="11771"/>
                          <a:pt x="18813" y="11771"/>
                        </a:cubicBezTo>
                        <a:cubicBezTo>
                          <a:pt x="18723" y="11803"/>
                          <a:pt x="18617" y="11815"/>
                          <a:pt x="18504" y="11815"/>
                        </a:cubicBezTo>
                        <a:cubicBezTo>
                          <a:pt x="18166" y="11815"/>
                          <a:pt x="17762" y="11706"/>
                          <a:pt x="17529" y="11673"/>
                        </a:cubicBezTo>
                        <a:cubicBezTo>
                          <a:pt x="16993" y="11593"/>
                          <a:pt x="16458" y="11495"/>
                          <a:pt x="15914" y="11423"/>
                        </a:cubicBezTo>
                        <a:cubicBezTo>
                          <a:pt x="15476" y="11363"/>
                          <a:pt x="15052" y="11341"/>
                          <a:pt x="14618" y="11341"/>
                        </a:cubicBezTo>
                        <a:cubicBezTo>
                          <a:pt x="14539" y="11341"/>
                          <a:pt x="14459" y="11342"/>
                          <a:pt x="14379" y="11343"/>
                        </a:cubicBezTo>
                        <a:cubicBezTo>
                          <a:pt x="14344" y="11343"/>
                          <a:pt x="14308" y="11343"/>
                          <a:pt x="14272" y="11343"/>
                        </a:cubicBezTo>
                        <a:cubicBezTo>
                          <a:pt x="13914" y="11343"/>
                          <a:pt x="13554" y="11350"/>
                          <a:pt x="13238" y="11512"/>
                        </a:cubicBezTo>
                        <a:cubicBezTo>
                          <a:pt x="13104" y="11432"/>
                          <a:pt x="12979" y="11343"/>
                          <a:pt x="12854" y="11254"/>
                        </a:cubicBezTo>
                        <a:cubicBezTo>
                          <a:pt x="13023" y="11218"/>
                          <a:pt x="13202" y="11164"/>
                          <a:pt x="13371" y="11120"/>
                        </a:cubicBezTo>
                        <a:cubicBezTo>
                          <a:pt x="13710" y="11040"/>
                          <a:pt x="14040" y="10995"/>
                          <a:pt x="14388" y="10968"/>
                        </a:cubicBezTo>
                        <a:cubicBezTo>
                          <a:pt x="14530" y="10959"/>
                          <a:pt x="14670" y="10954"/>
                          <a:pt x="14810" y="10954"/>
                        </a:cubicBezTo>
                        <a:close/>
                        <a:moveTo>
                          <a:pt x="13993" y="11420"/>
                        </a:moveTo>
                        <a:cubicBezTo>
                          <a:pt x="14288" y="11420"/>
                          <a:pt x="14590" y="11450"/>
                          <a:pt x="14861" y="11450"/>
                        </a:cubicBezTo>
                        <a:cubicBezTo>
                          <a:pt x="15477" y="11450"/>
                          <a:pt x="16110" y="11557"/>
                          <a:pt x="16717" y="11664"/>
                        </a:cubicBezTo>
                        <a:cubicBezTo>
                          <a:pt x="17198" y="11744"/>
                          <a:pt x="17662" y="11842"/>
                          <a:pt x="18144" y="11905"/>
                        </a:cubicBezTo>
                        <a:cubicBezTo>
                          <a:pt x="18215" y="11914"/>
                          <a:pt x="18305" y="11923"/>
                          <a:pt x="18394" y="11923"/>
                        </a:cubicBezTo>
                        <a:cubicBezTo>
                          <a:pt x="17814" y="12137"/>
                          <a:pt x="17243" y="12378"/>
                          <a:pt x="16663" y="12601"/>
                        </a:cubicBezTo>
                        <a:cubicBezTo>
                          <a:pt x="15825" y="12601"/>
                          <a:pt x="15066" y="12467"/>
                          <a:pt x="14281" y="12110"/>
                        </a:cubicBezTo>
                        <a:cubicBezTo>
                          <a:pt x="13924" y="11950"/>
                          <a:pt x="13585" y="11744"/>
                          <a:pt x="13255" y="11530"/>
                        </a:cubicBezTo>
                        <a:cubicBezTo>
                          <a:pt x="13480" y="11443"/>
                          <a:pt x="13734" y="11420"/>
                          <a:pt x="13993" y="11420"/>
                        </a:cubicBezTo>
                        <a:close/>
                        <a:moveTo>
                          <a:pt x="31938" y="11296"/>
                        </a:moveTo>
                        <a:cubicBezTo>
                          <a:pt x="32593" y="11296"/>
                          <a:pt x="33272" y="11393"/>
                          <a:pt x="33890" y="11521"/>
                        </a:cubicBezTo>
                        <a:cubicBezTo>
                          <a:pt x="34693" y="11691"/>
                          <a:pt x="35469" y="12137"/>
                          <a:pt x="36174" y="12547"/>
                        </a:cubicBezTo>
                        <a:cubicBezTo>
                          <a:pt x="36477" y="12726"/>
                          <a:pt x="36816" y="12940"/>
                          <a:pt x="37173" y="13091"/>
                        </a:cubicBezTo>
                        <a:cubicBezTo>
                          <a:pt x="36744" y="13127"/>
                          <a:pt x="36316" y="13207"/>
                          <a:pt x="35906" y="13332"/>
                        </a:cubicBezTo>
                        <a:cubicBezTo>
                          <a:pt x="35831" y="13337"/>
                          <a:pt x="35755" y="13339"/>
                          <a:pt x="35680" y="13339"/>
                        </a:cubicBezTo>
                        <a:cubicBezTo>
                          <a:pt x="34895" y="13339"/>
                          <a:pt x="34094" y="13099"/>
                          <a:pt x="33346" y="12895"/>
                        </a:cubicBezTo>
                        <a:cubicBezTo>
                          <a:pt x="32329" y="12619"/>
                          <a:pt x="31356" y="12217"/>
                          <a:pt x="30348" y="11941"/>
                        </a:cubicBezTo>
                        <a:cubicBezTo>
                          <a:pt x="29965" y="11834"/>
                          <a:pt x="29590" y="11727"/>
                          <a:pt x="29197" y="11619"/>
                        </a:cubicBezTo>
                        <a:cubicBezTo>
                          <a:pt x="29367" y="11611"/>
                          <a:pt x="29527" y="11575"/>
                          <a:pt x="29697" y="11539"/>
                        </a:cubicBezTo>
                        <a:cubicBezTo>
                          <a:pt x="30179" y="11414"/>
                          <a:pt x="30705" y="11414"/>
                          <a:pt x="31196" y="11343"/>
                        </a:cubicBezTo>
                        <a:cubicBezTo>
                          <a:pt x="31436" y="11311"/>
                          <a:pt x="31686" y="11296"/>
                          <a:pt x="31938" y="11296"/>
                        </a:cubicBezTo>
                        <a:close/>
                        <a:moveTo>
                          <a:pt x="9562" y="11352"/>
                        </a:moveTo>
                        <a:lnTo>
                          <a:pt x="9562" y="11352"/>
                        </a:lnTo>
                        <a:cubicBezTo>
                          <a:pt x="10303" y="12119"/>
                          <a:pt x="9839" y="13466"/>
                          <a:pt x="8848" y="13796"/>
                        </a:cubicBezTo>
                        <a:cubicBezTo>
                          <a:pt x="8590" y="13680"/>
                          <a:pt x="8322" y="13564"/>
                          <a:pt x="8045" y="13457"/>
                        </a:cubicBezTo>
                        <a:cubicBezTo>
                          <a:pt x="8777" y="13341"/>
                          <a:pt x="9348" y="12984"/>
                          <a:pt x="9589" y="12235"/>
                        </a:cubicBezTo>
                        <a:cubicBezTo>
                          <a:pt x="9660" y="11985"/>
                          <a:pt x="9696" y="11602"/>
                          <a:pt x="9562" y="11352"/>
                        </a:cubicBezTo>
                        <a:close/>
                        <a:moveTo>
                          <a:pt x="10017" y="12030"/>
                        </a:moveTo>
                        <a:lnTo>
                          <a:pt x="10017" y="12030"/>
                        </a:lnTo>
                        <a:cubicBezTo>
                          <a:pt x="10178" y="12333"/>
                          <a:pt x="10401" y="12583"/>
                          <a:pt x="10285" y="13002"/>
                        </a:cubicBezTo>
                        <a:cubicBezTo>
                          <a:pt x="10169" y="13448"/>
                          <a:pt x="9785" y="13903"/>
                          <a:pt x="9330" y="14028"/>
                        </a:cubicBezTo>
                        <a:cubicBezTo>
                          <a:pt x="9223" y="13975"/>
                          <a:pt x="9107" y="13921"/>
                          <a:pt x="9000" y="13868"/>
                        </a:cubicBezTo>
                        <a:cubicBezTo>
                          <a:pt x="9428" y="13769"/>
                          <a:pt x="9758" y="13413"/>
                          <a:pt x="9919" y="12993"/>
                        </a:cubicBezTo>
                        <a:cubicBezTo>
                          <a:pt x="10044" y="12672"/>
                          <a:pt x="10079" y="12333"/>
                          <a:pt x="10017" y="12030"/>
                        </a:cubicBezTo>
                        <a:close/>
                        <a:moveTo>
                          <a:pt x="11569" y="13065"/>
                        </a:moveTo>
                        <a:cubicBezTo>
                          <a:pt x="11569" y="13065"/>
                          <a:pt x="11427" y="13377"/>
                          <a:pt x="11435" y="13555"/>
                        </a:cubicBezTo>
                        <a:cubicBezTo>
                          <a:pt x="11435" y="13707"/>
                          <a:pt x="11462" y="13859"/>
                          <a:pt x="11578" y="13975"/>
                        </a:cubicBezTo>
                        <a:cubicBezTo>
                          <a:pt x="11596" y="13992"/>
                          <a:pt x="11614" y="14010"/>
                          <a:pt x="11623" y="14019"/>
                        </a:cubicBezTo>
                        <a:cubicBezTo>
                          <a:pt x="11480" y="14028"/>
                          <a:pt x="11328" y="14046"/>
                          <a:pt x="11177" y="14055"/>
                        </a:cubicBezTo>
                        <a:cubicBezTo>
                          <a:pt x="11070" y="13600"/>
                          <a:pt x="11186" y="13341"/>
                          <a:pt x="11320" y="13207"/>
                        </a:cubicBezTo>
                        <a:cubicBezTo>
                          <a:pt x="11435" y="13091"/>
                          <a:pt x="11569" y="13065"/>
                          <a:pt x="11569" y="13065"/>
                        </a:cubicBezTo>
                        <a:close/>
                        <a:moveTo>
                          <a:pt x="9638" y="10261"/>
                        </a:moveTo>
                        <a:cubicBezTo>
                          <a:pt x="9839" y="10261"/>
                          <a:pt x="9963" y="10518"/>
                          <a:pt x="10026" y="10665"/>
                        </a:cubicBezTo>
                        <a:cubicBezTo>
                          <a:pt x="10079" y="10790"/>
                          <a:pt x="10187" y="10805"/>
                          <a:pt x="10308" y="10805"/>
                        </a:cubicBezTo>
                        <a:cubicBezTo>
                          <a:pt x="10349" y="10805"/>
                          <a:pt x="10391" y="10804"/>
                          <a:pt x="10433" y="10804"/>
                        </a:cubicBezTo>
                        <a:cubicBezTo>
                          <a:pt x="10518" y="10804"/>
                          <a:pt x="10603" y="10811"/>
                          <a:pt x="10677" y="10852"/>
                        </a:cubicBezTo>
                        <a:cubicBezTo>
                          <a:pt x="11266" y="11182"/>
                          <a:pt x="10713" y="11200"/>
                          <a:pt x="10909" y="11396"/>
                        </a:cubicBezTo>
                        <a:cubicBezTo>
                          <a:pt x="11052" y="11539"/>
                          <a:pt x="11204" y="11664"/>
                          <a:pt x="11346" y="11807"/>
                        </a:cubicBezTo>
                        <a:cubicBezTo>
                          <a:pt x="11774" y="12226"/>
                          <a:pt x="11105" y="12503"/>
                          <a:pt x="10891" y="12636"/>
                        </a:cubicBezTo>
                        <a:cubicBezTo>
                          <a:pt x="10856" y="12663"/>
                          <a:pt x="10865" y="12726"/>
                          <a:pt x="10909" y="12726"/>
                        </a:cubicBezTo>
                        <a:cubicBezTo>
                          <a:pt x="11195" y="12699"/>
                          <a:pt x="11480" y="12565"/>
                          <a:pt x="11596" y="12289"/>
                        </a:cubicBezTo>
                        <a:cubicBezTo>
                          <a:pt x="11662" y="12274"/>
                          <a:pt x="11727" y="12267"/>
                          <a:pt x="11791" y="12267"/>
                        </a:cubicBezTo>
                        <a:cubicBezTo>
                          <a:pt x="12006" y="12267"/>
                          <a:pt x="12209" y="12349"/>
                          <a:pt x="12381" y="12520"/>
                        </a:cubicBezTo>
                        <a:cubicBezTo>
                          <a:pt x="12497" y="12636"/>
                          <a:pt x="12568" y="12797"/>
                          <a:pt x="12604" y="12949"/>
                        </a:cubicBezTo>
                        <a:cubicBezTo>
                          <a:pt x="12631" y="13056"/>
                          <a:pt x="12622" y="13163"/>
                          <a:pt x="12604" y="13270"/>
                        </a:cubicBezTo>
                        <a:cubicBezTo>
                          <a:pt x="12588" y="13350"/>
                          <a:pt x="12550" y="13376"/>
                          <a:pt x="12506" y="13376"/>
                        </a:cubicBezTo>
                        <a:cubicBezTo>
                          <a:pt x="12432" y="13376"/>
                          <a:pt x="12340" y="13301"/>
                          <a:pt x="12301" y="13279"/>
                        </a:cubicBezTo>
                        <a:cubicBezTo>
                          <a:pt x="12185" y="13199"/>
                          <a:pt x="11867" y="12917"/>
                          <a:pt x="11661" y="12917"/>
                        </a:cubicBezTo>
                        <a:cubicBezTo>
                          <a:pt x="11615" y="12917"/>
                          <a:pt x="11574" y="12932"/>
                          <a:pt x="11543" y="12967"/>
                        </a:cubicBezTo>
                        <a:cubicBezTo>
                          <a:pt x="11537" y="12966"/>
                          <a:pt x="11531" y="12966"/>
                          <a:pt x="11525" y="12966"/>
                        </a:cubicBezTo>
                        <a:cubicBezTo>
                          <a:pt x="11346" y="12966"/>
                          <a:pt x="11209" y="13097"/>
                          <a:pt x="11114" y="13270"/>
                        </a:cubicBezTo>
                        <a:cubicBezTo>
                          <a:pt x="10972" y="13520"/>
                          <a:pt x="10954" y="13823"/>
                          <a:pt x="11088" y="14064"/>
                        </a:cubicBezTo>
                        <a:cubicBezTo>
                          <a:pt x="10650" y="14108"/>
                          <a:pt x="10213" y="14189"/>
                          <a:pt x="9776" y="14269"/>
                        </a:cubicBezTo>
                        <a:cubicBezTo>
                          <a:pt x="9660" y="14207"/>
                          <a:pt x="9544" y="14144"/>
                          <a:pt x="9428" y="14082"/>
                        </a:cubicBezTo>
                        <a:cubicBezTo>
                          <a:pt x="9830" y="14001"/>
                          <a:pt x="10142" y="13716"/>
                          <a:pt x="10311" y="13314"/>
                        </a:cubicBezTo>
                        <a:cubicBezTo>
                          <a:pt x="10401" y="13091"/>
                          <a:pt x="10454" y="12886"/>
                          <a:pt x="10427" y="12645"/>
                        </a:cubicBezTo>
                        <a:cubicBezTo>
                          <a:pt x="10383" y="12271"/>
                          <a:pt x="10044" y="12074"/>
                          <a:pt x="9928" y="11744"/>
                        </a:cubicBezTo>
                        <a:cubicBezTo>
                          <a:pt x="9928" y="11735"/>
                          <a:pt x="9919" y="11727"/>
                          <a:pt x="9910" y="11727"/>
                        </a:cubicBezTo>
                        <a:cubicBezTo>
                          <a:pt x="9812" y="11530"/>
                          <a:pt x="9669" y="11352"/>
                          <a:pt x="9455" y="11200"/>
                        </a:cubicBezTo>
                        <a:lnTo>
                          <a:pt x="9446" y="11200"/>
                        </a:lnTo>
                        <a:cubicBezTo>
                          <a:pt x="9371" y="11130"/>
                          <a:pt x="9287" y="11092"/>
                          <a:pt x="9201" y="11092"/>
                        </a:cubicBezTo>
                        <a:cubicBezTo>
                          <a:pt x="9124" y="11092"/>
                          <a:pt x="9045" y="11123"/>
                          <a:pt x="8973" y="11191"/>
                        </a:cubicBezTo>
                        <a:cubicBezTo>
                          <a:pt x="8908" y="11210"/>
                          <a:pt x="8848" y="11218"/>
                          <a:pt x="8792" y="11218"/>
                        </a:cubicBezTo>
                        <a:cubicBezTo>
                          <a:pt x="8292" y="11218"/>
                          <a:pt x="8194" y="10532"/>
                          <a:pt x="8813" y="10460"/>
                        </a:cubicBezTo>
                        <a:cubicBezTo>
                          <a:pt x="8838" y="10456"/>
                          <a:pt x="8860" y="10454"/>
                          <a:pt x="8881" y="10454"/>
                        </a:cubicBezTo>
                        <a:cubicBezTo>
                          <a:pt x="8964" y="10454"/>
                          <a:pt x="9020" y="10483"/>
                          <a:pt x="9098" y="10540"/>
                        </a:cubicBezTo>
                        <a:cubicBezTo>
                          <a:pt x="9106" y="10548"/>
                          <a:pt x="9116" y="10550"/>
                          <a:pt x="9128" y="10550"/>
                        </a:cubicBezTo>
                        <a:cubicBezTo>
                          <a:pt x="9143" y="10550"/>
                          <a:pt x="9159" y="10545"/>
                          <a:pt x="9170" y="10540"/>
                        </a:cubicBezTo>
                        <a:cubicBezTo>
                          <a:pt x="9286" y="10486"/>
                          <a:pt x="9348" y="10388"/>
                          <a:pt x="9455" y="10326"/>
                        </a:cubicBezTo>
                        <a:cubicBezTo>
                          <a:pt x="9522" y="10280"/>
                          <a:pt x="9583" y="10261"/>
                          <a:pt x="9638" y="10261"/>
                        </a:cubicBezTo>
                        <a:close/>
                        <a:moveTo>
                          <a:pt x="24101" y="10977"/>
                        </a:moveTo>
                        <a:cubicBezTo>
                          <a:pt x="25032" y="10977"/>
                          <a:pt x="25971" y="11097"/>
                          <a:pt x="26869" y="11263"/>
                        </a:cubicBezTo>
                        <a:cubicBezTo>
                          <a:pt x="27493" y="11379"/>
                          <a:pt x="28118" y="11548"/>
                          <a:pt x="28724" y="11718"/>
                        </a:cubicBezTo>
                        <a:cubicBezTo>
                          <a:pt x="29349" y="11896"/>
                          <a:pt x="30000" y="12021"/>
                          <a:pt x="30607" y="12244"/>
                        </a:cubicBezTo>
                        <a:cubicBezTo>
                          <a:pt x="31570" y="12592"/>
                          <a:pt x="32552" y="12895"/>
                          <a:pt x="33542" y="13163"/>
                        </a:cubicBezTo>
                        <a:cubicBezTo>
                          <a:pt x="34132" y="13319"/>
                          <a:pt x="34799" y="13475"/>
                          <a:pt x="35443" y="13475"/>
                        </a:cubicBezTo>
                        <a:cubicBezTo>
                          <a:pt x="35460" y="13475"/>
                          <a:pt x="35478" y="13475"/>
                          <a:pt x="35496" y="13475"/>
                        </a:cubicBezTo>
                        <a:lnTo>
                          <a:pt x="35496" y="13475"/>
                        </a:lnTo>
                        <a:cubicBezTo>
                          <a:pt x="35478" y="13484"/>
                          <a:pt x="35469" y="13484"/>
                          <a:pt x="35451" y="13493"/>
                        </a:cubicBezTo>
                        <a:cubicBezTo>
                          <a:pt x="35074" y="13571"/>
                          <a:pt x="34699" y="13609"/>
                          <a:pt x="34319" y="13609"/>
                        </a:cubicBezTo>
                        <a:cubicBezTo>
                          <a:pt x="33962" y="13609"/>
                          <a:pt x="33601" y="13576"/>
                          <a:pt x="33230" y="13511"/>
                        </a:cubicBezTo>
                        <a:cubicBezTo>
                          <a:pt x="32355" y="13359"/>
                          <a:pt x="31517" y="13083"/>
                          <a:pt x="30669" y="12877"/>
                        </a:cubicBezTo>
                        <a:cubicBezTo>
                          <a:pt x="28903" y="12440"/>
                          <a:pt x="27038" y="11905"/>
                          <a:pt x="25210" y="11905"/>
                        </a:cubicBezTo>
                        <a:cubicBezTo>
                          <a:pt x="23934" y="11905"/>
                          <a:pt x="22649" y="12199"/>
                          <a:pt x="21418" y="12512"/>
                        </a:cubicBezTo>
                        <a:cubicBezTo>
                          <a:pt x="20187" y="12815"/>
                          <a:pt x="18956" y="13145"/>
                          <a:pt x="17716" y="13448"/>
                        </a:cubicBezTo>
                        <a:cubicBezTo>
                          <a:pt x="16538" y="13743"/>
                          <a:pt x="15334" y="13903"/>
                          <a:pt x="14147" y="14153"/>
                        </a:cubicBezTo>
                        <a:cubicBezTo>
                          <a:pt x="12881" y="14412"/>
                          <a:pt x="11614" y="14438"/>
                          <a:pt x="10338" y="14590"/>
                        </a:cubicBezTo>
                        <a:cubicBezTo>
                          <a:pt x="10240" y="14528"/>
                          <a:pt x="10133" y="14474"/>
                          <a:pt x="10035" y="14412"/>
                        </a:cubicBezTo>
                        <a:cubicBezTo>
                          <a:pt x="9990" y="14385"/>
                          <a:pt x="9946" y="14367"/>
                          <a:pt x="9901" y="14340"/>
                        </a:cubicBezTo>
                        <a:cubicBezTo>
                          <a:pt x="10847" y="14224"/>
                          <a:pt x="11810" y="14215"/>
                          <a:pt x="12738" y="14037"/>
                        </a:cubicBezTo>
                        <a:cubicBezTo>
                          <a:pt x="13889" y="13814"/>
                          <a:pt x="14977" y="13341"/>
                          <a:pt x="16092" y="13002"/>
                        </a:cubicBezTo>
                        <a:cubicBezTo>
                          <a:pt x="16619" y="12851"/>
                          <a:pt x="17118" y="12628"/>
                          <a:pt x="17627" y="12422"/>
                        </a:cubicBezTo>
                        <a:cubicBezTo>
                          <a:pt x="18135" y="12226"/>
                          <a:pt x="18653" y="12074"/>
                          <a:pt x="19170" y="11896"/>
                        </a:cubicBezTo>
                        <a:cubicBezTo>
                          <a:pt x="19687" y="11709"/>
                          <a:pt x="20241" y="11602"/>
                          <a:pt x="20785" y="11468"/>
                        </a:cubicBezTo>
                        <a:cubicBezTo>
                          <a:pt x="21516" y="11298"/>
                          <a:pt x="22248" y="11129"/>
                          <a:pt x="22988" y="11040"/>
                        </a:cubicBezTo>
                        <a:cubicBezTo>
                          <a:pt x="23356" y="10996"/>
                          <a:pt x="23728" y="10977"/>
                          <a:pt x="24101" y="10977"/>
                        </a:cubicBezTo>
                        <a:close/>
                        <a:moveTo>
                          <a:pt x="25445" y="12047"/>
                        </a:moveTo>
                        <a:cubicBezTo>
                          <a:pt x="26481" y="12047"/>
                          <a:pt x="27565" y="12284"/>
                          <a:pt x="28573" y="12512"/>
                        </a:cubicBezTo>
                        <a:cubicBezTo>
                          <a:pt x="29358" y="12690"/>
                          <a:pt x="30134" y="12868"/>
                          <a:pt x="30910" y="13065"/>
                        </a:cubicBezTo>
                        <a:cubicBezTo>
                          <a:pt x="31784" y="13279"/>
                          <a:pt x="32641" y="13555"/>
                          <a:pt x="33542" y="13662"/>
                        </a:cubicBezTo>
                        <a:cubicBezTo>
                          <a:pt x="33751" y="13692"/>
                          <a:pt x="33958" y="13706"/>
                          <a:pt x="34163" y="13706"/>
                        </a:cubicBezTo>
                        <a:cubicBezTo>
                          <a:pt x="34517" y="13706"/>
                          <a:pt x="34866" y="13664"/>
                          <a:pt x="35210" y="13591"/>
                        </a:cubicBezTo>
                        <a:lnTo>
                          <a:pt x="35210" y="13591"/>
                        </a:lnTo>
                        <a:cubicBezTo>
                          <a:pt x="34925" y="13725"/>
                          <a:pt x="34648" y="13876"/>
                          <a:pt x="34380" y="14037"/>
                        </a:cubicBezTo>
                        <a:cubicBezTo>
                          <a:pt x="33849" y="14112"/>
                          <a:pt x="33314" y="14145"/>
                          <a:pt x="32779" y="14145"/>
                        </a:cubicBezTo>
                        <a:cubicBezTo>
                          <a:pt x="31096" y="14145"/>
                          <a:pt x="29403" y="13826"/>
                          <a:pt x="27752" y="13529"/>
                        </a:cubicBezTo>
                        <a:cubicBezTo>
                          <a:pt x="26666" y="13333"/>
                          <a:pt x="25523" y="13170"/>
                          <a:pt x="24408" y="13170"/>
                        </a:cubicBezTo>
                        <a:cubicBezTo>
                          <a:pt x="24351" y="13170"/>
                          <a:pt x="24294" y="13171"/>
                          <a:pt x="24237" y="13172"/>
                        </a:cubicBezTo>
                        <a:cubicBezTo>
                          <a:pt x="23176" y="13190"/>
                          <a:pt x="22105" y="13457"/>
                          <a:pt x="21070" y="13698"/>
                        </a:cubicBezTo>
                        <a:cubicBezTo>
                          <a:pt x="19661" y="14028"/>
                          <a:pt x="18224" y="14296"/>
                          <a:pt x="16788" y="14537"/>
                        </a:cubicBezTo>
                        <a:cubicBezTo>
                          <a:pt x="15994" y="14670"/>
                          <a:pt x="15200" y="14813"/>
                          <a:pt x="14406" y="14956"/>
                        </a:cubicBezTo>
                        <a:cubicBezTo>
                          <a:pt x="13759" y="15069"/>
                          <a:pt x="13122" y="15114"/>
                          <a:pt x="12483" y="15114"/>
                        </a:cubicBezTo>
                        <a:cubicBezTo>
                          <a:pt x="12064" y="15114"/>
                          <a:pt x="11645" y="15095"/>
                          <a:pt x="11221" y="15063"/>
                        </a:cubicBezTo>
                        <a:cubicBezTo>
                          <a:pt x="10954" y="14929"/>
                          <a:pt x="10686" y="14786"/>
                          <a:pt x="10427" y="14635"/>
                        </a:cubicBezTo>
                        <a:lnTo>
                          <a:pt x="10427" y="14635"/>
                        </a:lnTo>
                        <a:cubicBezTo>
                          <a:pt x="10667" y="14658"/>
                          <a:pt x="10911" y="14668"/>
                          <a:pt x="11156" y="14668"/>
                        </a:cubicBezTo>
                        <a:cubicBezTo>
                          <a:pt x="12061" y="14668"/>
                          <a:pt x="12992" y="14529"/>
                          <a:pt x="13862" y="14367"/>
                        </a:cubicBezTo>
                        <a:cubicBezTo>
                          <a:pt x="15057" y="14135"/>
                          <a:pt x="16253" y="13912"/>
                          <a:pt x="17448" y="13671"/>
                        </a:cubicBezTo>
                        <a:cubicBezTo>
                          <a:pt x="20089" y="13136"/>
                          <a:pt x="22658" y="12057"/>
                          <a:pt x="25388" y="12048"/>
                        </a:cubicBezTo>
                        <a:cubicBezTo>
                          <a:pt x="25407" y="12048"/>
                          <a:pt x="25426" y="12047"/>
                          <a:pt x="25445" y="12047"/>
                        </a:cubicBezTo>
                        <a:close/>
                        <a:moveTo>
                          <a:pt x="24469" y="13330"/>
                        </a:moveTo>
                        <a:cubicBezTo>
                          <a:pt x="25385" y="13330"/>
                          <a:pt x="26301" y="13472"/>
                          <a:pt x="27208" y="13609"/>
                        </a:cubicBezTo>
                        <a:cubicBezTo>
                          <a:pt x="27797" y="13689"/>
                          <a:pt x="28377" y="13796"/>
                          <a:pt x="28965" y="13885"/>
                        </a:cubicBezTo>
                        <a:cubicBezTo>
                          <a:pt x="28329" y="13807"/>
                          <a:pt x="27693" y="13772"/>
                          <a:pt x="27058" y="13772"/>
                        </a:cubicBezTo>
                        <a:cubicBezTo>
                          <a:pt x="24564" y="13772"/>
                          <a:pt x="22083" y="14320"/>
                          <a:pt x="19687" y="15009"/>
                        </a:cubicBezTo>
                        <a:cubicBezTo>
                          <a:pt x="18456" y="15357"/>
                          <a:pt x="17198" y="15786"/>
                          <a:pt x="15914" y="15848"/>
                        </a:cubicBezTo>
                        <a:cubicBezTo>
                          <a:pt x="15658" y="15863"/>
                          <a:pt x="15402" y="15870"/>
                          <a:pt x="15146" y="15870"/>
                        </a:cubicBezTo>
                        <a:cubicBezTo>
                          <a:pt x="14652" y="15870"/>
                          <a:pt x="14159" y="15845"/>
                          <a:pt x="13666" y="15803"/>
                        </a:cubicBezTo>
                        <a:cubicBezTo>
                          <a:pt x="13318" y="15768"/>
                          <a:pt x="12934" y="15759"/>
                          <a:pt x="12568" y="15696"/>
                        </a:cubicBezTo>
                        <a:cubicBezTo>
                          <a:pt x="12140" y="15518"/>
                          <a:pt x="11730" y="15322"/>
                          <a:pt x="11320" y="15116"/>
                        </a:cubicBezTo>
                        <a:lnTo>
                          <a:pt x="11320" y="15116"/>
                        </a:lnTo>
                        <a:cubicBezTo>
                          <a:pt x="11819" y="15194"/>
                          <a:pt x="12302" y="15244"/>
                          <a:pt x="12808" y="15244"/>
                        </a:cubicBezTo>
                        <a:cubicBezTo>
                          <a:pt x="12943" y="15244"/>
                          <a:pt x="13080" y="15240"/>
                          <a:pt x="13220" y="15232"/>
                        </a:cubicBezTo>
                        <a:cubicBezTo>
                          <a:pt x="14156" y="15179"/>
                          <a:pt x="15075" y="14992"/>
                          <a:pt x="16003" y="14831"/>
                        </a:cubicBezTo>
                        <a:cubicBezTo>
                          <a:pt x="17484" y="14590"/>
                          <a:pt x="18956" y="14331"/>
                          <a:pt x="20419" y="14019"/>
                        </a:cubicBezTo>
                        <a:cubicBezTo>
                          <a:pt x="21436" y="13796"/>
                          <a:pt x="22435" y="13529"/>
                          <a:pt x="23461" y="13395"/>
                        </a:cubicBezTo>
                        <a:cubicBezTo>
                          <a:pt x="23797" y="13349"/>
                          <a:pt x="24133" y="13330"/>
                          <a:pt x="24469" y="13330"/>
                        </a:cubicBezTo>
                        <a:close/>
                        <a:moveTo>
                          <a:pt x="27135" y="13895"/>
                        </a:moveTo>
                        <a:cubicBezTo>
                          <a:pt x="27926" y="13895"/>
                          <a:pt x="28718" y="13936"/>
                          <a:pt x="29510" y="14010"/>
                        </a:cubicBezTo>
                        <a:cubicBezTo>
                          <a:pt x="29424" y="14009"/>
                          <a:pt x="29339" y="14009"/>
                          <a:pt x="29254" y="14009"/>
                        </a:cubicBezTo>
                        <a:cubicBezTo>
                          <a:pt x="27473" y="14009"/>
                          <a:pt x="25683" y="14194"/>
                          <a:pt x="24023" y="14867"/>
                        </a:cubicBezTo>
                        <a:cubicBezTo>
                          <a:pt x="22114" y="15643"/>
                          <a:pt x="20196" y="16392"/>
                          <a:pt x="18153" y="16651"/>
                        </a:cubicBezTo>
                        <a:cubicBezTo>
                          <a:pt x="17828" y="16677"/>
                          <a:pt x="17504" y="16690"/>
                          <a:pt x="17183" y="16690"/>
                        </a:cubicBezTo>
                        <a:cubicBezTo>
                          <a:pt x="16173" y="16690"/>
                          <a:pt x="15178" y="16558"/>
                          <a:pt x="14183" y="16267"/>
                        </a:cubicBezTo>
                        <a:cubicBezTo>
                          <a:pt x="13701" y="16133"/>
                          <a:pt x="13238" y="15973"/>
                          <a:pt x="12774" y="15786"/>
                        </a:cubicBezTo>
                        <a:lnTo>
                          <a:pt x="12774" y="15786"/>
                        </a:lnTo>
                        <a:cubicBezTo>
                          <a:pt x="12943" y="15812"/>
                          <a:pt x="13113" y="15839"/>
                          <a:pt x="13273" y="15857"/>
                        </a:cubicBezTo>
                        <a:cubicBezTo>
                          <a:pt x="13978" y="15964"/>
                          <a:pt x="14701" y="15973"/>
                          <a:pt x="15405" y="15973"/>
                        </a:cubicBezTo>
                        <a:cubicBezTo>
                          <a:pt x="16681" y="15964"/>
                          <a:pt x="17885" y="15625"/>
                          <a:pt x="19108" y="15286"/>
                        </a:cubicBezTo>
                        <a:cubicBezTo>
                          <a:pt x="20678" y="14840"/>
                          <a:pt x="22230" y="14394"/>
                          <a:pt x="23845" y="14144"/>
                        </a:cubicBezTo>
                        <a:cubicBezTo>
                          <a:pt x="24939" y="13973"/>
                          <a:pt x="26036" y="13895"/>
                          <a:pt x="27135" y="13895"/>
                        </a:cubicBezTo>
                        <a:close/>
                        <a:moveTo>
                          <a:pt x="15158" y="1"/>
                        </a:moveTo>
                        <a:cubicBezTo>
                          <a:pt x="15083" y="1"/>
                          <a:pt x="15002" y="9"/>
                          <a:pt x="14915" y="22"/>
                        </a:cubicBezTo>
                        <a:cubicBezTo>
                          <a:pt x="14210" y="129"/>
                          <a:pt x="13318" y="638"/>
                          <a:pt x="13478" y="1494"/>
                        </a:cubicBezTo>
                        <a:cubicBezTo>
                          <a:pt x="13523" y="1699"/>
                          <a:pt x="13559" y="1887"/>
                          <a:pt x="13657" y="2065"/>
                        </a:cubicBezTo>
                        <a:cubicBezTo>
                          <a:pt x="13657" y="2065"/>
                          <a:pt x="13657" y="2065"/>
                          <a:pt x="13657" y="2065"/>
                        </a:cubicBezTo>
                        <a:cubicBezTo>
                          <a:pt x="13662" y="2065"/>
                          <a:pt x="13764" y="2244"/>
                          <a:pt x="13782" y="2261"/>
                        </a:cubicBezTo>
                        <a:cubicBezTo>
                          <a:pt x="13880" y="2342"/>
                          <a:pt x="13898" y="2306"/>
                          <a:pt x="13782" y="2386"/>
                        </a:cubicBezTo>
                        <a:cubicBezTo>
                          <a:pt x="13577" y="2529"/>
                          <a:pt x="13505" y="2868"/>
                          <a:pt x="13514" y="3091"/>
                        </a:cubicBezTo>
                        <a:cubicBezTo>
                          <a:pt x="13519" y="3381"/>
                          <a:pt x="13720" y="3500"/>
                          <a:pt x="13947" y="3500"/>
                        </a:cubicBezTo>
                        <a:cubicBezTo>
                          <a:pt x="14168" y="3500"/>
                          <a:pt x="14412" y="3387"/>
                          <a:pt x="14522" y="3207"/>
                        </a:cubicBezTo>
                        <a:cubicBezTo>
                          <a:pt x="14629" y="3037"/>
                          <a:pt x="14701" y="2779"/>
                          <a:pt x="14718" y="2547"/>
                        </a:cubicBezTo>
                        <a:cubicBezTo>
                          <a:pt x="15245" y="3011"/>
                          <a:pt x="15182" y="3885"/>
                          <a:pt x="14924" y="4465"/>
                        </a:cubicBezTo>
                        <a:cubicBezTo>
                          <a:pt x="12729" y="5553"/>
                          <a:pt x="11320" y="7819"/>
                          <a:pt x="8857" y="8488"/>
                        </a:cubicBezTo>
                        <a:cubicBezTo>
                          <a:pt x="8518" y="8337"/>
                          <a:pt x="8179" y="8203"/>
                          <a:pt x="7831" y="8078"/>
                        </a:cubicBezTo>
                        <a:cubicBezTo>
                          <a:pt x="6829" y="7723"/>
                          <a:pt x="5780" y="7551"/>
                          <a:pt x="4733" y="7551"/>
                        </a:cubicBezTo>
                        <a:cubicBezTo>
                          <a:pt x="3095" y="7551"/>
                          <a:pt x="1460" y="7970"/>
                          <a:pt x="8" y="8765"/>
                        </a:cubicBezTo>
                        <a:cubicBezTo>
                          <a:pt x="0" y="8765"/>
                          <a:pt x="5" y="8776"/>
                          <a:pt x="11" y="8776"/>
                        </a:cubicBezTo>
                        <a:cubicBezTo>
                          <a:pt x="13" y="8776"/>
                          <a:pt x="15" y="8775"/>
                          <a:pt x="17" y="8774"/>
                        </a:cubicBezTo>
                        <a:cubicBezTo>
                          <a:pt x="1346" y="8131"/>
                          <a:pt x="2898" y="7739"/>
                          <a:pt x="4379" y="7676"/>
                        </a:cubicBezTo>
                        <a:cubicBezTo>
                          <a:pt x="4485" y="7672"/>
                          <a:pt x="4590" y="7669"/>
                          <a:pt x="4696" y="7669"/>
                        </a:cubicBezTo>
                        <a:cubicBezTo>
                          <a:pt x="6007" y="7669"/>
                          <a:pt x="7303" y="8021"/>
                          <a:pt x="8500" y="8533"/>
                        </a:cubicBezTo>
                        <a:cubicBezTo>
                          <a:pt x="9999" y="9175"/>
                          <a:pt x="11177" y="10263"/>
                          <a:pt x="12470" y="11218"/>
                        </a:cubicBezTo>
                        <a:cubicBezTo>
                          <a:pt x="12256" y="11093"/>
                          <a:pt x="12033" y="10959"/>
                          <a:pt x="11819" y="10834"/>
                        </a:cubicBezTo>
                        <a:cubicBezTo>
                          <a:pt x="10686" y="10156"/>
                          <a:pt x="9553" y="9478"/>
                          <a:pt x="8331" y="8970"/>
                        </a:cubicBezTo>
                        <a:cubicBezTo>
                          <a:pt x="7057" y="8438"/>
                          <a:pt x="5777" y="8032"/>
                          <a:pt x="4421" y="8032"/>
                        </a:cubicBezTo>
                        <a:cubicBezTo>
                          <a:pt x="4163" y="8032"/>
                          <a:pt x="3903" y="8046"/>
                          <a:pt x="3639" y="8078"/>
                        </a:cubicBezTo>
                        <a:cubicBezTo>
                          <a:pt x="2969" y="8158"/>
                          <a:pt x="2309" y="8310"/>
                          <a:pt x="1658" y="8470"/>
                        </a:cubicBezTo>
                        <a:cubicBezTo>
                          <a:pt x="1221" y="8568"/>
                          <a:pt x="766" y="8667"/>
                          <a:pt x="373" y="8872"/>
                        </a:cubicBezTo>
                        <a:cubicBezTo>
                          <a:pt x="356" y="8881"/>
                          <a:pt x="364" y="8899"/>
                          <a:pt x="382" y="8899"/>
                        </a:cubicBezTo>
                        <a:cubicBezTo>
                          <a:pt x="1435" y="8497"/>
                          <a:pt x="2657" y="8328"/>
                          <a:pt x="3763" y="8194"/>
                        </a:cubicBezTo>
                        <a:cubicBezTo>
                          <a:pt x="3997" y="8166"/>
                          <a:pt x="4230" y="8153"/>
                          <a:pt x="4461" y="8153"/>
                        </a:cubicBezTo>
                        <a:cubicBezTo>
                          <a:pt x="5954" y="8153"/>
                          <a:pt x="7399" y="8690"/>
                          <a:pt x="8750" y="9300"/>
                        </a:cubicBezTo>
                        <a:cubicBezTo>
                          <a:pt x="9901" y="9817"/>
                          <a:pt x="10972" y="10486"/>
                          <a:pt x="12051" y="11129"/>
                        </a:cubicBezTo>
                        <a:cubicBezTo>
                          <a:pt x="12560" y="11441"/>
                          <a:pt x="13077" y="11735"/>
                          <a:pt x="13603" y="12021"/>
                        </a:cubicBezTo>
                        <a:cubicBezTo>
                          <a:pt x="13889" y="12173"/>
                          <a:pt x="14183" y="12360"/>
                          <a:pt x="14495" y="12431"/>
                        </a:cubicBezTo>
                        <a:cubicBezTo>
                          <a:pt x="14498" y="12434"/>
                          <a:pt x="14501" y="12435"/>
                          <a:pt x="14504" y="12435"/>
                        </a:cubicBezTo>
                        <a:cubicBezTo>
                          <a:pt x="14510" y="12435"/>
                          <a:pt x="14516" y="12431"/>
                          <a:pt x="14522" y="12431"/>
                        </a:cubicBezTo>
                        <a:cubicBezTo>
                          <a:pt x="15048" y="12638"/>
                          <a:pt x="15599" y="12762"/>
                          <a:pt x="16159" y="12762"/>
                        </a:cubicBezTo>
                        <a:cubicBezTo>
                          <a:pt x="16175" y="12762"/>
                          <a:pt x="16192" y="12762"/>
                          <a:pt x="16208" y="12761"/>
                        </a:cubicBezTo>
                        <a:lnTo>
                          <a:pt x="16208" y="12761"/>
                        </a:lnTo>
                        <a:cubicBezTo>
                          <a:pt x="15102" y="13154"/>
                          <a:pt x="13978" y="13573"/>
                          <a:pt x="12845" y="13850"/>
                        </a:cubicBezTo>
                        <a:cubicBezTo>
                          <a:pt x="12515" y="13930"/>
                          <a:pt x="12185" y="13966"/>
                          <a:pt x="11855" y="14001"/>
                        </a:cubicBezTo>
                        <a:cubicBezTo>
                          <a:pt x="11766" y="13975"/>
                          <a:pt x="11694" y="13939"/>
                          <a:pt x="11632" y="13850"/>
                        </a:cubicBezTo>
                        <a:cubicBezTo>
                          <a:pt x="11569" y="13760"/>
                          <a:pt x="11569" y="13618"/>
                          <a:pt x="11551" y="13511"/>
                        </a:cubicBezTo>
                        <a:cubicBezTo>
                          <a:pt x="11534" y="13350"/>
                          <a:pt x="11551" y="13172"/>
                          <a:pt x="11667" y="13065"/>
                        </a:cubicBezTo>
                        <a:cubicBezTo>
                          <a:pt x="11899" y="13118"/>
                          <a:pt x="12247" y="13493"/>
                          <a:pt x="12408" y="13529"/>
                        </a:cubicBezTo>
                        <a:cubicBezTo>
                          <a:pt x="12440" y="13536"/>
                          <a:pt x="12469" y="13540"/>
                          <a:pt x="12497" y="13540"/>
                        </a:cubicBezTo>
                        <a:cubicBezTo>
                          <a:pt x="12719" y="13540"/>
                          <a:pt x="12782" y="13296"/>
                          <a:pt x="12774" y="13074"/>
                        </a:cubicBezTo>
                        <a:cubicBezTo>
                          <a:pt x="12765" y="12744"/>
                          <a:pt x="12542" y="12449"/>
                          <a:pt x="12283" y="12280"/>
                        </a:cubicBezTo>
                        <a:cubicBezTo>
                          <a:pt x="12161" y="12200"/>
                          <a:pt x="12030" y="12168"/>
                          <a:pt x="11896" y="12168"/>
                        </a:cubicBezTo>
                        <a:cubicBezTo>
                          <a:pt x="11805" y="12168"/>
                          <a:pt x="11713" y="12183"/>
                          <a:pt x="11623" y="12208"/>
                        </a:cubicBezTo>
                        <a:cubicBezTo>
                          <a:pt x="11739" y="11789"/>
                          <a:pt x="11355" y="11593"/>
                          <a:pt x="11079" y="11325"/>
                        </a:cubicBezTo>
                        <a:cubicBezTo>
                          <a:pt x="11070" y="11316"/>
                          <a:pt x="11123" y="11236"/>
                          <a:pt x="11105" y="11173"/>
                        </a:cubicBezTo>
                        <a:cubicBezTo>
                          <a:pt x="11061" y="11013"/>
                          <a:pt x="10998" y="10906"/>
                          <a:pt x="10873" y="10790"/>
                        </a:cubicBezTo>
                        <a:cubicBezTo>
                          <a:pt x="10784" y="10710"/>
                          <a:pt x="10633" y="10602"/>
                          <a:pt x="10499" y="10594"/>
                        </a:cubicBezTo>
                        <a:cubicBezTo>
                          <a:pt x="10473" y="10591"/>
                          <a:pt x="10450" y="10590"/>
                          <a:pt x="10427" y="10590"/>
                        </a:cubicBezTo>
                        <a:cubicBezTo>
                          <a:pt x="10388" y="10590"/>
                          <a:pt x="10354" y="10593"/>
                          <a:pt x="10324" y="10593"/>
                        </a:cubicBezTo>
                        <a:cubicBezTo>
                          <a:pt x="10246" y="10593"/>
                          <a:pt x="10192" y="10577"/>
                          <a:pt x="10142" y="10460"/>
                        </a:cubicBezTo>
                        <a:cubicBezTo>
                          <a:pt x="10055" y="10279"/>
                          <a:pt x="9833" y="10109"/>
                          <a:pt x="9619" y="10109"/>
                        </a:cubicBezTo>
                        <a:cubicBezTo>
                          <a:pt x="9569" y="10109"/>
                          <a:pt x="9520" y="10118"/>
                          <a:pt x="9473" y="10139"/>
                        </a:cubicBezTo>
                        <a:cubicBezTo>
                          <a:pt x="9396" y="10177"/>
                          <a:pt x="9234" y="10321"/>
                          <a:pt x="9127" y="10321"/>
                        </a:cubicBezTo>
                        <a:cubicBezTo>
                          <a:pt x="9110" y="10321"/>
                          <a:pt x="9094" y="10317"/>
                          <a:pt x="9080" y="10308"/>
                        </a:cubicBezTo>
                        <a:cubicBezTo>
                          <a:pt x="9044" y="10289"/>
                          <a:pt x="8998" y="10281"/>
                          <a:pt x="8946" y="10281"/>
                        </a:cubicBezTo>
                        <a:cubicBezTo>
                          <a:pt x="8804" y="10281"/>
                          <a:pt x="8623" y="10338"/>
                          <a:pt x="8518" y="10371"/>
                        </a:cubicBezTo>
                        <a:cubicBezTo>
                          <a:pt x="7885" y="10584"/>
                          <a:pt x="8211" y="11313"/>
                          <a:pt x="8726" y="11313"/>
                        </a:cubicBezTo>
                        <a:cubicBezTo>
                          <a:pt x="8813" y="11313"/>
                          <a:pt x="8906" y="11293"/>
                          <a:pt x="9000" y="11245"/>
                        </a:cubicBezTo>
                        <a:cubicBezTo>
                          <a:pt x="9031" y="11241"/>
                          <a:pt x="9061" y="11239"/>
                          <a:pt x="9089" y="11239"/>
                        </a:cubicBezTo>
                        <a:cubicBezTo>
                          <a:pt x="9605" y="11239"/>
                          <a:pt x="9505" y="11920"/>
                          <a:pt x="9446" y="12199"/>
                        </a:cubicBezTo>
                        <a:cubicBezTo>
                          <a:pt x="9384" y="12458"/>
                          <a:pt x="9241" y="12690"/>
                          <a:pt x="9062" y="12886"/>
                        </a:cubicBezTo>
                        <a:cubicBezTo>
                          <a:pt x="8813" y="13172"/>
                          <a:pt x="8340" y="13341"/>
                          <a:pt x="7947" y="13421"/>
                        </a:cubicBezTo>
                        <a:cubicBezTo>
                          <a:pt x="6866" y="13015"/>
                          <a:pt x="5714" y="12749"/>
                          <a:pt x="4587" y="12749"/>
                        </a:cubicBezTo>
                        <a:cubicBezTo>
                          <a:pt x="4106" y="12749"/>
                          <a:pt x="3630" y="12797"/>
                          <a:pt x="3166" y="12904"/>
                        </a:cubicBezTo>
                        <a:cubicBezTo>
                          <a:pt x="3124" y="12912"/>
                          <a:pt x="3137" y="12967"/>
                          <a:pt x="3175" y="12967"/>
                        </a:cubicBezTo>
                        <a:cubicBezTo>
                          <a:pt x="3178" y="12967"/>
                          <a:pt x="3181" y="12967"/>
                          <a:pt x="3184" y="12967"/>
                        </a:cubicBezTo>
                        <a:cubicBezTo>
                          <a:pt x="3627" y="12871"/>
                          <a:pt x="4069" y="12828"/>
                          <a:pt x="4508" y="12828"/>
                        </a:cubicBezTo>
                        <a:cubicBezTo>
                          <a:pt x="6692" y="12828"/>
                          <a:pt x="8805" y="13900"/>
                          <a:pt x="10677" y="14947"/>
                        </a:cubicBezTo>
                        <a:cubicBezTo>
                          <a:pt x="12566" y="16000"/>
                          <a:pt x="14759" y="16870"/>
                          <a:pt x="16958" y="16870"/>
                        </a:cubicBezTo>
                        <a:cubicBezTo>
                          <a:pt x="17366" y="16870"/>
                          <a:pt x="17774" y="16840"/>
                          <a:pt x="18180" y="16776"/>
                        </a:cubicBezTo>
                        <a:cubicBezTo>
                          <a:pt x="18840" y="16731"/>
                          <a:pt x="19518" y="16588"/>
                          <a:pt x="20134" y="16437"/>
                        </a:cubicBezTo>
                        <a:cubicBezTo>
                          <a:pt x="20785" y="16285"/>
                          <a:pt x="21409" y="16044"/>
                          <a:pt x="22034" y="15803"/>
                        </a:cubicBezTo>
                        <a:cubicBezTo>
                          <a:pt x="22631" y="15580"/>
                          <a:pt x="23220" y="15268"/>
                          <a:pt x="23836" y="15090"/>
                        </a:cubicBezTo>
                        <a:cubicBezTo>
                          <a:pt x="25085" y="14733"/>
                          <a:pt x="26316" y="14233"/>
                          <a:pt x="27645" y="14215"/>
                        </a:cubicBezTo>
                        <a:cubicBezTo>
                          <a:pt x="28323" y="14207"/>
                          <a:pt x="29001" y="14153"/>
                          <a:pt x="29679" y="14135"/>
                        </a:cubicBezTo>
                        <a:cubicBezTo>
                          <a:pt x="29792" y="14129"/>
                          <a:pt x="29905" y="14127"/>
                          <a:pt x="30018" y="14127"/>
                        </a:cubicBezTo>
                        <a:cubicBezTo>
                          <a:pt x="30244" y="14127"/>
                          <a:pt x="30470" y="14135"/>
                          <a:pt x="30696" y="14135"/>
                        </a:cubicBezTo>
                        <a:cubicBezTo>
                          <a:pt x="31297" y="14209"/>
                          <a:pt x="31900" y="14256"/>
                          <a:pt x="32508" y="14256"/>
                        </a:cubicBezTo>
                        <a:cubicBezTo>
                          <a:pt x="33001" y="14256"/>
                          <a:pt x="33497" y="14225"/>
                          <a:pt x="33997" y="14153"/>
                        </a:cubicBezTo>
                        <a:cubicBezTo>
                          <a:pt x="34086" y="14144"/>
                          <a:pt x="34175" y="14126"/>
                          <a:pt x="34264" y="14108"/>
                        </a:cubicBezTo>
                        <a:lnTo>
                          <a:pt x="34264" y="14108"/>
                        </a:lnTo>
                        <a:cubicBezTo>
                          <a:pt x="33845" y="14367"/>
                          <a:pt x="33426" y="14644"/>
                          <a:pt x="32980" y="14876"/>
                        </a:cubicBezTo>
                        <a:cubicBezTo>
                          <a:pt x="32507" y="15125"/>
                          <a:pt x="32088" y="15438"/>
                          <a:pt x="31579" y="15616"/>
                        </a:cubicBezTo>
                        <a:cubicBezTo>
                          <a:pt x="31089" y="15794"/>
                          <a:pt x="30607" y="15919"/>
                          <a:pt x="30098" y="16026"/>
                        </a:cubicBezTo>
                        <a:cubicBezTo>
                          <a:pt x="30072" y="16035"/>
                          <a:pt x="30080" y="16071"/>
                          <a:pt x="30107" y="16071"/>
                        </a:cubicBezTo>
                        <a:cubicBezTo>
                          <a:pt x="30571" y="15991"/>
                          <a:pt x="31035" y="15919"/>
                          <a:pt x="31490" y="15777"/>
                        </a:cubicBezTo>
                        <a:cubicBezTo>
                          <a:pt x="31927" y="15634"/>
                          <a:pt x="32284" y="15420"/>
                          <a:pt x="32685" y="15206"/>
                        </a:cubicBezTo>
                        <a:cubicBezTo>
                          <a:pt x="33622" y="14688"/>
                          <a:pt x="34487" y="14046"/>
                          <a:pt x="35487" y="13636"/>
                        </a:cubicBezTo>
                        <a:cubicBezTo>
                          <a:pt x="36125" y="13373"/>
                          <a:pt x="36776" y="13268"/>
                          <a:pt x="37434" y="13268"/>
                        </a:cubicBezTo>
                        <a:cubicBezTo>
                          <a:pt x="37558" y="13268"/>
                          <a:pt x="37682" y="13272"/>
                          <a:pt x="37806" y="13279"/>
                        </a:cubicBezTo>
                        <a:cubicBezTo>
                          <a:pt x="37877" y="13288"/>
                          <a:pt x="37949" y="13297"/>
                          <a:pt x="38020" y="13297"/>
                        </a:cubicBezTo>
                        <a:cubicBezTo>
                          <a:pt x="38270" y="13314"/>
                          <a:pt x="38520" y="13350"/>
                          <a:pt x="38778" y="13404"/>
                        </a:cubicBezTo>
                        <a:cubicBezTo>
                          <a:pt x="39139" y="13467"/>
                          <a:pt x="39521" y="13519"/>
                          <a:pt x="39899" y="13519"/>
                        </a:cubicBezTo>
                        <a:cubicBezTo>
                          <a:pt x="40315" y="13519"/>
                          <a:pt x="40728" y="13456"/>
                          <a:pt x="41107" y="13279"/>
                        </a:cubicBezTo>
                        <a:cubicBezTo>
                          <a:pt x="41140" y="13262"/>
                          <a:pt x="41120" y="13215"/>
                          <a:pt x="41088" y="13215"/>
                        </a:cubicBezTo>
                        <a:cubicBezTo>
                          <a:pt x="41085" y="13215"/>
                          <a:pt x="41083" y="13216"/>
                          <a:pt x="41080" y="13216"/>
                        </a:cubicBezTo>
                        <a:cubicBezTo>
                          <a:pt x="40705" y="13295"/>
                          <a:pt x="40347" y="13326"/>
                          <a:pt x="39993" y="13326"/>
                        </a:cubicBezTo>
                        <a:cubicBezTo>
                          <a:pt x="39421" y="13326"/>
                          <a:pt x="38862" y="13244"/>
                          <a:pt x="38261" y="13145"/>
                        </a:cubicBezTo>
                        <a:cubicBezTo>
                          <a:pt x="38118" y="13118"/>
                          <a:pt x="37976" y="13100"/>
                          <a:pt x="37824" y="13091"/>
                        </a:cubicBezTo>
                        <a:cubicBezTo>
                          <a:pt x="37547" y="13011"/>
                          <a:pt x="37280" y="12913"/>
                          <a:pt x="37003" y="12797"/>
                        </a:cubicBezTo>
                        <a:cubicBezTo>
                          <a:pt x="36593" y="12619"/>
                          <a:pt x="36218" y="12369"/>
                          <a:pt x="35817" y="12155"/>
                        </a:cubicBezTo>
                        <a:cubicBezTo>
                          <a:pt x="35121" y="11780"/>
                          <a:pt x="34416" y="11432"/>
                          <a:pt x="33631" y="11298"/>
                        </a:cubicBezTo>
                        <a:cubicBezTo>
                          <a:pt x="33082" y="11206"/>
                          <a:pt x="32509" y="11138"/>
                          <a:pt x="31948" y="11138"/>
                        </a:cubicBezTo>
                        <a:cubicBezTo>
                          <a:pt x="31752" y="11138"/>
                          <a:pt x="31557" y="11146"/>
                          <a:pt x="31365" y="11164"/>
                        </a:cubicBezTo>
                        <a:cubicBezTo>
                          <a:pt x="30955" y="11200"/>
                          <a:pt x="30553" y="11280"/>
                          <a:pt x="30143" y="11334"/>
                        </a:cubicBezTo>
                        <a:cubicBezTo>
                          <a:pt x="29759" y="11388"/>
                          <a:pt x="29385" y="11503"/>
                          <a:pt x="28992" y="11566"/>
                        </a:cubicBezTo>
                        <a:cubicBezTo>
                          <a:pt x="28653" y="11477"/>
                          <a:pt x="28305" y="11388"/>
                          <a:pt x="27966" y="11307"/>
                        </a:cubicBezTo>
                        <a:cubicBezTo>
                          <a:pt x="27734" y="11138"/>
                          <a:pt x="27592" y="10915"/>
                          <a:pt x="27654" y="10638"/>
                        </a:cubicBezTo>
                        <a:lnTo>
                          <a:pt x="27654" y="10638"/>
                        </a:lnTo>
                        <a:cubicBezTo>
                          <a:pt x="27723" y="10666"/>
                          <a:pt x="27795" y="10682"/>
                          <a:pt x="27866" y="10682"/>
                        </a:cubicBezTo>
                        <a:cubicBezTo>
                          <a:pt x="27931" y="10682"/>
                          <a:pt x="27995" y="10668"/>
                          <a:pt x="28055" y="10638"/>
                        </a:cubicBezTo>
                        <a:cubicBezTo>
                          <a:pt x="28314" y="10531"/>
                          <a:pt x="28716" y="10156"/>
                          <a:pt x="28519" y="9844"/>
                        </a:cubicBezTo>
                        <a:cubicBezTo>
                          <a:pt x="28439" y="9710"/>
                          <a:pt x="28341" y="9639"/>
                          <a:pt x="28198" y="9585"/>
                        </a:cubicBezTo>
                        <a:cubicBezTo>
                          <a:pt x="28145" y="9568"/>
                          <a:pt x="28082" y="9550"/>
                          <a:pt x="28029" y="9550"/>
                        </a:cubicBezTo>
                        <a:cubicBezTo>
                          <a:pt x="28018" y="9548"/>
                          <a:pt x="28009" y="9547"/>
                          <a:pt x="28001" y="9547"/>
                        </a:cubicBezTo>
                        <a:cubicBezTo>
                          <a:pt x="27979" y="9547"/>
                          <a:pt x="27969" y="9554"/>
                          <a:pt x="27966" y="9558"/>
                        </a:cubicBezTo>
                        <a:lnTo>
                          <a:pt x="27966" y="9558"/>
                        </a:lnTo>
                        <a:cubicBezTo>
                          <a:pt x="27968" y="9553"/>
                          <a:pt x="27972" y="9541"/>
                          <a:pt x="27975" y="9514"/>
                        </a:cubicBezTo>
                        <a:cubicBezTo>
                          <a:pt x="27991" y="9311"/>
                          <a:pt x="27869" y="9238"/>
                          <a:pt x="27721" y="9238"/>
                        </a:cubicBezTo>
                        <a:cubicBezTo>
                          <a:pt x="27616" y="9238"/>
                          <a:pt x="27497" y="9275"/>
                          <a:pt x="27404" y="9327"/>
                        </a:cubicBezTo>
                        <a:cubicBezTo>
                          <a:pt x="27323" y="9097"/>
                          <a:pt x="27164" y="9000"/>
                          <a:pt x="27003" y="9000"/>
                        </a:cubicBezTo>
                        <a:cubicBezTo>
                          <a:pt x="26759" y="9000"/>
                          <a:pt x="26510" y="9223"/>
                          <a:pt x="26521" y="9541"/>
                        </a:cubicBezTo>
                        <a:cubicBezTo>
                          <a:pt x="26414" y="9354"/>
                          <a:pt x="26262" y="9184"/>
                          <a:pt x="26102" y="9068"/>
                        </a:cubicBezTo>
                        <a:cubicBezTo>
                          <a:pt x="25929" y="8941"/>
                          <a:pt x="25561" y="8754"/>
                          <a:pt x="25261" y="8754"/>
                        </a:cubicBezTo>
                        <a:cubicBezTo>
                          <a:pt x="25097" y="8754"/>
                          <a:pt x="24952" y="8810"/>
                          <a:pt x="24871" y="8961"/>
                        </a:cubicBezTo>
                        <a:cubicBezTo>
                          <a:pt x="24743" y="8767"/>
                          <a:pt x="24551" y="8688"/>
                          <a:pt x="24348" y="8688"/>
                        </a:cubicBezTo>
                        <a:cubicBezTo>
                          <a:pt x="24083" y="8688"/>
                          <a:pt x="23799" y="8823"/>
                          <a:pt x="23613" y="9015"/>
                        </a:cubicBezTo>
                        <a:cubicBezTo>
                          <a:pt x="23479" y="9148"/>
                          <a:pt x="23345" y="9425"/>
                          <a:pt x="23515" y="9585"/>
                        </a:cubicBezTo>
                        <a:cubicBezTo>
                          <a:pt x="23550" y="9621"/>
                          <a:pt x="23595" y="9648"/>
                          <a:pt x="23639" y="9657"/>
                        </a:cubicBezTo>
                        <a:cubicBezTo>
                          <a:pt x="23416" y="9764"/>
                          <a:pt x="23220" y="9907"/>
                          <a:pt x="23247" y="10121"/>
                        </a:cubicBezTo>
                        <a:cubicBezTo>
                          <a:pt x="23270" y="10347"/>
                          <a:pt x="23478" y="10422"/>
                          <a:pt x="23710" y="10422"/>
                        </a:cubicBezTo>
                        <a:cubicBezTo>
                          <a:pt x="23935" y="10422"/>
                          <a:pt x="24181" y="10352"/>
                          <a:pt x="24300" y="10281"/>
                        </a:cubicBezTo>
                        <a:cubicBezTo>
                          <a:pt x="24392" y="10353"/>
                          <a:pt x="24478" y="10404"/>
                          <a:pt x="24571" y="10404"/>
                        </a:cubicBezTo>
                        <a:cubicBezTo>
                          <a:pt x="24639" y="10404"/>
                          <a:pt x="24711" y="10376"/>
                          <a:pt x="24790" y="10308"/>
                        </a:cubicBezTo>
                        <a:cubicBezTo>
                          <a:pt x="24853" y="10255"/>
                          <a:pt x="24906" y="10192"/>
                          <a:pt x="24969" y="10139"/>
                        </a:cubicBezTo>
                        <a:lnTo>
                          <a:pt x="24969" y="10139"/>
                        </a:lnTo>
                        <a:cubicBezTo>
                          <a:pt x="24942" y="10424"/>
                          <a:pt x="24826" y="10665"/>
                          <a:pt x="24567" y="10781"/>
                        </a:cubicBezTo>
                        <a:cubicBezTo>
                          <a:pt x="24398" y="10773"/>
                          <a:pt x="24229" y="10769"/>
                          <a:pt x="24060" y="10769"/>
                        </a:cubicBezTo>
                        <a:cubicBezTo>
                          <a:pt x="23649" y="10769"/>
                          <a:pt x="23239" y="10793"/>
                          <a:pt x="22828" y="10843"/>
                        </a:cubicBezTo>
                        <a:cubicBezTo>
                          <a:pt x="22756" y="10852"/>
                          <a:pt x="22694" y="10861"/>
                          <a:pt x="22631" y="10870"/>
                        </a:cubicBezTo>
                        <a:cubicBezTo>
                          <a:pt x="22132" y="10763"/>
                          <a:pt x="21623" y="10718"/>
                          <a:pt x="21124" y="10594"/>
                        </a:cubicBezTo>
                        <a:cubicBezTo>
                          <a:pt x="20615" y="10460"/>
                          <a:pt x="20116" y="10272"/>
                          <a:pt x="19625" y="10085"/>
                        </a:cubicBezTo>
                        <a:cubicBezTo>
                          <a:pt x="19340" y="9978"/>
                          <a:pt x="19054" y="9862"/>
                          <a:pt x="18769" y="9755"/>
                        </a:cubicBezTo>
                        <a:lnTo>
                          <a:pt x="18769" y="9755"/>
                        </a:lnTo>
                        <a:cubicBezTo>
                          <a:pt x="18826" y="9758"/>
                          <a:pt x="18884" y="9759"/>
                          <a:pt x="18942" y="9759"/>
                        </a:cubicBezTo>
                        <a:cubicBezTo>
                          <a:pt x="19389" y="9759"/>
                          <a:pt x="19848" y="9675"/>
                          <a:pt x="20258" y="9612"/>
                        </a:cubicBezTo>
                        <a:cubicBezTo>
                          <a:pt x="21463" y="9416"/>
                          <a:pt x="22631" y="9077"/>
                          <a:pt x="23773" y="8640"/>
                        </a:cubicBezTo>
                        <a:cubicBezTo>
                          <a:pt x="24772" y="8256"/>
                          <a:pt x="25745" y="7766"/>
                          <a:pt x="26815" y="7578"/>
                        </a:cubicBezTo>
                        <a:cubicBezTo>
                          <a:pt x="27078" y="7533"/>
                          <a:pt x="27337" y="7511"/>
                          <a:pt x="27592" y="7511"/>
                        </a:cubicBezTo>
                        <a:cubicBezTo>
                          <a:pt x="28535" y="7511"/>
                          <a:pt x="29433" y="7801"/>
                          <a:pt x="30304" y="8229"/>
                        </a:cubicBezTo>
                        <a:cubicBezTo>
                          <a:pt x="31160" y="8658"/>
                          <a:pt x="31990" y="9122"/>
                          <a:pt x="32917" y="9380"/>
                        </a:cubicBezTo>
                        <a:cubicBezTo>
                          <a:pt x="33381" y="9514"/>
                          <a:pt x="33863" y="9612"/>
                          <a:pt x="34345" y="9675"/>
                        </a:cubicBezTo>
                        <a:cubicBezTo>
                          <a:pt x="34666" y="9716"/>
                          <a:pt x="35010" y="9743"/>
                          <a:pt x="35357" y="9743"/>
                        </a:cubicBezTo>
                        <a:cubicBezTo>
                          <a:pt x="36437" y="9743"/>
                          <a:pt x="37553" y="9478"/>
                          <a:pt x="38154" y="8533"/>
                        </a:cubicBezTo>
                        <a:cubicBezTo>
                          <a:pt x="38172" y="8509"/>
                          <a:pt x="38154" y="8489"/>
                          <a:pt x="38132" y="8489"/>
                        </a:cubicBezTo>
                        <a:cubicBezTo>
                          <a:pt x="38121" y="8489"/>
                          <a:pt x="38109" y="8494"/>
                          <a:pt x="38100" y="8506"/>
                        </a:cubicBezTo>
                        <a:cubicBezTo>
                          <a:pt x="37492" y="9349"/>
                          <a:pt x="36488" y="9593"/>
                          <a:pt x="35476" y="9593"/>
                        </a:cubicBezTo>
                        <a:cubicBezTo>
                          <a:pt x="34946" y="9593"/>
                          <a:pt x="34413" y="9526"/>
                          <a:pt x="33934" y="9443"/>
                        </a:cubicBezTo>
                        <a:cubicBezTo>
                          <a:pt x="33533" y="9371"/>
                          <a:pt x="33131" y="9273"/>
                          <a:pt x="32739" y="9166"/>
                        </a:cubicBezTo>
                        <a:cubicBezTo>
                          <a:pt x="31660" y="8854"/>
                          <a:pt x="30714" y="8212"/>
                          <a:pt x="29688" y="7783"/>
                        </a:cubicBezTo>
                        <a:cubicBezTo>
                          <a:pt x="29030" y="7508"/>
                          <a:pt x="28347" y="7374"/>
                          <a:pt x="27647" y="7374"/>
                        </a:cubicBezTo>
                        <a:cubicBezTo>
                          <a:pt x="27416" y="7374"/>
                          <a:pt x="27183" y="7389"/>
                          <a:pt x="26949" y="7418"/>
                        </a:cubicBezTo>
                        <a:cubicBezTo>
                          <a:pt x="26021" y="7534"/>
                          <a:pt x="25165" y="7926"/>
                          <a:pt x="24309" y="8283"/>
                        </a:cubicBezTo>
                        <a:cubicBezTo>
                          <a:pt x="23265" y="8702"/>
                          <a:pt x="22221" y="9041"/>
                          <a:pt x="21133" y="9309"/>
                        </a:cubicBezTo>
                        <a:cubicBezTo>
                          <a:pt x="20482" y="9473"/>
                          <a:pt x="19660" y="9707"/>
                          <a:pt x="18907" y="9707"/>
                        </a:cubicBezTo>
                        <a:cubicBezTo>
                          <a:pt x="18803" y="9707"/>
                          <a:pt x="18700" y="9702"/>
                          <a:pt x="18599" y="9693"/>
                        </a:cubicBezTo>
                        <a:cubicBezTo>
                          <a:pt x="18528" y="9657"/>
                          <a:pt x="18447" y="9630"/>
                          <a:pt x="18376" y="9603"/>
                        </a:cubicBezTo>
                        <a:lnTo>
                          <a:pt x="18376" y="9603"/>
                        </a:lnTo>
                        <a:cubicBezTo>
                          <a:pt x="18406" y="9605"/>
                          <a:pt x="18436" y="9606"/>
                          <a:pt x="18466" y="9606"/>
                        </a:cubicBezTo>
                        <a:cubicBezTo>
                          <a:pt x="19065" y="9606"/>
                          <a:pt x="19704" y="9278"/>
                          <a:pt x="20205" y="9023"/>
                        </a:cubicBezTo>
                        <a:cubicBezTo>
                          <a:pt x="21017" y="8613"/>
                          <a:pt x="21775" y="8096"/>
                          <a:pt x="22587" y="7659"/>
                        </a:cubicBezTo>
                        <a:cubicBezTo>
                          <a:pt x="23372" y="7230"/>
                          <a:pt x="24184" y="6847"/>
                          <a:pt x="24995" y="6472"/>
                        </a:cubicBezTo>
                        <a:cubicBezTo>
                          <a:pt x="25843" y="6088"/>
                          <a:pt x="26664" y="5776"/>
                          <a:pt x="27600" y="5749"/>
                        </a:cubicBezTo>
                        <a:cubicBezTo>
                          <a:pt x="27630" y="5749"/>
                          <a:pt x="27660" y="5748"/>
                          <a:pt x="27690" y="5748"/>
                        </a:cubicBezTo>
                        <a:cubicBezTo>
                          <a:pt x="29667" y="5748"/>
                          <a:pt x="31355" y="7199"/>
                          <a:pt x="33033" y="8060"/>
                        </a:cubicBezTo>
                        <a:cubicBezTo>
                          <a:pt x="33917" y="8511"/>
                          <a:pt x="35039" y="8983"/>
                          <a:pt x="36096" y="8983"/>
                        </a:cubicBezTo>
                        <a:cubicBezTo>
                          <a:pt x="36692" y="8983"/>
                          <a:pt x="37269" y="8833"/>
                          <a:pt x="37770" y="8444"/>
                        </a:cubicBezTo>
                        <a:cubicBezTo>
                          <a:pt x="37794" y="8428"/>
                          <a:pt x="37776" y="8398"/>
                          <a:pt x="37752" y="8398"/>
                        </a:cubicBezTo>
                        <a:cubicBezTo>
                          <a:pt x="37749" y="8398"/>
                          <a:pt x="37747" y="8398"/>
                          <a:pt x="37744" y="8399"/>
                        </a:cubicBezTo>
                        <a:cubicBezTo>
                          <a:pt x="37243" y="8699"/>
                          <a:pt x="36712" y="8820"/>
                          <a:pt x="36173" y="8820"/>
                        </a:cubicBezTo>
                        <a:cubicBezTo>
                          <a:pt x="34967" y="8820"/>
                          <a:pt x="33722" y="8214"/>
                          <a:pt x="32685" y="7659"/>
                        </a:cubicBezTo>
                        <a:cubicBezTo>
                          <a:pt x="31038" y="6782"/>
                          <a:pt x="29510" y="5561"/>
                          <a:pt x="27562" y="5561"/>
                        </a:cubicBezTo>
                        <a:cubicBezTo>
                          <a:pt x="27527" y="5561"/>
                          <a:pt x="27493" y="5561"/>
                          <a:pt x="27458" y="5562"/>
                        </a:cubicBezTo>
                        <a:cubicBezTo>
                          <a:pt x="25905" y="5589"/>
                          <a:pt x="24353" y="6526"/>
                          <a:pt x="23015" y="7221"/>
                        </a:cubicBezTo>
                        <a:cubicBezTo>
                          <a:pt x="22275" y="7605"/>
                          <a:pt x="21588" y="8051"/>
                          <a:pt x="20874" y="8470"/>
                        </a:cubicBezTo>
                        <a:cubicBezTo>
                          <a:pt x="20428" y="8738"/>
                          <a:pt x="19973" y="8979"/>
                          <a:pt x="19491" y="9193"/>
                        </a:cubicBezTo>
                        <a:cubicBezTo>
                          <a:pt x="19143" y="9349"/>
                          <a:pt x="18745" y="9529"/>
                          <a:pt x="18349" y="9529"/>
                        </a:cubicBezTo>
                        <a:cubicBezTo>
                          <a:pt x="18268" y="9529"/>
                          <a:pt x="18188" y="9522"/>
                          <a:pt x="18108" y="9505"/>
                        </a:cubicBezTo>
                        <a:cubicBezTo>
                          <a:pt x="18046" y="9487"/>
                          <a:pt x="17984" y="9461"/>
                          <a:pt x="17921" y="9443"/>
                        </a:cubicBezTo>
                        <a:cubicBezTo>
                          <a:pt x="18001" y="9425"/>
                          <a:pt x="18662" y="9166"/>
                          <a:pt x="19322" y="8676"/>
                        </a:cubicBezTo>
                        <a:cubicBezTo>
                          <a:pt x="20098" y="8096"/>
                          <a:pt x="20981" y="7302"/>
                          <a:pt x="21793" y="6811"/>
                        </a:cubicBezTo>
                        <a:cubicBezTo>
                          <a:pt x="21873" y="6766"/>
                          <a:pt x="21953" y="6713"/>
                          <a:pt x="22025" y="6668"/>
                        </a:cubicBezTo>
                        <a:cubicBezTo>
                          <a:pt x="22043" y="6668"/>
                          <a:pt x="22060" y="6650"/>
                          <a:pt x="22078" y="6642"/>
                        </a:cubicBezTo>
                        <a:cubicBezTo>
                          <a:pt x="23720" y="5633"/>
                          <a:pt x="25334" y="4402"/>
                          <a:pt x="27306" y="4179"/>
                        </a:cubicBezTo>
                        <a:cubicBezTo>
                          <a:pt x="27481" y="4159"/>
                          <a:pt x="27653" y="4149"/>
                          <a:pt x="27820" y="4149"/>
                        </a:cubicBezTo>
                        <a:cubicBezTo>
                          <a:pt x="31273" y="4149"/>
                          <a:pt x="33103" y="8273"/>
                          <a:pt x="36588" y="8273"/>
                        </a:cubicBezTo>
                        <a:cubicBezTo>
                          <a:pt x="36715" y="8273"/>
                          <a:pt x="36845" y="8268"/>
                          <a:pt x="36976" y="8256"/>
                        </a:cubicBezTo>
                        <a:cubicBezTo>
                          <a:pt x="37048" y="8256"/>
                          <a:pt x="37048" y="8158"/>
                          <a:pt x="36976" y="8158"/>
                        </a:cubicBezTo>
                        <a:cubicBezTo>
                          <a:pt x="35959" y="8078"/>
                          <a:pt x="35050" y="7882"/>
                          <a:pt x="34148" y="7391"/>
                        </a:cubicBezTo>
                        <a:cubicBezTo>
                          <a:pt x="33328" y="6954"/>
                          <a:pt x="32623" y="6320"/>
                          <a:pt x="31900" y="5723"/>
                        </a:cubicBezTo>
                        <a:cubicBezTo>
                          <a:pt x="30955" y="4955"/>
                          <a:pt x="29947" y="4322"/>
                          <a:pt x="28805" y="4072"/>
                        </a:cubicBezTo>
                        <a:cubicBezTo>
                          <a:pt x="28948" y="3805"/>
                          <a:pt x="29349" y="3662"/>
                          <a:pt x="29626" y="3635"/>
                        </a:cubicBezTo>
                        <a:cubicBezTo>
                          <a:pt x="29644" y="3634"/>
                          <a:pt x="29661" y="3633"/>
                          <a:pt x="29679" y="3633"/>
                        </a:cubicBezTo>
                        <a:cubicBezTo>
                          <a:pt x="29991" y="3633"/>
                          <a:pt x="30227" y="3851"/>
                          <a:pt x="30455" y="4046"/>
                        </a:cubicBezTo>
                        <a:cubicBezTo>
                          <a:pt x="30491" y="4081"/>
                          <a:pt x="30527" y="4117"/>
                          <a:pt x="30571" y="4144"/>
                        </a:cubicBezTo>
                        <a:cubicBezTo>
                          <a:pt x="30678" y="4212"/>
                          <a:pt x="30804" y="4248"/>
                          <a:pt x="30933" y="4248"/>
                        </a:cubicBezTo>
                        <a:cubicBezTo>
                          <a:pt x="31039" y="4248"/>
                          <a:pt x="31148" y="4223"/>
                          <a:pt x="31249" y="4170"/>
                        </a:cubicBezTo>
                        <a:cubicBezTo>
                          <a:pt x="31606" y="4001"/>
                          <a:pt x="31436" y="3608"/>
                          <a:pt x="31276" y="3323"/>
                        </a:cubicBezTo>
                        <a:cubicBezTo>
                          <a:pt x="31401" y="3323"/>
                          <a:pt x="31490" y="3260"/>
                          <a:pt x="31552" y="3100"/>
                        </a:cubicBezTo>
                        <a:cubicBezTo>
                          <a:pt x="31660" y="2814"/>
                          <a:pt x="31178" y="2395"/>
                          <a:pt x="31017" y="2235"/>
                        </a:cubicBezTo>
                        <a:cubicBezTo>
                          <a:pt x="30796" y="2026"/>
                          <a:pt x="30563" y="1941"/>
                          <a:pt x="30330" y="1941"/>
                        </a:cubicBezTo>
                        <a:cubicBezTo>
                          <a:pt x="29878" y="1941"/>
                          <a:pt x="29429" y="2262"/>
                          <a:pt x="29081" y="2609"/>
                        </a:cubicBezTo>
                        <a:cubicBezTo>
                          <a:pt x="29215" y="2145"/>
                          <a:pt x="29188" y="1646"/>
                          <a:pt x="28939" y="1253"/>
                        </a:cubicBezTo>
                        <a:cubicBezTo>
                          <a:pt x="28733" y="939"/>
                          <a:pt x="28195" y="610"/>
                          <a:pt x="27760" y="610"/>
                        </a:cubicBezTo>
                        <a:cubicBezTo>
                          <a:pt x="27591" y="610"/>
                          <a:pt x="27436" y="660"/>
                          <a:pt x="27324" y="780"/>
                        </a:cubicBezTo>
                        <a:cubicBezTo>
                          <a:pt x="27235" y="513"/>
                          <a:pt x="26949" y="299"/>
                          <a:pt x="26690" y="227"/>
                        </a:cubicBezTo>
                        <a:cubicBezTo>
                          <a:pt x="26582" y="197"/>
                          <a:pt x="26462" y="175"/>
                          <a:pt x="26344" y="175"/>
                        </a:cubicBezTo>
                        <a:cubicBezTo>
                          <a:pt x="26219" y="175"/>
                          <a:pt x="26095" y="199"/>
                          <a:pt x="25986" y="263"/>
                        </a:cubicBezTo>
                        <a:cubicBezTo>
                          <a:pt x="25772" y="388"/>
                          <a:pt x="25584" y="379"/>
                          <a:pt x="25361" y="468"/>
                        </a:cubicBezTo>
                        <a:cubicBezTo>
                          <a:pt x="25004" y="620"/>
                          <a:pt x="24621" y="1093"/>
                          <a:pt x="24969" y="1458"/>
                        </a:cubicBezTo>
                        <a:cubicBezTo>
                          <a:pt x="25131" y="1637"/>
                          <a:pt x="25301" y="1720"/>
                          <a:pt x="25532" y="1720"/>
                        </a:cubicBezTo>
                        <a:cubicBezTo>
                          <a:pt x="25555" y="1720"/>
                          <a:pt x="25578" y="1719"/>
                          <a:pt x="25602" y="1717"/>
                        </a:cubicBezTo>
                        <a:cubicBezTo>
                          <a:pt x="25745" y="1717"/>
                          <a:pt x="25798" y="1592"/>
                          <a:pt x="25879" y="1521"/>
                        </a:cubicBezTo>
                        <a:cubicBezTo>
                          <a:pt x="25919" y="1511"/>
                          <a:pt x="25959" y="1506"/>
                          <a:pt x="25998" y="1506"/>
                        </a:cubicBezTo>
                        <a:cubicBezTo>
                          <a:pt x="26265" y="1506"/>
                          <a:pt x="26515" y="1723"/>
                          <a:pt x="26717" y="1887"/>
                        </a:cubicBezTo>
                        <a:cubicBezTo>
                          <a:pt x="26931" y="2065"/>
                          <a:pt x="27021" y="2288"/>
                          <a:pt x="27083" y="2538"/>
                        </a:cubicBezTo>
                        <a:cubicBezTo>
                          <a:pt x="26860" y="2074"/>
                          <a:pt x="26289" y="1851"/>
                          <a:pt x="25772" y="1789"/>
                        </a:cubicBezTo>
                        <a:cubicBezTo>
                          <a:pt x="25728" y="1784"/>
                          <a:pt x="25684" y="1782"/>
                          <a:pt x="25640" y="1782"/>
                        </a:cubicBezTo>
                        <a:cubicBezTo>
                          <a:pt x="25128" y="1782"/>
                          <a:pt x="24586" y="2065"/>
                          <a:pt x="24799" y="2574"/>
                        </a:cubicBezTo>
                        <a:cubicBezTo>
                          <a:pt x="24704" y="2561"/>
                          <a:pt x="24593" y="2549"/>
                          <a:pt x="24484" y="2549"/>
                        </a:cubicBezTo>
                        <a:cubicBezTo>
                          <a:pt x="24287" y="2549"/>
                          <a:pt x="24098" y="2587"/>
                          <a:pt x="24023" y="2725"/>
                        </a:cubicBezTo>
                        <a:cubicBezTo>
                          <a:pt x="23898" y="2957"/>
                          <a:pt x="24050" y="3100"/>
                          <a:pt x="24255" y="3145"/>
                        </a:cubicBezTo>
                        <a:cubicBezTo>
                          <a:pt x="24005" y="3385"/>
                          <a:pt x="23889" y="3751"/>
                          <a:pt x="23952" y="4099"/>
                        </a:cubicBezTo>
                        <a:cubicBezTo>
                          <a:pt x="23993" y="4315"/>
                          <a:pt x="24151" y="4488"/>
                          <a:pt x="24331" y="4488"/>
                        </a:cubicBezTo>
                        <a:cubicBezTo>
                          <a:pt x="24427" y="4488"/>
                          <a:pt x="24528" y="4440"/>
                          <a:pt x="24621" y="4322"/>
                        </a:cubicBezTo>
                        <a:cubicBezTo>
                          <a:pt x="24799" y="4081"/>
                          <a:pt x="24772" y="3626"/>
                          <a:pt x="24978" y="3448"/>
                        </a:cubicBezTo>
                        <a:cubicBezTo>
                          <a:pt x="25147" y="3617"/>
                          <a:pt x="25245" y="3796"/>
                          <a:pt x="25245" y="4054"/>
                        </a:cubicBezTo>
                        <a:cubicBezTo>
                          <a:pt x="25245" y="4242"/>
                          <a:pt x="25165" y="4474"/>
                          <a:pt x="25031" y="4634"/>
                        </a:cubicBezTo>
                        <a:cubicBezTo>
                          <a:pt x="24317" y="4973"/>
                          <a:pt x="23639" y="5393"/>
                          <a:pt x="22979" y="5821"/>
                        </a:cubicBezTo>
                        <a:cubicBezTo>
                          <a:pt x="21846" y="5241"/>
                          <a:pt x="20678" y="4625"/>
                          <a:pt x="19464" y="4242"/>
                        </a:cubicBezTo>
                        <a:cubicBezTo>
                          <a:pt x="19482" y="4197"/>
                          <a:pt x="19491" y="4153"/>
                          <a:pt x="19527" y="4099"/>
                        </a:cubicBezTo>
                        <a:cubicBezTo>
                          <a:pt x="19589" y="4001"/>
                          <a:pt x="19696" y="3938"/>
                          <a:pt x="19803" y="3903"/>
                        </a:cubicBezTo>
                        <a:cubicBezTo>
                          <a:pt x="19839" y="3938"/>
                          <a:pt x="19866" y="3974"/>
                          <a:pt x="19893" y="4010"/>
                        </a:cubicBezTo>
                        <a:cubicBezTo>
                          <a:pt x="20035" y="4206"/>
                          <a:pt x="20196" y="4331"/>
                          <a:pt x="20437" y="4376"/>
                        </a:cubicBezTo>
                        <a:cubicBezTo>
                          <a:pt x="20465" y="4381"/>
                          <a:pt x="20491" y="4383"/>
                          <a:pt x="20516" y="4383"/>
                        </a:cubicBezTo>
                        <a:cubicBezTo>
                          <a:pt x="20805" y="4383"/>
                          <a:pt x="20915" y="4068"/>
                          <a:pt x="20874" y="3814"/>
                        </a:cubicBezTo>
                        <a:cubicBezTo>
                          <a:pt x="20838" y="3591"/>
                          <a:pt x="20704" y="3475"/>
                          <a:pt x="20838" y="3341"/>
                        </a:cubicBezTo>
                        <a:cubicBezTo>
                          <a:pt x="20981" y="3216"/>
                          <a:pt x="20919" y="3020"/>
                          <a:pt x="20838" y="2868"/>
                        </a:cubicBezTo>
                        <a:cubicBezTo>
                          <a:pt x="20727" y="2659"/>
                          <a:pt x="20405" y="2483"/>
                          <a:pt x="20128" y="2483"/>
                        </a:cubicBezTo>
                        <a:cubicBezTo>
                          <a:pt x="20050" y="2483"/>
                          <a:pt x="19975" y="2497"/>
                          <a:pt x="19910" y="2529"/>
                        </a:cubicBezTo>
                        <a:cubicBezTo>
                          <a:pt x="19839" y="2172"/>
                          <a:pt x="19536" y="1833"/>
                          <a:pt x="19161" y="1789"/>
                        </a:cubicBezTo>
                        <a:cubicBezTo>
                          <a:pt x="19124" y="1785"/>
                          <a:pt x="19087" y="1784"/>
                          <a:pt x="19052" y="1784"/>
                        </a:cubicBezTo>
                        <a:cubicBezTo>
                          <a:pt x="18707" y="1784"/>
                          <a:pt x="18453" y="1936"/>
                          <a:pt x="18242" y="2154"/>
                        </a:cubicBezTo>
                        <a:cubicBezTo>
                          <a:pt x="18278" y="1860"/>
                          <a:pt x="18198" y="1574"/>
                          <a:pt x="17894" y="1351"/>
                        </a:cubicBezTo>
                        <a:cubicBezTo>
                          <a:pt x="17814" y="1289"/>
                          <a:pt x="17662" y="1271"/>
                          <a:pt x="17564" y="1244"/>
                        </a:cubicBezTo>
                        <a:cubicBezTo>
                          <a:pt x="17377" y="1191"/>
                          <a:pt x="17306" y="1209"/>
                          <a:pt x="17279" y="1128"/>
                        </a:cubicBezTo>
                        <a:cubicBezTo>
                          <a:pt x="17172" y="834"/>
                          <a:pt x="16993" y="575"/>
                          <a:pt x="16699" y="450"/>
                        </a:cubicBezTo>
                        <a:cubicBezTo>
                          <a:pt x="16593" y="412"/>
                          <a:pt x="16455" y="355"/>
                          <a:pt x="16328" y="355"/>
                        </a:cubicBezTo>
                        <a:cubicBezTo>
                          <a:pt x="16305" y="355"/>
                          <a:pt x="16283" y="357"/>
                          <a:pt x="16262" y="361"/>
                        </a:cubicBezTo>
                        <a:cubicBezTo>
                          <a:pt x="16153" y="378"/>
                          <a:pt x="16070" y="400"/>
                          <a:pt x="15995" y="400"/>
                        </a:cubicBezTo>
                        <a:cubicBezTo>
                          <a:pt x="15909" y="400"/>
                          <a:pt x="15834" y="371"/>
                          <a:pt x="15744" y="272"/>
                        </a:cubicBezTo>
                        <a:cubicBezTo>
                          <a:pt x="15570" y="71"/>
                          <a:pt x="15386" y="1"/>
                          <a:pt x="151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6" name="Google Shape;1916;p6"/>
                  <p:cNvSpPr/>
                  <p:nvPr/>
                </p:nvSpPr>
                <p:spPr>
                  <a:xfrm>
                    <a:off x="3553318" y="3838158"/>
                    <a:ext cx="724975" cy="201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99" h="2418" extrusionOk="0">
                        <a:moveTo>
                          <a:pt x="8182" y="1"/>
                        </a:moveTo>
                        <a:cubicBezTo>
                          <a:pt x="6817" y="1"/>
                          <a:pt x="5424" y="208"/>
                          <a:pt x="4139" y="679"/>
                        </a:cubicBezTo>
                        <a:cubicBezTo>
                          <a:pt x="3524" y="910"/>
                          <a:pt x="2944" y="1232"/>
                          <a:pt x="2382" y="1580"/>
                        </a:cubicBezTo>
                        <a:cubicBezTo>
                          <a:pt x="1795" y="1944"/>
                          <a:pt x="1146" y="2376"/>
                          <a:pt x="445" y="2376"/>
                        </a:cubicBezTo>
                        <a:cubicBezTo>
                          <a:pt x="305" y="2376"/>
                          <a:pt x="162" y="2359"/>
                          <a:pt x="18" y="2320"/>
                        </a:cubicBezTo>
                        <a:cubicBezTo>
                          <a:pt x="9" y="2320"/>
                          <a:pt x="0" y="2338"/>
                          <a:pt x="9" y="2338"/>
                        </a:cubicBezTo>
                        <a:cubicBezTo>
                          <a:pt x="182" y="2393"/>
                          <a:pt x="353" y="2417"/>
                          <a:pt x="521" y="2417"/>
                        </a:cubicBezTo>
                        <a:cubicBezTo>
                          <a:pt x="926" y="2417"/>
                          <a:pt x="1317" y="2277"/>
                          <a:pt x="1695" y="2088"/>
                        </a:cubicBezTo>
                        <a:cubicBezTo>
                          <a:pt x="2355" y="1749"/>
                          <a:pt x="2962" y="1330"/>
                          <a:pt x="3622" y="1000"/>
                        </a:cubicBezTo>
                        <a:cubicBezTo>
                          <a:pt x="5183" y="241"/>
                          <a:pt x="6967" y="143"/>
                          <a:pt x="8662" y="63"/>
                        </a:cubicBezTo>
                        <a:cubicBezTo>
                          <a:pt x="8698" y="63"/>
                          <a:pt x="8698" y="18"/>
                          <a:pt x="8662" y="9"/>
                        </a:cubicBezTo>
                        <a:cubicBezTo>
                          <a:pt x="8503" y="4"/>
                          <a:pt x="8342" y="1"/>
                          <a:pt x="818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17" name="Google Shape;1917;p6"/>
                  <p:cNvSpPr/>
                  <p:nvPr/>
                </p:nvSpPr>
                <p:spPr>
                  <a:xfrm>
                    <a:off x="3692329" y="3888579"/>
                    <a:ext cx="534459" cy="170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13" h="2040" extrusionOk="0">
                        <a:moveTo>
                          <a:pt x="6378" y="0"/>
                        </a:moveTo>
                        <a:cubicBezTo>
                          <a:pt x="6375" y="0"/>
                          <a:pt x="6372" y="1"/>
                          <a:pt x="6370" y="2"/>
                        </a:cubicBezTo>
                        <a:cubicBezTo>
                          <a:pt x="5371" y="261"/>
                          <a:pt x="4300" y="305"/>
                          <a:pt x="3355" y="752"/>
                        </a:cubicBezTo>
                        <a:cubicBezTo>
                          <a:pt x="2240" y="1269"/>
                          <a:pt x="1303" y="1938"/>
                          <a:pt x="27" y="1992"/>
                        </a:cubicBezTo>
                        <a:cubicBezTo>
                          <a:pt x="0" y="2000"/>
                          <a:pt x="0" y="2036"/>
                          <a:pt x="27" y="2036"/>
                        </a:cubicBezTo>
                        <a:cubicBezTo>
                          <a:pt x="80" y="2038"/>
                          <a:pt x="131" y="2040"/>
                          <a:pt x="183" y="2040"/>
                        </a:cubicBezTo>
                        <a:cubicBezTo>
                          <a:pt x="1301" y="2040"/>
                          <a:pt x="2160" y="1496"/>
                          <a:pt x="3141" y="992"/>
                        </a:cubicBezTo>
                        <a:cubicBezTo>
                          <a:pt x="3801" y="653"/>
                          <a:pt x="4604" y="448"/>
                          <a:pt x="5344" y="359"/>
                        </a:cubicBezTo>
                        <a:cubicBezTo>
                          <a:pt x="5665" y="314"/>
                          <a:pt x="6183" y="323"/>
                          <a:pt x="6397" y="38"/>
                        </a:cubicBezTo>
                        <a:cubicBezTo>
                          <a:pt x="6412" y="22"/>
                          <a:pt x="6394" y="0"/>
                          <a:pt x="637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918" name="Google Shape;1918;p6"/>
              <p:cNvSpPr/>
              <p:nvPr/>
            </p:nvSpPr>
            <p:spPr>
              <a:xfrm>
                <a:off x="2681899" y="3202369"/>
                <a:ext cx="120677" cy="56649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545" extrusionOk="0">
                    <a:moveTo>
                      <a:pt x="982" y="0"/>
                    </a:moveTo>
                    <a:cubicBezTo>
                      <a:pt x="812" y="18"/>
                      <a:pt x="634" y="27"/>
                      <a:pt x="482" y="72"/>
                    </a:cubicBezTo>
                    <a:cubicBezTo>
                      <a:pt x="348" y="107"/>
                      <a:pt x="179" y="152"/>
                      <a:pt x="81" y="268"/>
                    </a:cubicBezTo>
                    <a:cubicBezTo>
                      <a:pt x="36" y="322"/>
                      <a:pt x="18" y="402"/>
                      <a:pt x="0" y="473"/>
                    </a:cubicBezTo>
                    <a:cubicBezTo>
                      <a:pt x="116" y="491"/>
                      <a:pt x="241" y="518"/>
                      <a:pt x="357" y="545"/>
                    </a:cubicBezTo>
                    <a:cubicBezTo>
                      <a:pt x="366" y="384"/>
                      <a:pt x="527" y="277"/>
                      <a:pt x="705" y="197"/>
                    </a:cubicBezTo>
                    <a:cubicBezTo>
                      <a:pt x="811" y="156"/>
                      <a:pt x="969" y="115"/>
                      <a:pt x="1118" y="115"/>
                    </a:cubicBezTo>
                    <a:cubicBezTo>
                      <a:pt x="1132" y="115"/>
                      <a:pt x="1146" y="116"/>
                      <a:pt x="1160" y="116"/>
                    </a:cubicBezTo>
                    <a:cubicBezTo>
                      <a:pt x="1107" y="72"/>
                      <a:pt x="1044" y="36"/>
                      <a:pt x="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6"/>
              <p:cNvSpPr/>
              <p:nvPr/>
            </p:nvSpPr>
            <p:spPr>
              <a:xfrm>
                <a:off x="3573928" y="3912605"/>
                <a:ext cx="43656" cy="8357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6"/>
              <p:cNvSpPr/>
              <p:nvPr/>
            </p:nvSpPr>
            <p:spPr>
              <a:xfrm>
                <a:off x="2316543" y="2996460"/>
                <a:ext cx="247695" cy="258817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490" extrusionOk="0">
                    <a:moveTo>
                      <a:pt x="462" y="0"/>
                    </a:moveTo>
                    <a:cubicBezTo>
                      <a:pt x="454" y="0"/>
                      <a:pt x="446" y="1"/>
                      <a:pt x="438" y="1"/>
                    </a:cubicBezTo>
                    <a:cubicBezTo>
                      <a:pt x="241" y="19"/>
                      <a:pt x="90" y="170"/>
                      <a:pt x="0" y="358"/>
                    </a:cubicBezTo>
                    <a:cubicBezTo>
                      <a:pt x="75" y="314"/>
                      <a:pt x="156" y="295"/>
                      <a:pt x="240" y="295"/>
                    </a:cubicBezTo>
                    <a:cubicBezTo>
                      <a:pt x="637" y="295"/>
                      <a:pt x="1096" y="722"/>
                      <a:pt x="1258" y="1009"/>
                    </a:cubicBezTo>
                    <a:cubicBezTo>
                      <a:pt x="1472" y="1401"/>
                      <a:pt x="1651" y="2079"/>
                      <a:pt x="1392" y="2490"/>
                    </a:cubicBezTo>
                    <a:cubicBezTo>
                      <a:pt x="1624" y="2445"/>
                      <a:pt x="1847" y="2410"/>
                      <a:pt x="2070" y="2392"/>
                    </a:cubicBezTo>
                    <a:cubicBezTo>
                      <a:pt x="2382" y="1482"/>
                      <a:pt x="1936" y="572"/>
                      <a:pt x="1044" y="179"/>
                    </a:cubicBezTo>
                    <a:cubicBezTo>
                      <a:pt x="881" y="102"/>
                      <a:pt x="661" y="0"/>
                      <a:pt x="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6"/>
              <p:cNvSpPr/>
              <p:nvPr/>
            </p:nvSpPr>
            <p:spPr>
              <a:xfrm>
                <a:off x="3355962" y="3884853"/>
                <a:ext cx="51140" cy="7421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14" extrusionOk="0">
                    <a:moveTo>
                      <a:pt x="322" y="0"/>
                    </a:moveTo>
                    <a:cubicBezTo>
                      <a:pt x="277" y="0"/>
                      <a:pt x="233" y="0"/>
                      <a:pt x="188" y="27"/>
                    </a:cubicBezTo>
                    <a:cubicBezTo>
                      <a:pt x="197" y="36"/>
                      <a:pt x="197" y="45"/>
                      <a:pt x="197" y="54"/>
                    </a:cubicBezTo>
                    <a:cubicBezTo>
                      <a:pt x="206" y="259"/>
                      <a:pt x="161" y="562"/>
                      <a:pt x="1" y="714"/>
                    </a:cubicBezTo>
                    <a:cubicBezTo>
                      <a:pt x="135" y="678"/>
                      <a:pt x="251" y="625"/>
                      <a:pt x="358" y="518"/>
                    </a:cubicBezTo>
                    <a:cubicBezTo>
                      <a:pt x="492" y="366"/>
                      <a:pt x="465" y="134"/>
                      <a:pt x="3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6"/>
              <p:cNvSpPr/>
              <p:nvPr/>
            </p:nvSpPr>
            <p:spPr>
              <a:xfrm>
                <a:off x="3381012" y="3886724"/>
                <a:ext cx="76190" cy="81699"/>
              </a:xfrm>
              <a:custGeom>
                <a:avLst/>
                <a:gdLst/>
                <a:ahLst/>
                <a:cxnLst/>
                <a:rect l="l" t="t" r="r" b="b"/>
                <a:pathLst>
                  <a:path w="733" h="786" extrusionOk="0">
                    <a:moveTo>
                      <a:pt x="152" y="0"/>
                    </a:moveTo>
                    <a:lnTo>
                      <a:pt x="152" y="0"/>
                    </a:lnTo>
                    <a:cubicBezTo>
                      <a:pt x="268" y="116"/>
                      <a:pt x="322" y="312"/>
                      <a:pt x="251" y="464"/>
                    </a:cubicBezTo>
                    <a:cubicBezTo>
                      <a:pt x="206" y="571"/>
                      <a:pt x="117" y="669"/>
                      <a:pt x="1" y="732"/>
                    </a:cubicBezTo>
                    <a:cubicBezTo>
                      <a:pt x="179" y="740"/>
                      <a:pt x="358" y="758"/>
                      <a:pt x="536" y="785"/>
                    </a:cubicBezTo>
                    <a:cubicBezTo>
                      <a:pt x="634" y="616"/>
                      <a:pt x="732" y="410"/>
                      <a:pt x="563" y="250"/>
                    </a:cubicBezTo>
                    <a:cubicBezTo>
                      <a:pt x="491" y="187"/>
                      <a:pt x="411" y="134"/>
                      <a:pt x="331" y="80"/>
                    </a:cubicBezTo>
                    <a:cubicBezTo>
                      <a:pt x="277" y="54"/>
                      <a:pt x="215" y="18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6"/>
              <p:cNvSpPr/>
              <p:nvPr/>
            </p:nvSpPr>
            <p:spPr>
              <a:xfrm>
                <a:off x="2732830" y="3227211"/>
                <a:ext cx="94692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467" extrusionOk="0">
                    <a:moveTo>
                      <a:pt x="791" y="0"/>
                    </a:moveTo>
                    <a:cubicBezTo>
                      <a:pt x="728" y="0"/>
                      <a:pt x="661" y="21"/>
                      <a:pt x="608" y="29"/>
                    </a:cubicBezTo>
                    <a:cubicBezTo>
                      <a:pt x="518" y="38"/>
                      <a:pt x="420" y="47"/>
                      <a:pt x="322" y="83"/>
                    </a:cubicBezTo>
                    <a:cubicBezTo>
                      <a:pt x="170" y="136"/>
                      <a:pt x="54" y="207"/>
                      <a:pt x="1" y="332"/>
                    </a:cubicBezTo>
                    <a:cubicBezTo>
                      <a:pt x="170" y="377"/>
                      <a:pt x="331" y="413"/>
                      <a:pt x="492" y="466"/>
                    </a:cubicBezTo>
                    <a:cubicBezTo>
                      <a:pt x="501" y="439"/>
                      <a:pt x="509" y="413"/>
                      <a:pt x="518" y="386"/>
                    </a:cubicBezTo>
                    <a:cubicBezTo>
                      <a:pt x="608" y="234"/>
                      <a:pt x="741" y="136"/>
                      <a:pt x="911" y="91"/>
                    </a:cubicBezTo>
                    <a:cubicBezTo>
                      <a:pt x="875" y="56"/>
                      <a:pt x="848" y="29"/>
                      <a:pt x="822" y="2"/>
                    </a:cubicBezTo>
                    <a:cubicBezTo>
                      <a:pt x="812" y="1"/>
                      <a:pt x="802" y="0"/>
                      <a:pt x="7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6"/>
              <p:cNvSpPr/>
              <p:nvPr/>
            </p:nvSpPr>
            <p:spPr>
              <a:xfrm>
                <a:off x="2306356" y="3034399"/>
                <a:ext cx="156745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277" extrusionOk="0">
                    <a:moveTo>
                      <a:pt x="272" y="1"/>
                    </a:moveTo>
                    <a:cubicBezTo>
                      <a:pt x="207" y="1"/>
                      <a:pt x="143" y="12"/>
                      <a:pt x="81" y="37"/>
                    </a:cubicBezTo>
                    <a:cubicBezTo>
                      <a:pt x="45" y="109"/>
                      <a:pt x="18" y="180"/>
                      <a:pt x="0" y="260"/>
                    </a:cubicBezTo>
                    <a:cubicBezTo>
                      <a:pt x="464" y="350"/>
                      <a:pt x="955" y="680"/>
                      <a:pt x="1035" y="1161"/>
                    </a:cubicBezTo>
                    <a:cubicBezTo>
                      <a:pt x="1098" y="1518"/>
                      <a:pt x="1151" y="1973"/>
                      <a:pt x="937" y="2277"/>
                    </a:cubicBezTo>
                    <a:cubicBezTo>
                      <a:pt x="1089" y="2223"/>
                      <a:pt x="1249" y="2178"/>
                      <a:pt x="1410" y="2143"/>
                    </a:cubicBezTo>
                    <a:cubicBezTo>
                      <a:pt x="1508" y="1732"/>
                      <a:pt x="1445" y="1268"/>
                      <a:pt x="1312" y="876"/>
                    </a:cubicBezTo>
                    <a:cubicBezTo>
                      <a:pt x="1195" y="526"/>
                      <a:pt x="713" y="1"/>
                      <a:pt x="2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6"/>
              <p:cNvSpPr/>
              <p:nvPr/>
            </p:nvSpPr>
            <p:spPr>
              <a:xfrm>
                <a:off x="1883521" y="3509726"/>
                <a:ext cx="1093371" cy="346440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3333" extrusionOk="0">
                    <a:moveTo>
                      <a:pt x="7899" y="0"/>
                    </a:moveTo>
                    <a:cubicBezTo>
                      <a:pt x="7007" y="0"/>
                      <a:pt x="6104" y="261"/>
                      <a:pt x="5290" y="585"/>
                    </a:cubicBezTo>
                    <a:cubicBezTo>
                      <a:pt x="4693" y="826"/>
                      <a:pt x="4149" y="1093"/>
                      <a:pt x="3595" y="1432"/>
                    </a:cubicBezTo>
                    <a:cubicBezTo>
                      <a:pt x="3158" y="1691"/>
                      <a:pt x="2730" y="1959"/>
                      <a:pt x="2275" y="2191"/>
                    </a:cubicBezTo>
                    <a:cubicBezTo>
                      <a:pt x="1838" y="2414"/>
                      <a:pt x="1392" y="2592"/>
                      <a:pt x="946" y="2788"/>
                    </a:cubicBezTo>
                    <a:cubicBezTo>
                      <a:pt x="643" y="2913"/>
                      <a:pt x="330" y="3065"/>
                      <a:pt x="0" y="3110"/>
                    </a:cubicBezTo>
                    <a:cubicBezTo>
                      <a:pt x="98" y="3181"/>
                      <a:pt x="197" y="3261"/>
                      <a:pt x="295" y="3333"/>
                    </a:cubicBezTo>
                    <a:cubicBezTo>
                      <a:pt x="1365" y="3047"/>
                      <a:pt x="2427" y="2673"/>
                      <a:pt x="3426" y="2191"/>
                    </a:cubicBezTo>
                    <a:cubicBezTo>
                      <a:pt x="4238" y="1807"/>
                      <a:pt x="5014" y="1370"/>
                      <a:pt x="5835" y="1022"/>
                    </a:cubicBezTo>
                    <a:cubicBezTo>
                      <a:pt x="6463" y="753"/>
                      <a:pt x="7230" y="584"/>
                      <a:pt x="7946" y="584"/>
                    </a:cubicBezTo>
                    <a:cubicBezTo>
                      <a:pt x="8083" y="584"/>
                      <a:pt x="8218" y="590"/>
                      <a:pt x="8350" y="603"/>
                    </a:cubicBezTo>
                    <a:cubicBezTo>
                      <a:pt x="8903" y="656"/>
                      <a:pt x="9448" y="835"/>
                      <a:pt x="9992" y="933"/>
                    </a:cubicBezTo>
                    <a:cubicBezTo>
                      <a:pt x="10170" y="799"/>
                      <a:pt x="10340" y="665"/>
                      <a:pt x="10518" y="540"/>
                    </a:cubicBezTo>
                    <a:cubicBezTo>
                      <a:pt x="9965" y="380"/>
                      <a:pt x="9385" y="237"/>
                      <a:pt x="8823" y="103"/>
                    </a:cubicBezTo>
                    <a:cubicBezTo>
                      <a:pt x="8519" y="32"/>
                      <a:pt x="8210" y="0"/>
                      <a:pt x="7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6"/>
              <p:cNvSpPr/>
              <p:nvPr/>
            </p:nvSpPr>
            <p:spPr>
              <a:xfrm>
                <a:off x="2304485" y="3065166"/>
                <a:ext cx="113193" cy="226283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2177" extrusionOk="0">
                    <a:moveTo>
                      <a:pt x="18" y="0"/>
                    </a:moveTo>
                    <a:cubicBezTo>
                      <a:pt x="0" y="62"/>
                      <a:pt x="0" y="125"/>
                      <a:pt x="0" y="178"/>
                    </a:cubicBezTo>
                    <a:cubicBezTo>
                      <a:pt x="0" y="214"/>
                      <a:pt x="0" y="259"/>
                      <a:pt x="0" y="294"/>
                    </a:cubicBezTo>
                    <a:cubicBezTo>
                      <a:pt x="384" y="535"/>
                      <a:pt x="571" y="1035"/>
                      <a:pt x="562" y="1472"/>
                    </a:cubicBezTo>
                    <a:cubicBezTo>
                      <a:pt x="562" y="1633"/>
                      <a:pt x="554" y="1963"/>
                      <a:pt x="446" y="2177"/>
                    </a:cubicBezTo>
                    <a:cubicBezTo>
                      <a:pt x="491" y="2159"/>
                      <a:pt x="545" y="2132"/>
                      <a:pt x="589" y="2114"/>
                    </a:cubicBezTo>
                    <a:cubicBezTo>
                      <a:pt x="670" y="2079"/>
                      <a:pt x="759" y="2052"/>
                      <a:pt x="839" y="2016"/>
                    </a:cubicBezTo>
                    <a:cubicBezTo>
                      <a:pt x="1089" y="1187"/>
                      <a:pt x="955" y="277"/>
                      <a:pt x="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6"/>
              <p:cNvSpPr/>
              <p:nvPr/>
            </p:nvSpPr>
            <p:spPr>
              <a:xfrm>
                <a:off x="3373632" y="3188441"/>
                <a:ext cx="59455" cy="12254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179" extrusionOk="0">
                    <a:moveTo>
                      <a:pt x="170" y="1"/>
                    </a:moveTo>
                    <a:cubicBezTo>
                      <a:pt x="152" y="1"/>
                      <a:pt x="134" y="9"/>
                      <a:pt x="116" y="9"/>
                    </a:cubicBezTo>
                    <a:cubicBezTo>
                      <a:pt x="72" y="18"/>
                      <a:pt x="36" y="36"/>
                      <a:pt x="0" y="54"/>
                    </a:cubicBezTo>
                    <a:cubicBezTo>
                      <a:pt x="250" y="277"/>
                      <a:pt x="357" y="509"/>
                      <a:pt x="339" y="857"/>
                    </a:cubicBezTo>
                    <a:cubicBezTo>
                      <a:pt x="330" y="955"/>
                      <a:pt x="286" y="1080"/>
                      <a:pt x="206" y="1178"/>
                    </a:cubicBezTo>
                    <a:cubicBezTo>
                      <a:pt x="250" y="1160"/>
                      <a:pt x="286" y="1142"/>
                      <a:pt x="322" y="1134"/>
                    </a:cubicBezTo>
                    <a:cubicBezTo>
                      <a:pt x="402" y="1000"/>
                      <a:pt x="455" y="803"/>
                      <a:pt x="482" y="723"/>
                    </a:cubicBezTo>
                    <a:cubicBezTo>
                      <a:pt x="571" y="438"/>
                      <a:pt x="438" y="125"/>
                      <a:pt x="1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6"/>
              <p:cNvSpPr/>
              <p:nvPr/>
            </p:nvSpPr>
            <p:spPr>
              <a:xfrm>
                <a:off x="3612906" y="3930275"/>
                <a:ext cx="42720" cy="77021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6"/>
              <p:cNvSpPr/>
              <p:nvPr/>
            </p:nvSpPr>
            <p:spPr>
              <a:xfrm>
                <a:off x="3574863" y="3042818"/>
                <a:ext cx="79828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6"/>
              <p:cNvSpPr/>
              <p:nvPr/>
            </p:nvSpPr>
            <p:spPr>
              <a:xfrm>
                <a:off x="3399617" y="3186986"/>
                <a:ext cx="78892" cy="1100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6"/>
              <p:cNvSpPr/>
              <p:nvPr/>
            </p:nvSpPr>
            <p:spPr>
              <a:xfrm>
                <a:off x="2170920" y="4150944"/>
                <a:ext cx="24219" cy="2182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0" extrusionOk="0">
                    <a:moveTo>
                      <a:pt x="81" y="1"/>
                    </a:moveTo>
                    <a:cubicBezTo>
                      <a:pt x="36" y="54"/>
                      <a:pt x="1" y="143"/>
                      <a:pt x="54" y="188"/>
                    </a:cubicBezTo>
                    <a:cubicBezTo>
                      <a:pt x="70" y="203"/>
                      <a:pt x="87" y="210"/>
                      <a:pt x="105" y="210"/>
                    </a:cubicBezTo>
                    <a:cubicBezTo>
                      <a:pt x="149" y="210"/>
                      <a:pt x="193" y="170"/>
                      <a:pt x="206" y="125"/>
                    </a:cubicBezTo>
                    <a:cubicBezTo>
                      <a:pt x="215" y="90"/>
                      <a:pt x="233" y="45"/>
                      <a:pt x="188" y="27"/>
                    </a:cubicBezTo>
                    <a:cubicBezTo>
                      <a:pt x="161" y="9"/>
                      <a:pt x="126" y="9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6"/>
              <p:cNvSpPr/>
              <p:nvPr/>
            </p:nvSpPr>
            <p:spPr>
              <a:xfrm>
                <a:off x="2110634" y="3977049"/>
                <a:ext cx="639038" cy="89494"/>
              </a:xfrm>
              <a:custGeom>
                <a:avLst/>
                <a:gdLst/>
                <a:ahLst/>
                <a:cxnLst/>
                <a:rect l="l" t="t" r="r" b="b"/>
                <a:pathLst>
                  <a:path w="6148" h="861" extrusionOk="0">
                    <a:moveTo>
                      <a:pt x="1957" y="0"/>
                    </a:moveTo>
                    <a:cubicBezTo>
                      <a:pt x="1817" y="0"/>
                      <a:pt x="1677" y="5"/>
                      <a:pt x="1535" y="14"/>
                    </a:cubicBezTo>
                    <a:cubicBezTo>
                      <a:pt x="1187" y="41"/>
                      <a:pt x="857" y="86"/>
                      <a:pt x="518" y="166"/>
                    </a:cubicBezTo>
                    <a:cubicBezTo>
                      <a:pt x="349" y="210"/>
                      <a:pt x="170" y="264"/>
                      <a:pt x="1" y="300"/>
                    </a:cubicBezTo>
                    <a:cubicBezTo>
                      <a:pt x="126" y="389"/>
                      <a:pt x="251" y="478"/>
                      <a:pt x="385" y="558"/>
                    </a:cubicBezTo>
                    <a:cubicBezTo>
                      <a:pt x="701" y="396"/>
                      <a:pt x="1061" y="389"/>
                      <a:pt x="1419" y="389"/>
                    </a:cubicBezTo>
                    <a:cubicBezTo>
                      <a:pt x="1455" y="389"/>
                      <a:pt x="1491" y="389"/>
                      <a:pt x="1526" y="389"/>
                    </a:cubicBezTo>
                    <a:cubicBezTo>
                      <a:pt x="1606" y="388"/>
                      <a:pt x="1686" y="387"/>
                      <a:pt x="1765" y="387"/>
                    </a:cubicBezTo>
                    <a:cubicBezTo>
                      <a:pt x="2199" y="387"/>
                      <a:pt x="2623" y="409"/>
                      <a:pt x="3061" y="469"/>
                    </a:cubicBezTo>
                    <a:cubicBezTo>
                      <a:pt x="3605" y="541"/>
                      <a:pt x="4140" y="639"/>
                      <a:pt x="4676" y="719"/>
                    </a:cubicBezTo>
                    <a:cubicBezTo>
                      <a:pt x="4909" y="752"/>
                      <a:pt x="5313" y="861"/>
                      <a:pt x="5651" y="861"/>
                    </a:cubicBezTo>
                    <a:cubicBezTo>
                      <a:pt x="5764" y="861"/>
                      <a:pt x="5870" y="849"/>
                      <a:pt x="5960" y="817"/>
                    </a:cubicBezTo>
                    <a:lnTo>
                      <a:pt x="5987" y="808"/>
                    </a:lnTo>
                    <a:cubicBezTo>
                      <a:pt x="6005" y="808"/>
                      <a:pt x="6023" y="799"/>
                      <a:pt x="6049" y="781"/>
                    </a:cubicBezTo>
                    <a:lnTo>
                      <a:pt x="6058" y="781"/>
                    </a:lnTo>
                    <a:cubicBezTo>
                      <a:pt x="6085" y="773"/>
                      <a:pt x="6121" y="764"/>
                      <a:pt x="6148" y="755"/>
                    </a:cubicBezTo>
                    <a:cubicBezTo>
                      <a:pt x="6085" y="755"/>
                      <a:pt x="6023" y="746"/>
                      <a:pt x="5978" y="737"/>
                    </a:cubicBezTo>
                    <a:cubicBezTo>
                      <a:pt x="5273" y="603"/>
                      <a:pt x="4595" y="389"/>
                      <a:pt x="3891" y="237"/>
                    </a:cubicBezTo>
                    <a:cubicBezTo>
                      <a:pt x="3244" y="98"/>
                      <a:pt x="2609" y="0"/>
                      <a:pt x="1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6"/>
              <p:cNvSpPr/>
              <p:nvPr/>
            </p:nvSpPr>
            <p:spPr>
              <a:xfrm>
                <a:off x="1951187" y="4224016"/>
                <a:ext cx="1834273" cy="264118"/>
              </a:xfrm>
              <a:custGeom>
                <a:avLst/>
                <a:gdLst/>
                <a:ahLst/>
                <a:cxnLst/>
                <a:rect l="l" t="t" r="r" b="b"/>
                <a:pathLst>
                  <a:path w="17647" h="2541" extrusionOk="0">
                    <a:moveTo>
                      <a:pt x="13150" y="0"/>
                    </a:moveTo>
                    <a:cubicBezTo>
                      <a:pt x="12814" y="0"/>
                      <a:pt x="12478" y="19"/>
                      <a:pt x="12142" y="65"/>
                    </a:cubicBezTo>
                    <a:cubicBezTo>
                      <a:pt x="11116" y="199"/>
                      <a:pt x="10117" y="466"/>
                      <a:pt x="9100" y="689"/>
                    </a:cubicBezTo>
                    <a:cubicBezTo>
                      <a:pt x="7637" y="1001"/>
                      <a:pt x="6165" y="1260"/>
                      <a:pt x="4684" y="1501"/>
                    </a:cubicBezTo>
                    <a:cubicBezTo>
                      <a:pt x="3756" y="1662"/>
                      <a:pt x="2837" y="1849"/>
                      <a:pt x="1901" y="1902"/>
                    </a:cubicBezTo>
                    <a:cubicBezTo>
                      <a:pt x="1771" y="1909"/>
                      <a:pt x="1644" y="1913"/>
                      <a:pt x="1519" y="1913"/>
                    </a:cubicBezTo>
                    <a:cubicBezTo>
                      <a:pt x="1002" y="1913"/>
                      <a:pt x="510" y="1858"/>
                      <a:pt x="1" y="1786"/>
                    </a:cubicBezTo>
                    <a:lnTo>
                      <a:pt x="1" y="1786"/>
                    </a:lnTo>
                    <a:cubicBezTo>
                      <a:pt x="411" y="1992"/>
                      <a:pt x="821" y="2188"/>
                      <a:pt x="1249" y="2366"/>
                    </a:cubicBezTo>
                    <a:cubicBezTo>
                      <a:pt x="1615" y="2429"/>
                      <a:pt x="1999" y="2438"/>
                      <a:pt x="2347" y="2473"/>
                    </a:cubicBezTo>
                    <a:cubicBezTo>
                      <a:pt x="2840" y="2515"/>
                      <a:pt x="3333" y="2540"/>
                      <a:pt x="3827" y="2540"/>
                    </a:cubicBezTo>
                    <a:cubicBezTo>
                      <a:pt x="4083" y="2540"/>
                      <a:pt x="4339" y="2533"/>
                      <a:pt x="4595" y="2518"/>
                    </a:cubicBezTo>
                    <a:cubicBezTo>
                      <a:pt x="5879" y="2456"/>
                      <a:pt x="7137" y="2027"/>
                      <a:pt x="8368" y="1679"/>
                    </a:cubicBezTo>
                    <a:cubicBezTo>
                      <a:pt x="10764" y="990"/>
                      <a:pt x="13245" y="442"/>
                      <a:pt x="15739" y="442"/>
                    </a:cubicBezTo>
                    <a:cubicBezTo>
                      <a:pt x="16374" y="442"/>
                      <a:pt x="17010" y="477"/>
                      <a:pt x="17646" y="555"/>
                    </a:cubicBezTo>
                    <a:cubicBezTo>
                      <a:pt x="17058" y="466"/>
                      <a:pt x="16478" y="359"/>
                      <a:pt x="15889" y="279"/>
                    </a:cubicBezTo>
                    <a:cubicBezTo>
                      <a:pt x="14982" y="142"/>
                      <a:pt x="14066" y="0"/>
                      <a:pt x="131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4" name="Google Shape;1934;p6"/>
              <p:cNvGrpSpPr/>
              <p:nvPr/>
            </p:nvGrpSpPr>
            <p:grpSpPr>
              <a:xfrm>
                <a:off x="1314127" y="2856450"/>
                <a:ext cx="3150057" cy="1498635"/>
                <a:chOff x="1566186" y="3119918"/>
                <a:chExt cx="2525703" cy="1201600"/>
              </a:xfrm>
            </p:grpSpPr>
            <p:sp>
              <p:nvSpPr>
                <p:cNvPr id="1935" name="Google Shape;1935;p6"/>
                <p:cNvSpPr/>
                <p:nvPr/>
              </p:nvSpPr>
              <p:spPr>
                <a:xfrm>
                  <a:off x="3084394" y="3840478"/>
                  <a:ext cx="430534" cy="18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2257" extrusionOk="0">
                      <a:moveTo>
                        <a:pt x="973" y="1"/>
                      </a:moveTo>
                      <a:cubicBezTo>
                        <a:pt x="764" y="1"/>
                        <a:pt x="549" y="80"/>
                        <a:pt x="402" y="213"/>
                      </a:cubicBezTo>
                      <a:cubicBezTo>
                        <a:pt x="291" y="316"/>
                        <a:pt x="48" y="697"/>
                        <a:pt x="366" y="697"/>
                      </a:cubicBezTo>
                      <a:cubicBezTo>
                        <a:pt x="380" y="697"/>
                        <a:pt x="395" y="697"/>
                        <a:pt x="411" y="695"/>
                      </a:cubicBezTo>
                      <a:cubicBezTo>
                        <a:pt x="518" y="686"/>
                        <a:pt x="625" y="668"/>
                        <a:pt x="732" y="633"/>
                      </a:cubicBezTo>
                      <a:cubicBezTo>
                        <a:pt x="740" y="630"/>
                        <a:pt x="748" y="629"/>
                        <a:pt x="755" y="629"/>
                      </a:cubicBezTo>
                      <a:cubicBezTo>
                        <a:pt x="830" y="629"/>
                        <a:pt x="868" y="744"/>
                        <a:pt x="795" y="784"/>
                      </a:cubicBezTo>
                      <a:cubicBezTo>
                        <a:pt x="786" y="784"/>
                        <a:pt x="777" y="784"/>
                        <a:pt x="777" y="793"/>
                      </a:cubicBezTo>
                      <a:cubicBezTo>
                        <a:pt x="580" y="874"/>
                        <a:pt x="357" y="945"/>
                        <a:pt x="170" y="1052"/>
                      </a:cubicBezTo>
                      <a:cubicBezTo>
                        <a:pt x="18" y="1150"/>
                        <a:pt x="1" y="1409"/>
                        <a:pt x="206" y="1453"/>
                      </a:cubicBezTo>
                      <a:cubicBezTo>
                        <a:pt x="264" y="1463"/>
                        <a:pt x="323" y="1470"/>
                        <a:pt x="383" y="1470"/>
                      </a:cubicBezTo>
                      <a:cubicBezTo>
                        <a:pt x="433" y="1470"/>
                        <a:pt x="483" y="1465"/>
                        <a:pt x="536" y="1453"/>
                      </a:cubicBezTo>
                      <a:cubicBezTo>
                        <a:pt x="652" y="1436"/>
                        <a:pt x="759" y="1409"/>
                        <a:pt x="884" y="1391"/>
                      </a:cubicBezTo>
                      <a:lnTo>
                        <a:pt x="893" y="1391"/>
                      </a:lnTo>
                      <a:cubicBezTo>
                        <a:pt x="895" y="1388"/>
                        <a:pt x="899" y="1387"/>
                        <a:pt x="904" y="1387"/>
                      </a:cubicBezTo>
                      <a:cubicBezTo>
                        <a:pt x="916" y="1387"/>
                        <a:pt x="931" y="1394"/>
                        <a:pt x="937" y="1400"/>
                      </a:cubicBezTo>
                      <a:cubicBezTo>
                        <a:pt x="1007" y="1475"/>
                        <a:pt x="1070" y="1505"/>
                        <a:pt x="1129" y="1505"/>
                      </a:cubicBezTo>
                      <a:cubicBezTo>
                        <a:pt x="1350" y="1505"/>
                        <a:pt x="1511" y="1088"/>
                        <a:pt x="1722" y="1088"/>
                      </a:cubicBezTo>
                      <a:cubicBezTo>
                        <a:pt x="1865" y="1088"/>
                        <a:pt x="2079" y="1248"/>
                        <a:pt x="2195" y="1328"/>
                      </a:cubicBezTo>
                      <a:cubicBezTo>
                        <a:pt x="2463" y="1516"/>
                        <a:pt x="2507" y="1828"/>
                        <a:pt x="2311" y="2060"/>
                      </a:cubicBezTo>
                      <a:cubicBezTo>
                        <a:pt x="2721" y="2114"/>
                        <a:pt x="3123" y="2185"/>
                        <a:pt x="3524" y="2256"/>
                      </a:cubicBezTo>
                      <a:cubicBezTo>
                        <a:pt x="3391" y="2114"/>
                        <a:pt x="3346" y="1891"/>
                        <a:pt x="3462" y="1703"/>
                      </a:cubicBezTo>
                      <a:cubicBezTo>
                        <a:pt x="3551" y="1578"/>
                        <a:pt x="3676" y="1462"/>
                        <a:pt x="3819" y="1418"/>
                      </a:cubicBezTo>
                      <a:cubicBezTo>
                        <a:pt x="3810" y="1391"/>
                        <a:pt x="3801" y="1364"/>
                        <a:pt x="3801" y="1337"/>
                      </a:cubicBezTo>
                      <a:cubicBezTo>
                        <a:pt x="3794" y="1310"/>
                        <a:pt x="3814" y="1287"/>
                        <a:pt x="3836" y="1287"/>
                      </a:cubicBezTo>
                      <a:cubicBezTo>
                        <a:pt x="3842" y="1287"/>
                        <a:pt x="3849" y="1289"/>
                        <a:pt x="3854" y="1293"/>
                      </a:cubicBezTo>
                      <a:cubicBezTo>
                        <a:pt x="3961" y="1355"/>
                        <a:pt x="3988" y="1471"/>
                        <a:pt x="4095" y="1552"/>
                      </a:cubicBezTo>
                      <a:cubicBezTo>
                        <a:pt x="4149" y="1596"/>
                        <a:pt x="4202" y="1623"/>
                        <a:pt x="4256" y="1650"/>
                      </a:cubicBezTo>
                      <a:cubicBezTo>
                        <a:pt x="4261" y="1647"/>
                        <a:pt x="4265" y="1646"/>
                        <a:pt x="4270" y="1646"/>
                      </a:cubicBezTo>
                      <a:cubicBezTo>
                        <a:pt x="4282" y="1646"/>
                        <a:pt x="4292" y="1654"/>
                        <a:pt x="4292" y="1667"/>
                      </a:cubicBezTo>
                      <a:cubicBezTo>
                        <a:pt x="4349" y="1687"/>
                        <a:pt x="4405" y="1696"/>
                        <a:pt x="4461" y="1696"/>
                      </a:cubicBezTo>
                      <a:cubicBezTo>
                        <a:pt x="4587" y="1696"/>
                        <a:pt x="4709" y="1645"/>
                        <a:pt x="4827" y="1534"/>
                      </a:cubicBezTo>
                      <a:cubicBezTo>
                        <a:pt x="5166" y="1186"/>
                        <a:pt x="4871" y="865"/>
                        <a:pt x="4488" y="865"/>
                      </a:cubicBezTo>
                      <a:cubicBezTo>
                        <a:pt x="4452" y="865"/>
                        <a:pt x="4416" y="838"/>
                        <a:pt x="4416" y="793"/>
                      </a:cubicBezTo>
                      <a:cubicBezTo>
                        <a:pt x="4427" y="651"/>
                        <a:pt x="4331" y="586"/>
                        <a:pt x="4217" y="586"/>
                      </a:cubicBezTo>
                      <a:cubicBezTo>
                        <a:pt x="4146" y="586"/>
                        <a:pt x="4068" y="611"/>
                        <a:pt x="4006" y="659"/>
                      </a:cubicBezTo>
                      <a:cubicBezTo>
                        <a:pt x="3992" y="670"/>
                        <a:pt x="3974" y="676"/>
                        <a:pt x="3956" y="676"/>
                      </a:cubicBezTo>
                      <a:cubicBezTo>
                        <a:pt x="3928" y="676"/>
                        <a:pt x="3901" y="661"/>
                        <a:pt x="3890" y="624"/>
                      </a:cubicBezTo>
                      <a:cubicBezTo>
                        <a:pt x="3856" y="452"/>
                        <a:pt x="3705" y="364"/>
                        <a:pt x="3550" y="364"/>
                      </a:cubicBezTo>
                      <a:cubicBezTo>
                        <a:pt x="3423" y="364"/>
                        <a:pt x="3293" y="423"/>
                        <a:pt x="3221" y="543"/>
                      </a:cubicBezTo>
                      <a:cubicBezTo>
                        <a:pt x="3150" y="668"/>
                        <a:pt x="3150" y="722"/>
                        <a:pt x="3159" y="811"/>
                      </a:cubicBezTo>
                      <a:cubicBezTo>
                        <a:pt x="3257" y="1034"/>
                        <a:pt x="3283" y="1293"/>
                        <a:pt x="3159" y="1534"/>
                      </a:cubicBezTo>
                      <a:cubicBezTo>
                        <a:pt x="3151" y="1549"/>
                        <a:pt x="3136" y="1556"/>
                        <a:pt x="3121" y="1556"/>
                      </a:cubicBezTo>
                      <a:cubicBezTo>
                        <a:pt x="3102" y="1556"/>
                        <a:pt x="3083" y="1545"/>
                        <a:pt x="3078" y="1525"/>
                      </a:cubicBezTo>
                      <a:cubicBezTo>
                        <a:pt x="3007" y="1123"/>
                        <a:pt x="3105" y="793"/>
                        <a:pt x="2748" y="481"/>
                      </a:cubicBezTo>
                      <a:cubicBezTo>
                        <a:pt x="2597" y="347"/>
                        <a:pt x="2400" y="169"/>
                        <a:pt x="2186" y="124"/>
                      </a:cubicBezTo>
                      <a:cubicBezTo>
                        <a:pt x="2089" y="101"/>
                        <a:pt x="1942" y="66"/>
                        <a:pt x="1804" y="66"/>
                      </a:cubicBezTo>
                      <a:cubicBezTo>
                        <a:pt x="1676" y="66"/>
                        <a:pt x="1555" y="97"/>
                        <a:pt x="1490" y="196"/>
                      </a:cubicBezTo>
                      <a:cubicBezTo>
                        <a:pt x="1485" y="206"/>
                        <a:pt x="1477" y="210"/>
                        <a:pt x="1469" y="210"/>
                      </a:cubicBezTo>
                      <a:cubicBezTo>
                        <a:pt x="1464" y="210"/>
                        <a:pt x="1458" y="208"/>
                        <a:pt x="1455" y="204"/>
                      </a:cubicBezTo>
                      <a:cubicBezTo>
                        <a:pt x="1334" y="62"/>
                        <a:pt x="1156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6" name="Google Shape;1936;p6"/>
                <p:cNvSpPr/>
                <p:nvPr/>
              </p:nvSpPr>
              <p:spPr>
                <a:xfrm>
                  <a:off x="2265827" y="3119918"/>
                  <a:ext cx="595964" cy="33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1" h="4001" extrusionOk="0">
                      <a:moveTo>
                        <a:pt x="1455" y="1"/>
                      </a:moveTo>
                      <a:cubicBezTo>
                        <a:pt x="1310" y="1"/>
                        <a:pt x="1158" y="33"/>
                        <a:pt x="1000" y="90"/>
                      </a:cubicBezTo>
                      <a:cubicBezTo>
                        <a:pt x="545" y="251"/>
                        <a:pt x="0" y="607"/>
                        <a:pt x="54" y="1169"/>
                      </a:cubicBezTo>
                      <a:cubicBezTo>
                        <a:pt x="90" y="1526"/>
                        <a:pt x="197" y="1839"/>
                        <a:pt x="464" y="2088"/>
                      </a:cubicBezTo>
                      <a:cubicBezTo>
                        <a:pt x="500" y="2115"/>
                        <a:pt x="491" y="2178"/>
                        <a:pt x="464" y="2204"/>
                      </a:cubicBezTo>
                      <a:cubicBezTo>
                        <a:pt x="313" y="2365"/>
                        <a:pt x="116" y="2508"/>
                        <a:pt x="72" y="2740"/>
                      </a:cubicBezTo>
                      <a:cubicBezTo>
                        <a:pt x="17" y="3033"/>
                        <a:pt x="205" y="3174"/>
                        <a:pt x="417" y="3174"/>
                      </a:cubicBezTo>
                      <a:cubicBezTo>
                        <a:pt x="616" y="3174"/>
                        <a:pt x="836" y="3049"/>
                        <a:pt x="893" y="2811"/>
                      </a:cubicBezTo>
                      <a:cubicBezTo>
                        <a:pt x="964" y="2490"/>
                        <a:pt x="919" y="2115"/>
                        <a:pt x="1044" y="1812"/>
                      </a:cubicBezTo>
                      <a:cubicBezTo>
                        <a:pt x="1199" y="1445"/>
                        <a:pt x="1438" y="1218"/>
                        <a:pt x="1773" y="1218"/>
                      </a:cubicBezTo>
                      <a:cubicBezTo>
                        <a:pt x="1862" y="1218"/>
                        <a:pt x="1958" y="1234"/>
                        <a:pt x="2061" y="1268"/>
                      </a:cubicBezTo>
                      <a:cubicBezTo>
                        <a:pt x="3150" y="1642"/>
                        <a:pt x="3863" y="2641"/>
                        <a:pt x="3390" y="3730"/>
                      </a:cubicBezTo>
                      <a:cubicBezTo>
                        <a:pt x="3505" y="3723"/>
                        <a:pt x="3619" y="3719"/>
                        <a:pt x="3733" y="3719"/>
                      </a:cubicBezTo>
                      <a:cubicBezTo>
                        <a:pt x="4043" y="3719"/>
                        <a:pt x="4350" y="3744"/>
                        <a:pt x="4657" y="3783"/>
                      </a:cubicBezTo>
                      <a:cubicBezTo>
                        <a:pt x="4657" y="3587"/>
                        <a:pt x="4764" y="3444"/>
                        <a:pt x="4978" y="3328"/>
                      </a:cubicBezTo>
                      <a:cubicBezTo>
                        <a:pt x="5148" y="3239"/>
                        <a:pt x="5353" y="3230"/>
                        <a:pt x="5549" y="3230"/>
                      </a:cubicBezTo>
                      <a:cubicBezTo>
                        <a:pt x="5540" y="3212"/>
                        <a:pt x="5549" y="3186"/>
                        <a:pt x="5576" y="3177"/>
                      </a:cubicBezTo>
                      <a:cubicBezTo>
                        <a:pt x="5593" y="3173"/>
                        <a:pt x="5611" y="3171"/>
                        <a:pt x="5628" y="3171"/>
                      </a:cubicBezTo>
                      <a:cubicBezTo>
                        <a:pt x="5742" y="3171"/>
                        <a:pt x="5873" y="3239"/>
                        <a:pt x="6004" y="3293"/>
                      </a:cubicBezTo>
                      <a:cubicBezTo>
                        <a:pt x="6156" y="3346"/>
                        <a:pt x="6343" y="3578"/>
                        <a:pt x="6406" y="3667"/>
                      </a:cubicBezTo>
                      <a:cubicBezTo>
                        <a:pt x="6486" y="3783"/>
                        <a:pt x="6584" y="3926"/>
                        <a:pt x="6718" y="3989"/>
                      </a:cubicBezTo>
                      <a:cubicBezTo>
                        <a:pt x="6770" y="3996"/>
                        <a:pt x="6818" y="4000"/>
                        <a:pt x="6860" y="4000"/>
                      </a:cubicBezTo>
                      <a:cubicBezTo>
                        <a:pt x="7058" y="4000"/>
                        <a:pt x="7150" y="3915"/>
                        <a:pt x="7128" y="3739"/>
                      </a:cubicBezTo>
                      <a:cubicBezTo>
                        <a:pt x="7119" y="3596"/>
                        <a:pt x="6941" y="3319"/>
                        <a:pt x="7012" y="3203"/>
                      </a:cubicBezTo>
                      <a:cubicBezTo>
                        <a:pt x="7066" y="3114"/>
                        <a:pt x="7075" y="3132"/>
                        <a:pt x="7137" y="3052"/>
                      </a:cubicBezTo>
                      <a:cubicBezTo>
                        <a:pt x="7146" y="2847"/>
                        <a:pt x="7075" y="2704"/>
                        <a:pt x="6923" y="2624"/>
                      </a:cubicBezTo>
                      <a:cubicBezTo>
                        <a:pt x="6805" y="2558"/>
                        <a:pt x="6659" y="2466"/>
                        <a:pt x="6519" y="2466"/>
                      </a:cubicBezTo>
                      <a:cubicBezTo>
                        <a:pt x="6448" y="2466"/>
                        <a:pt x="6379" y="2489"/>
                        <a:pt x="6317" y="2552"/>
                      </a:cubicBezTo>
                      <a:cubicBezTo>
                        <a:pt x="6303" y="2566"/>
                        <a:pt x="6285" y="2572"/>
                        <a:pt x="6267" y="2572"/>
                      </a:cubicBezTo>
                      <a:cubicBezTo>
                        <a:pt x="6226" y="2572"/>
                        <a:pt x="6183" y="2539"/>
                        <a:pt x="6183" y="2490"/>
                      </a:cubicBezTo>
                      <a:cubicBezTo>
                        <a:pt x="6176" y="2026"/>
                        <a:pt x="5804" y="1769"/>
                        <a:pt x="5410" y="1769"/>
                      </a:cubicBezTo>
                      <a:cubicBezTo>
                        <a:pt x="5244" y="1769"/>
                        <a:pt x="5073" y="1815"/>
                        <a:pt x="4925" y="1910"/>
                      </a:cubicBezTo>
                      <a:cubicBezTo>
                        <a:pt x="4809" y="1981"/>
                        <a:pt x="4702" y="2070"/>
                        <a:pt x="4613" y="2169"/>
                      </a:cubicBezTo>
                      <a:cubicBezTo>
                        <a:pt x="4577" y="2294"/>
                        <a:pt x="4515" y="2418"/>
                        <a:pt x="4452" y="2543"/>
                      </a:cubicBezTo>
                      <a:cubicBezTo>
                        <a:pt x="4433" y="2578"/>
                        <a:pt x="4402" y="2592"/>
                        <a:pt x="4372" y="2592"/>
                      </a:cubicBezTo>
                      <a:cubicBezTo>
                        <a:pt x="4330" y="2592"/>
                        <a:pt x="4289" y="2566"/>
                        <a:pt x="4274" y="2525"/>
                      </a:cubicBezTo>
                      <a:cubicBezTo>
                        <a:pt x="4256" y="2525"/>
                        <a:pt x="4229" y="2508"/>
                        <a:pt x="4247" y="2481"/>
                      </a:cubicBezTo>
                      <a:cubicBezTo>
                        <a:pt x="4274" y="2454"/>
                        <a:pt x="4291" y="2418"/>
                        <a:pt x="4318" y="2383"/>
                      </a:cubicBezTo>
                      <a:cubicBezTo>
                        <a:pt x="4497" y="2070"/>
                        <a:pt x="4630" y="1660"/>
                        <a:pt x="4300" y="1384"/>
                      </a:cubicBezTo>
                      <a:cubicBezTo>
                        <a:pt x="4140" y="1250"/>
                        <a:pt x="3890" y="1214"/>
                        <a:pt x="3694" y="1169"/>
                      </a:cubicBezTo>
                      <a:cubicBezTo>
                        <a:pt x="3613" y="1152"/>
                        <a:pt x="3587" y="1143"/>
                        <a:pt x="3560" y="1062"/>
                      </a:cubicBezTo>
                      <a:cubicBezTo>
                        <a:pt x="3404" y="656"/>
                        <a:pt x="3124" y="366"/>
                        <a:pt x="2704" y="366"/>
                      </a:cubicBezTo>
                      <a:cubicBezTo>
                        <a:pt x="2644" y="366"/>
                        <a:pt x="2582" y="372"/>
                        <a:pt x="2516" y="384"/>
                      </a:cubicBezTo>
                      <a:cubicBezTo>
                        <a:pt x="2458" y="395"/>
                        <a:pt x="2366" y="424"/>
                        <a:pt x="2285" y="424"/>
                      </a:cubicBezTo>
                      <a:cubicBezTo>
                        <a:pt x="2230" y="424"/>
                        <a:pt x="2180" y="410"/>
                        <a:pt x="2150" y="367"/>
                      </a:cubicBezTo>
                      <a:cubicBezTo>
                        <a:pt x="1955" y="108"/>
                        <a:pt x="1718" y="1"/>
                        <a:pt x="145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7" name="Google Shape;1937;p6"/>
                <p:cNvSpPr/>
                <p:nvPr/>
              </p:nvSpPr>
              <p:spPr>
                <a:xfrm>
                  <a:off x="2108980" y="3869064"/>
                  <a:ext cx="848401" cy="176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0" h="2119" extrusionOk="0">
                      <a:moveTo>
                        <a:pt x="3847" y="1"/>
                      </a:moveTo>
                      <a:cubicBezTo>
                        <a:pt x="3439" y="1"/>
                        <a:pt x="3029" y="51"/>
                        <a:pt x="2614" y="165"/>
                      </a:cubicBezTo>
                      <a:cubicBezTo>
                        <a:pt x="1704" y="415"/>
                        <a:pt x="865" y="834"/>
                        <a:pt x="0" y="1209"/>
                      </a:cubicBezTo>
                      <a:cubicBezTo>
                        <a:pt x="107" y="1298"/>
                        <a:pt x="223" y="1378"/>
                        <a:pt x="330" y="1467"/>
                      </a:cubicBezTo>
                      <a:cubicBezTo>
                        <a:pt x="393" y="1512"/>
                        <a:pt x="455" y="1565"/>
                        <a:pt x="518" y="1610"/>
                      </a:cubicBezTo>
                      <a:cubicBezTo>
                        <a:pt x="518" y="1610"/>
                        <a:pt x="526" y="1601"/>
                        <a:pt x="535" y="1601"/>
                      </a:cubicBezTo>
                      <a:cubicBezTo>
                        <a:pt x="1196" y="1360"/>
                        <a:pt x="1891" y="977"/>
                        <a:pt x="2614" y="896"/>
                      </a:cubicBezTo>
                      <a:cubicBezTo>
                        <a:pt x="2926" y="859"/>
                        <a:pt x="3237" y="837"/>
                        <a:pt x="3547" y="837"/>
                      </a:cubicBezTo>
                      <a:cubicBezTo>
                        <a:pt x="3902" y="837"/>
                        <a:pt x="4256" y="865"/>
                        <a:pt x="4612" y="932"/>
                      </a:cubicBezTo>
                      <a:cubicBezTo>
                        <a:pt x="6049" y="1200"/>
                        <a:pt x="7351" y="1904"/>
                        <a:pt x="8805" y="2118"/>
                      </a:cubicBezTo>
                      <a:cubicBezTo>
                        <a:pt x="9260" y="2002"/>
                        <a:pt x="9715" y="1904"/>
                        <a:pt x="10179" y="1824"/>
                      </a:cubicBezTo>
                      <a:cubicBezTo>
                        <a:pt x="9546" y="1753"/>
                        <a:pt x="8903" y="1512"/>
                        <a:pt x="8350" y="1307"/>
                      </a:cubicBezTo>
                      <a:cubicBezTo>
                        <a:pt x="7431" y="968"/>
                        <a:pt x="6539" y="548"/>
                        <a:pt x="5594" y="272"/>
                      </a:cubicBezTo>
                      <a:cubicBezTo>
                        <a:pt x="5011" y="104"/>
                        <a:pt x="4431" y="1"/>
                        <a:pt x="38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8" name="Google Shape;1938;p6"/>
                <p:cNvSpPr/>
                <p:nvPr/>
              </p:nvSpPr>
              <p:spPr>
                <a:xfrm>
                  <a:off x="3079977" y="3257513"/>
                  <a:ext cx="30502" cy="23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85" extrusionOk="0">
                      <a:moveTo>
                        <a:pt x="107" y="0"/>
                      </a:moveTo>
                      <a:cubicBezTo>
                        <a:pt x="54" y="36"/>
                        <a:pt x="0" y="116"/>
                        <a:pt x="18" y="170"/>
                      </a:cubicBezTo>
                      <a:cubicBezTo>
                        <a:pt x="32" y="242"/>
                        <a:pt x="81" y="284"/>
                        <a:pt x="146" y="284"/>
                      </a:cubicBezTo>
                      <a:cubicBezTo>
                        <a:pt x="162" y="284"/>
                        <a:pt x="179" y="282"/>
                        <a:pt x="196" y="277"/>
                      </a:cubicBezTo>
                      <a:cubicBezTo>
                        <a:pt x="268" y="250"/>
                        <a:pt x="366" y="188"/>
                        <a:pt x="303" y="98"/>
                      </a:cubicBezTo>
                      <a:cubicBezTo>
                        <a:pt x="268" y="27"/>
                        <a:pt x="187" y="9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9" name="Google Shape;1939;p6"/>
                <p:cNvSpPr/>
                <p:nvPr/>
              </p:nvSpPr>
              <p:spPr>
                <a:xfrm>
                  <a:off x="2254659" y="3419526"/>
                  <a:ext cx="25919" cy="25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306" extrusionOk="0">
                      <a:moveTo>
                        <a:pt x="161" y="1"/>
                      </a:moveTo>
                      <a:cubicBezTo>
                        <a:pt x="158" y="1"/>
                        <a:pt x="155" y="1"/>
                        <a:pt x="152" y="1"/>
                      </a:cubicBezTo>
                      <a:cubicBezTo>
                        <a:pt x="99" y="28"/>
                        <a:pt x="63" y="46"/>
                        <a:pt x="27" y="90"/>
                      </a:cubicBezTo>
                      <a:cubicBezTo>
                        <a:pt x="1" y="126"/>
                        <a:pt x="1" y="188"/>
                        <a:pt x="18" y="215"/>
                      </a:cubicBezTo>
                      <a:cubicBezTo>
                        <a:pt x="45" y="255"/>
                        <a:pt x="112" y="305"/>
                        <a:pt x="167" y="305"/>
                      </a:cubicBezTo>
                      <a:cubicBezTo>
                        <a:pt x="185" y="305"/>
                        <a:pt x="201" y="300"/>
                        <a:pt x="215" y="286"/>
                      </a:cubicBezTo>
                      <a:cubicBezTo>
                        <a:pt x="311" y="199"/>
                        <a:pt x="29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0" name="Google Shape;1940;p6"/>
                <p:cNvSpPr/>
                <p:nvPr/>
              </p:nvSpPr>
              <p:spPr>
                <a:xfrm>
                  <a:off x="3007054" y="3363772"/>
                  <a:ext cx="50671" cy="3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392" extrusionOk="0">
                      <a:moveTo>
                        <a:pt x="295" y="1"/>
                      </a:moveTo>
                      <a:cubicBezTo>
                        <a:pt x="170" y="37"/>
                        <a:pt x="1" y="108"/>
                        <a:pt x="81" y="251"/>
                      </a:cubicBezTo>
                      <a:cubicBezTo>
                        <a:pt x="129" y="339"/>
                        <a:pt x="207" y="391"/>
                        <a:pt x="297" y="391"/>
                      </a:cubicBezTo>
                      <a:cubicBezTo>
                        <a:pt x="326" y="391"/>
                        <a:pt x="355" y="386"/>
                        <a:pt x="384" y="376"/>
                      </a:cubicBezTo>
                      <a:cubicBezTo>
                        <a:pt x="518" y="340"/>
                        <a:pt x="607" y="215"/>
                        <a:pt x="482" y="108"/>
                      </a:cubicBezTo>
                      <a:cubicBezTo>
                        <a:pt x="429" y="63"/>
                        <a:pt x="358" y="37"/>
                        <a:pt x="2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1" name="Google Shape;1941;p6"/>
                <p:cNvSpPr/>
                <p:nvPr/>
              </p:nvSpPr>
              <p:spPr>
                <a:xfrm>
                  <a:off x="3012305" y="3238178"/>
                  <a:ext cx="11918" cy="9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18" extrusionOk="0">
                      <a:moveTo>
                        <a:pt x="116" y="0"/>
                      </a:moveTo>
                      <a:cubicBezTo>
                        <a:pt x="107" y="0"/>
                        <a:pt x="98" y="0"/>
                        <a:pt x="89" y="9"/>
                      </a:cubicBezTo>
                      <a:lnTo>
                        <a:pt x="80" y="9"/>
                      </a:lnTo>
                      <a:cubicBezTo>
                        <a:pt x="63" y="18"/>
                        <a:pt x="54" y="45"/>
                        <a:pt x="36" y="54"/>
                      </a:cubicBezTo>
                      <a:cubicBezTo>
                        <a:pt x="18" y="63"/>
                        <a:pt x="9" y="72"/>
                        <a:pt x="9" y="81"/>
                      </a:cubicBezTo>
                      <a:cubicBezTo>
                        <a:pt x="0" y="89"/>
                        <a:pt x="0" y="89"/>
                        <a:pt x="9" y="98"/>
                      </a:cubicBezTo>
                      <a:cubicBezTo>
                        <a:pt x="20" y="109"/>
                        <a:pt x="28" y="117"/>
                        <a:pt x="38" y="117"/>
                      </a:cubicBezTo>
                      <a:cubicBezTo>
                        <a:pt x="45" y="117"/>
                        <a:pt x="52" y="114"/>
                        <a:pt x="63" y="107"/>
                      </a:cubicBezTo>
                      <a:cubicBezTo>
                        <a:pt x="80" y="89"/>
                        <a:pt x="98" y="72"/>
                        <a:pt x="116" y="45"/>
                      </a:cubicBezTo>
                      <a:cubicBezTo>
                        <a:pt x="116" y="36"/>
                        <a:pt x="143" y="0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2" name="Google Shape;1942;p6"/>
                <p:cNvSpPr/>
                <p:nvPr/>
              </p:nvSpPr>
              <p:spPr>
                <a:xfrm>
                  <a:off x="3859125" y="3372689"/>
                  <a:ext cx="40920" cy="3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03" extrusionOk="0">
                      <a:moveTo>
                        <a:pt x="211" y="0"/>
                      </a:moveTo>
                      <a:cubicBezTo>
                        <a:pt x="162" y="0"/>
                        <a:pt x="110" y="5"/>
                        <a:pt x="72" y="37"/>
                      </a:cubicBezTo>
                      <a:cubicBezTo>
                        <a:pt x="0" y="117"/>
                        <a:pt x="45" y="233"/>
                        <a:pt x="98" y="313"/>
                      </a:cubicBezTo>
                      <a:cubicBezTo>
                        <a:pt x="142" y="371"/>
                        <a:pt x="209" y="403"/>
                        <a:pt x="275" y="403"/>
                      </a:cubicBezTo>
                      <a:cubicBezTo>
                        <a:pt x="332" y="403"/>
                        <a:pt x="388" y="380"/>
                        <a:pt x="428" y="331"/>
                      </a:cubicBezTo>
                      <a:cubicBezTo>
                        <a:pt x="491" y="269"/>
                        <a:pt x="491" y="197"/>
                        <a:pt x="464" y="144"/>
                      </a:cubicBezTo>
                      <a:cubicBezTo>
                        <a:pt x="455" y="144"/>
                        <a:pt x="455" y="135"/>
                        <a:pt x="455" y="135"/>
                      </a:cubicBezTo>
                      <a:cubicBezTo>
                        <a:pt x="411" y="72"/>
                        <a:pt x="348" y="10"/>
                        <a:pt x="268" y="1"/>
                      </a:cubicBezTo>
                      <a:cubicBezTo>
                        <a:pt x="250" y="1"/>
                        <a:pt x="231" y="0"/>
                        <a:pt x="2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3" name="Google Shape;1943;p6"/>
                <p:cNvSpPr/>
                <p:nvPr/>
              </p:nvSpPr>
              <p:spPr>
                <a:xfrm>
                  <a:off x="3759450" y="3149670"/>
                  <a:ext cx="27586" cy="2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43" extrusionOk="0">
                      <a:moveTo>
                        <a:pt x="161" y="1"/>
                      </a:moveTo>
                      <a:cubicBezTo>
                        <a:pt x="135" y="19"/>
                        <a:pt x="117" y="45"/>
                        <a:pt x="99" y="63"/>
                      </a:cubicBezTo>
                      <a:cubicBezTo>
                        <a:pt x="72" y="90"/>
                        <a:pt x="28" y="108"/>
                        <a:pt x="19" y="143"/>
                      </a:cubicBezTo>
                      <a:cubicBezTo>
                        <a:pt x="10" y="179"/>
                        <a:pt x="1" y="215"/>
                        <a:pt x="10" y="250"/>
                      </a:cubicBezTo>
                      <a:cubicBezTo>
                        <a:pt x="28" y="277"/>
                        <a:pt x="54" y="295"/>
                        <a:pt x="81" y="313"/>
                      </a:cubicBezTo>
                      <a:cubicBezTo>
                        <a:pt x="99" y="333"/>
                        <a:pt x="129" y="342"/>
                        <a:pt x="161" y="342"/>
                      </a:cubicBezTo>
                      <a:cubicBezTo>
                        <a:pt x="228" y="342"/>
                        <a:pt x="307" y="304"/>
                        <a:pt x="313" y="250"/>
                      </a:cubicBezTo>
                      <a:cubicBezTo>
                        <a:pt x="331" y="143"/>
                        <a:pt x="242" y="54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4" name="Google Shape;1944;p6"/>
                <p:cNvSpPr/>
                <p:nvPr/>
              </p:nvSpPr>
              <p:spPr>
                <a:xfrm>
                  <a:off x="3659108" y="3162338"/>
                  <a:ext cx="13501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" h="137" extrusionOk="0">
                      <a:moveTo>
                        <a:pt x="90" y="0"/>
                      </a:moveTo>
                      <a:lnTo>
                        <a:pt x="90" y="0"/>
                      </a:lnTo>
                      <a:cubicBezTo>
                        <a:pt x="54" y="9"/>
                        <a:pt x="27" y="36"/>
                        <a:pt x="18" y="63"/>
                      </a:cubicBezTo>
                      <a:cubicBezTo>
                        <a:pt x="1" y="90"/>
                        <a:pt x="1" y="98"/>
                        <a:pt x="18" y="116"/>
                      </a:cubicBezTo>
                      <a:cubicBezTo>
                        <a:pt x="26" y="124"/>
                        <a:pt x="39" y="137"/>
                        <a:pt x="53" y="137"/>
                      </a:cubicBezTo>
                      <a:cubicBezTo>
                        <a:pt x="56" y="137"/>
                        <a:pt x="60" y="136"/>
                        <a:pt x="63" y="134"/>
                      </a:cubicBezTo>
                      <a:cubicBezTo>
                        <a:pt x="108" y="125"/>
                        <a:pt x="161" y="9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5" name="Google Shape;1945;p6"/>
                <p:cNvSpPr/>
                <p:nvPr/>
              </p:nvSpPr>
              <p:spPr>
                <a:xfrm>
                  <a:off x="3134232" y="3266097"/>
                  <a:ext cx="261771" cy="19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1" h="2334" extrusionOk="0">
                      <a:moveTo>
                        <a:pt x="1813" y="1"/>
                      </a:moveTo>
                      <a:cubicBezTo>
                        <a:pt x="1387" y="1"/>
                        <a:pt x="635" y="141"/>
                        <a:pt x="1017" y="718"/>
                      </a:cubicBezTo>
                      <a:cubicBezTo>
                        <a:pt x="1057" y="774"/>
                        <a:pt x="1004" y="837"/>
                        <a:pt x="948" y="837"/>
                      </a:cubicBezTo>
                      <a:cubicBezTo>
                        <a:pt x="941" y="837"/>
                        <a:pt x="935" y="836"/>
                        <a:pt x="928" y="834"/>
                      </a:cubicBezTo>
                      <a:cubicBezTo>
                        <a:pt x="804" y="813"/>
                        <a:pt x="674" y="792"/>
                        <a:pt x="551" y="792"/>
                      </a:cubicBezTo>
                      <a:cubicBezTo>
                        <a:pt x="516" y="792"/>
                        <a:pt x="480" y="794"/>
                        <a:pt x="446" y="798"/>
                      </a:cubicBezTo>
                      <a:cubicBezTo>
                        <a:pt x="81" y="834"/>
                        <a:pt x="161" y="1084"/>
                        <a:pt x="446" y="1084"/>
                      </a:cubicBezTo>
                      <a:cubicBezTo>
                        <a:pt x="536" y="1084"/>
                        <a:pt x="553" y="1191"/>
                        <a:pt x="491" y="1235"/>
                      </a:cubicBezTo>
                      <a:cubicBezTo>
                        <a:pt x="179" y="1423"/>
                        <a:pt x="0" y="1869"/>
                        <a:pt x="125" y="2226"/>
                      </a:cubicBezTo>
                      <a:cubicBezTo>
                        <a:pt x="224" y="2297"/>
                        <a:pt x="310" y="2333"/>
                        <a:pt x="381" y="2333"/>
                      </a:cubicBezTo>
                      <a:cubicBezTo>
                        <a:pt x="469" y="2333"/>
                        <a:pt x="536" y="2277"/>
                        <a:pt x="580" y="2163"/>
                      </a:cubicBezTo>
                      <a:cubicBezTo>
                        <a:pt x="616" y="2083"/>
                        <a:pt x="643" y="2003"/>
                        <a:pt x="669" y="1913"/>
                      </a:cubicBezTo>
                      <a:cubicBezTo>
                        <a:pt x="696" y="1806"/>
                        <a:pt x="714" y="1681"/>
                        <a:pt x="750" y="1574"/>
                      </a:cubicBezTo>
                      <a:cubicBezTo>
                        <a:pt x="812" y="1360"/>
                        <a:pt x="928" y="1325"/>
                        <a:pt x="1151" y="1307"/>
                      </a:cubicBezTo>
                      <a:cubicBezTo>
                        <a:pt x="1208" y="1299"/>
                        <a:pt x="1263" y="1296"/>
                        <a:pt x="1315" y="1296"/>
                      </a:cubicBezTo>
                      <a:cubicBezTo>
                        <a:pt x="1899" y="1296"/>
                        <a:pt x="2173" y="1741"/>
                        <a:pt x="2025" y="2306"/>
                      </a:cubicBezTo>
                      <a:cubicBezTo>
                        <a:pt x="2275" y="2226"/>
                        <a:pt x="2525" y="2163"/>
                        <a:pt x="2784" y="2110"/>
                      </a:cubicBezTo>
                      <a:cubicBezTo>
                        <a:pt x="2891" y="2003"/>
                        <a:pt x="2989" y="1815"/>
                        <a:pt x="3051" y="1610"/>
                      </a:cubicBezTo>
                      <a:cubicBezTo>
                        <a:pt x="3114" y="1414"/>
                        <a:pt x="3140" y="1262"/>
                        <a:pt x="3060" y="887"/>
                      </a:cubicBezTo>
                      <a:cubicBezTo>
                        <a:pt x="2980" y="513"/>
                        <a:pt x="2480" y="40"/>
                        <a:pt x="1927" y="4"/>
                      </a:cubicBezTo>
                      <a:cubicBezTo>
                        <a:pt x="1893" y="2"/>
                        <a:pt x="1855" y="1"/>
                        <a:pt x="1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6" name="Google Shape;1946;p6"/>
                <p:cNvSpPr/>
                <p:nvPr/>
              </p:nvSpPr>
              <p:spPr>
                <a:xfrm>
                  <a:off x="2144650" y="3249345"/>
                  <a:ext cx="24585" cy="25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04" extrusionOk="0">
                      <a:moveTo>
                        <a:pt x="214" y="0"/>
                      </a:moveTo>
                      <a:cubicBezTo>
                        <a:pt x="170" y="0"/>
                        <a:pt x="134" y="27"/>
                        <a:pt x="107" y="45"/>
                      </a:cubicBezTo>
                      <a:cubicBezTo>
                        <a:pt x="107" y="54"/>
                        <a:pt x="107" y="63"/>
                        <a:pt x="98" y="63"/>
                      </a:cubicBezTo>
                      <a:cubicBezTo>
                        <a:pt x="54" y="89"/>
                        <a:pt x="0" y="196"/>
                        <a:pt x="36" y="241"/>
                      </a:cubicBezTo>
                      <a:cubicBezTo>
                        <a:pt x="57" y="284"/>
                        <a:pt x="88" y="304"/>
                        <a:pt x="123" y="304"/>
                      </a:cubicBezTo>
                      <a:cubicBezTo>
                        <a:pt x="146" y="304"/>
                        <a:pt x="171" y="295"/>
                        <a:pt x="197" y="277"/>
                      </a:cubicBezTo>
                      <a:cubicBezTo>
                        <a:pt x="259" y="232"/>
                        <a:pt x="295" y="178"/>
                        <a:pt x="277" y="98"/>
                      </a:cubicBezTo>
                      <a:cubicBezTo>
                        <a:pt x="268" y="54"/>
                        <a:pt x="268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7" name="Google Shape;1947;p6"/>
                <p:cNvSpPr/>
                <p:nvPr/>
              </p:nvSpPr>
              <p:spPr>
                <a:xfrm>
                  <a:off x="2025640" y="3337519"/>
                  <a:ext cx="65589" cy="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" h="614" extrusionOk="0">
                      <a:moveTo>
                        <a:pt x="434" y="1"/>
                      </a:moveTo>
                      <a:cubicBezTo>
                        <a:pt x="414" y="1"/>
                        <a:pt x="395" y="2"/>
                        <a:pt x="376" y="4"/>
                      </a:cubicBezTo>
                      <a:cubicBezTo>
                        <a:pt x="376" y="13"/>
                        <a:pt x="376" y="13"/>
                        <a:pt x="367" y="22"/>
                      </a:cubicBezTo>
                      <a:cubicBezTo>
                        <a:pt x="242" y="84"/>
                        <a:pt x="1" y="289"/>
                        <a:pt x="117" y="450"/>
                      </a:cubicBezTo>
                      <a:cubicBezTo>
                        <a:pt x="185" y="542"/>
                        <a:pt x="295" y="613"/>
                        <a:pt x="404" y="613"/>
                      </a:cubicBezTo>
                      <a:cubicBezTo>
                        <a:pt x="452" y="613"/>
                        <a:pt x="501" y="599"/>
                        <a:pt x="545" y="566"/>
                      </a:cubicBezTo>
                      <a:cubicBezTo>
                        <a:pt x="679" y="468"/>
                        <a:pt x="786" y="200"/>
                        <a:pt x="625" y="57"/>
                      </a:cubicBezTo>
                      <a:cubicBezTo>
                        <a:pt x="576" y="15"/>
                        <a:pt x="505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8" name="Google Shape;1948;p6"/>
                <p:cNvSpPr/>
                <p:nvPr/>
              </p:nvSpPr>
              <p:spPr>
                <a:xfrm>
                  <a:off x="3196320" y="3133086"/>
                  <a:ext cx="558795" cy="31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5" h="3769" extrusionOk="0">
                      <a:moveTo>
                        <a:pt x="1591" y="1"/>
                      </a:moveTo>
                      <a:cubicBezTo>
                        <a:pt x="1466" y="1"/>
                        <a:pt x="1355" y="32"/>
                        <a:pt x="1280" y="102"/>
                      </a:cubicBezTo>
                      <a:cubicBezTo>
                        <a:pt x="1197" y="177"/>
                        <a:pt x="1121" y="236"/>
                        <a:pt x="1009" y="236"/>
                      </a:cubicBezTo>
                      <a:cubicBezTo>
                        <a:pt x="1002" y="236"/>
                        <a:pt x="994" y="236"/>
                        <a:pt x="986" y="235"/>
                      </a:cubicBezTo>
                      <a:cubicBezTo>
                        <a:pt x="966" y="233"/>
                        <a:pt x="945" y="231"/>
                        <a:pt x="923" y="231"/>
                      </a:cubicBezTo>
                      <a:cubicBezTo>
                        <a:pt x="739" y="231"/>
                        <a:pt x="526" y="331"/>
                        <a:pt x="406" y="467"/>
                      </a:cubicBezTo>
                      <a:cubicBezTo>
                        <a:pt x="0" y="913"/>
                        <a:pt x="404" y="1231"/>
                        <a:pt x="781" y="1231"/>
                      </a:cubicBezTo>
                      <a:cubicBezTo>
                        <a:pt x="826" y="1231"/>
                        <a:pt x="871" y="1226"/>
                        <a:pt x="915" y="1217"/>
                      </a:cubicBezTo>
                      <a:cubicBezTo>
                        <a:pt x="915" y="1208"/>
                        <a:pt x="915" y="1199"/>
                        <a:pt x="923" y="1199"/>
                      </a:cubicBezTo>
                      <a:cubicBezTo>
                        <a:pt x="1047" y="1105"/>
                        <a:pt x="1178" y="1065"/>
                        <a:pt x="1310" y="1065"/>
                      </a:cubicBezTo>
                      <a:cubicBezTo>
                        <a:pt x="1493" y="1065"/>
                        <a:pt x="1677" y="1142"/>
                        <a:pt x="1842" y="1261"/>
                      </a:cubicBezTo>
                      <a:cubicBezTo>
                        <a:pt x="2556" y="1573"/>
                        <a:pt x="3261" y="2885"/>
                        <a:pt x="2868" y="3625"/>
                      </a:cubicBezTo>
                      <a:cubicBezTo>
                        <a:pt x="2908" y="3624"/>
                        <a:pt x="2948" y="3624"/>
                        <a:pt x="2988" y="3624"/>
                      </a:cubicBezTo>
                      <a:cubicBezTo>
                        <a:pt x="3346" y="3624"/>
                        <a:pt x="3690" y="3660"/>
                        <a:pt x="4019" y="3732"/>
                      </a:cubicBezTo>
                      <a:cubicBezTo>
                        <a:pt x="4117" y="3393"/>
                        <a:pt x="4554" y="3206"/>
                        <a:pt x="4876" y="3188"/>
                      </a:cubicBezTo>
                      <a:cubicBezTo>
                        <a:pt x="4901" y="3186"/>
                        <a:pt x="4927" y="3185"/>
                        <a:pt x="4952" y="3185"/>
                      </a:cubicBezTo>
                      <a:cubicBezTo>
                        <a:pt x="5270" y="3185"/>
                        <a:pt x="5506" y="3340"/>
                        <a:pt x="5696" y="3572"/>
                      </a:cubicBezTo>
                      <a:cubicBezTo>
                        <a:pt x="5840" y="3659"/>
                        <a:pt x="6022" y="3768"/>
                        <a:pt x="6198" y="3768"/>
                      </a:cubicBezTo>
                      <a:cubicBezTo>
                        <a:pt x="6274" y="3768"/>
                        <a:pt x="6349" y="3748"/>
                        <a:pt x="6419" y="3697"/>
                      </a:cubicBezTo>
                      <a:cubicBezTo>
                        <a:pt x="6704" y="3474"/>
                        <a:pt x="6374" y="3090"/>
                        <a:pt x="6249" y="2912"/>
                      </a:cubicBezTo>
                      <a:cubicBezTo>
                        <a:pt x="6209" y="2847"/>
                        <a:pt x="6272" y="2767"/>
                        <a:pt x="6337" y="2767"/>
                      </a:cubicBezTo>
                      <a:cubicBezTo>
                        <a:pt x="6344" y="2767"/>
                        <a:pt x="6350" y="2767"/>
                        <a:pt x="6356" y="2769"/>
                      </a:cubicBezTo>
                      <a:cubicBezTo>
                        <a:pt x="6392" y="2787"/>
                        <a:pt x="6423" y="2796"/>
                        <a:pt x="6448" y="2796"/>
                      </a:cubicBezTo>
                      <a:cubicBezTo>
                        <a:pt x="6536" y="2796"/>
                        <a:pt x="6559" y="2687"/>
                        <a:pt x="6517" y="2466"/>
                      </a:cubicBezTo>
                      <a:cubicBezTo>
                        <a:pt x="6437" y="2341"/>
                        <a:pt x="6347" y="2225"/>
                        <a:pt x="6240" y="2118"/>
                      </a:cubicBezTo>
                      <a:cubicBezTo>
                        <a:pt x="6050" y="1927"/>
                        <a:pt x="5789" y="1767"/>
                        <a:pt x="5510" y="1767"/>
                      </a:cubicBezTo>
                      <a:cubicBezTo>
                        <a:pt x="5489" y="1767"/>
                        <a:pt x="5468" y="1768"/>
                        <a:pt x="5446" y="1770"/>
                      </a:cubicBezTo>
                      <a:cubicBezTo>
                        <a:pt x="5009" y="1823"/>
                        <a:pt x="4608" y="2127"/>
                        <a:pt x="4287" y="2439"/>
                      </a:cubicBezTo>
                      <a:cubicBezTo>
                        <a:pt x="4144" y="2822"/>
                        <a:pt x="3903" y="3161"/>
                        <a:pt x="3582" y="3376"/>
                      </a:cubicBezTo>
                      <a:cubicBezTo>
                        <a:pt x="3576" y="3380"/>
                        <a:pt x="3570" y="3382"/>
                        <a:pt x="3564" y="3382"/>
                      </a:cubicBezTo>
                      <a:cubicBezTo>
                        <a:pt x="3536" y="3382"/>
                        <a:pt x="3515" y="3335"/>
                        <a:pt x="3537" y="3313"/>
                      </a:cubicBezTo>
                      <a:cubicBezTo>
                        <a:pt x="3894" y="2894"/>
                        <a:pt x="4198" y="2260"/>
                        <a:pt x="4198" y="1707"/>
                      </a:cubicBezTo>
                      <a:cubicBezTo>
                        <a:pt x="4198" y="1279"/>
                        <a:pt x="4019" y="878"/>
                        <a:pt x="3635" y="664"/>
                      </a:cubicBezTo>
                      <a:cubicBezTo>
                        <a:pt x="3465" y="566"/>
                        <a:pt x="3220" y="461"/>
                        <a:pt x="3006" y="461"/>
                      </a:cubicBezTo>
                      <a:cubicBezTo>
                        <a:pt x="2829" y="461"/>
                        <a:pt x="2673" y="533"/>
                        <a:pt x="2601" y="744"/>
                      </a:cubicBezTo>
                      <a:cubicBezTo>
                        <a:pt x="2592" y="753"/>
                        <a:pt x="2592" y="771"/>
                        <a:pt x="2592" y="780"/>
                      </a:cubicBezTo>
                      <a:cubicBezTo>
                        <a:pt x="2583" y="788"/>
                        <a:pt x="2583" y="797"/>
                        <a:pt x="2583" y="815"/>
                      </a:cubicBezTo>
                      <a:lnTo>
                        <a:pt x="2574" y="815"/>
                      </a:lnTo>
                      <a:cubicBezTo>
                        <a:pt x="2574" y="815"/>
                        <a:pt x="2574" y="824"/>
                        <a:pt x="2574" y="833"/>
                      </a:cubicBezTo>
                      <a:cubicBezTo>
                        <a:pt x="2559" y="862"/>
                        <a:pt x="2536" y="874"/>
                        <a:pt x="2512" y="874"/>
                      </a:cubicBezTo>
                      <a:cubicBezTo>
                        <a:pt x="2463" y="874"/>
                        <a:pt x="2410" y="824"/>
                        <a:pt x="2422" y="771"/>
                      </a:cubicBezTo>
                      <a:cubicBezTo>
                        <a:pt x="2431" y="726"/>
                        <a:pt x="2440" y="681"/>
                        <a:pt x="2458" y="646"/>
                      </a:cubicBezTo>
                      <a:cubicBezTo>
                        <a:pt x="2498" y="295"/>
                        <a:pt x="1979" y="1"/>
                        <a:pt x="159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9" name="Google Shape;1949;p6"/>
                <p:cNvSpPr/>
                <p:nvPr/>
              </p:nvSpPr>
              <p:spPr>
                <a:xfrm>
                  <a:off x="1881462" y="3446529"/>
                  <a:ext cx="1151009" cy="428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5146" extrusionOk="0">
                      <a:moveTo>
                        <a:pt x="8358" y="1"/>
                      </a:moveTo>
                      <a:cubicBezTo>
                        <a:pt x="7557" y="1"/>
                        <a:pt x="6749" y="180"/>
                        <a:pt x="5942" y="623"/>
                      </a:cubicBezTo>
                      <a:cubicBezTo>
                        <a:pt x="3863" y="1756"/>
                        <a:pt x="2418" y="3959"/>
                        <a:pt x="0" y="4450"/>
                      </a:cubicBezTo>
                      <a:cubicBezTo>
                        <a:pt x="420" y="4646"/>
                        <a:pt x="839" y="4869"/>
                        <a:pt x="1222" y="5137"/>
                      </a:cubicBezTo>
                      <a:cubicBezTo>
                        <a:pt x="1231" y="5137"/>
                        <a:pt x="1231" y="5146"/>
                        <a:pt x="1240" y="5146"/>
                      </a:cubicBezTo>
                      <a:cubicBezTo>
                        <a:pt x="1883" y="4807"/>
                        <a:pt x="2543" y="4494"/>
                        <a:pt x="3176" y="4137"/>
                      </a:cubicBezTo>
                      <a:cubicBezTo>
                        <a:pt x="4229" y="3549"/>
                        <a:pt x="5166" y="2808"/>
                        <a:pt x="6174" y="2148"/>
                      </a:cubicBezTo>
                      <a:cubicBezTo>
                        <a:pt x="6985" y="1621"/>
                        <a:pt x="7848" y="1300"/>
                        <a:pt x="8817" y="1300"/>
                      </a:cubicBezTo>
                      <a:cubicBezTo>
                        <a:pt x="8913" y="1300"/>
                        <a:pt x="9010" y="1303"/>
                        <a:pt x="9109" y="1310"/>
                      </a:cubicBezTo>
                      <a:cubicBezTo>
                        <a:pt x="10465" y="1399"/>
                        <a:pt x="11731" y="1889"/>
                        <a:pt x="12998" y="2371"/>
                      </a:cubicBezTo>
                      <a:cubicBezTo>
                        <a:pt x="13079" y="2318"/>
                        <a:pt x="13159" y="2264"/>
                        <a:pt x="13239" y="2211"/>
                      </a:cubicBezTo>
                      <a:cubicBezTo>
                        <a:pt x="13426" y="2095"/>
                        <a:pt x="13623" y="1979"/>
                        <a:pt x="13810" y="1854"/>
                      </a:cubicBezTo>
                      <a:cubicBezTo>
                        <a:pt x="12748" y="1318"/>
                        <a:pt x="11633" y="739"/>
                        <a:pt x="10500" y="373"/>
                      </a:cubicBezTo>
                      <a:cubicBezTo>
                        <a:pt x="10474" y="373"/>
                        <a:pt x="10456" y="364"/>
                        <a:pt x="10438" y="355"/>
                      </a:cubicBezTo>
                      <a:cubicBezTo>
                        <a:pt x="10233" y="293"/>
                        <a:pt x="10036" y="230"/>
                        <a:pt x="9831" y="185"/>
                      </a:cubicBezTo>
                      <a:cubicBezTo>
                        <a:pt x="9822" y="185"/>
                        <a:pt x="9813" y="185"/>
                        <a:pt x="9805" y="177"/>
                      </a:cubicBezTo>
                      <a:cubicBezTo>
                        <a:pt x="9644" y="141"/>
                        <a:pt x="9492" y="114"/>
                        <a:pt x="9332" y="87"/>
                      </a:cubicBezTo>
                      <a:cubicBezTo>
                        <a:pt x="9328" y="91"/>
                        <a:pt x="9323" y="93"/>
                        <a:pt x="9317" y="93"/>
                      </a:cubicBezTo>
                      <a:cubicBezTo>
                        <a:pt x="9310" y="93"/>
                        <a:pt x="9301" y="89"/>
                        <a:pt x="9296" y="78"/>
                      </a:cubicBezTo>
                      <a:cubicBezTo>
                        <a:pt x="8985" y="28"/>
                        <a:pt x="8672" y="1"/>
                        <a:pt x="8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0" name="Google Shape;1950;p6"/>
                <p:cNvSpPr/>
                <p:nvPr/>
              </p:nvSpPr>
              <p:spPr>
                <a:xfrm>
                  <a:off x="3636773" y="3876815"/>
                  <a:ext cx="14251" cy="7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93" extrusionOk="0">
                      <a:moveTo>
                        <a:pt x="99" y="0"/>
                      </a:moveTo>
                      <a:cubicBezTo>
                        <a:pt x="90" y="9"/>
                        <a:pt x="90" y="9"/>
                        <a:pt x="81" y="9"/>
                      </a:cubicBezTo>
                      <a:cubicBezTo>
                        <a:pt x="63" y="18"/>
                        <a:pt x="1" y="72"/>
                        <a:pt x="45" y="90"/>
                      </a:cubicBezTo>
                      <a:cubicBezTo>
                        <a:pt x="54" y="92"/>
                        <a:pt x="63" y="93"/>
                        <a:pt x="72" y="93"/>
                      </a:cubicBezTo>
                      <a:cubicBezTo>
                        <a:pt x="98" y="93"/>
                        <a:pt x="124" y="83"/>
                        <a:pt x="144" y="63"/>
                      </a:cubicBezTo>
                      <a:cubicBezTo>
                        <a:pt x="170" y="36"/>
                        <a:pt x="135" y="18"/>
                        <a:pt x="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1" name="Google Shape;1951;p6"/>
                <p:cNvSpPr/>
                <p:nvPr/>
              </p:nvSpPr>
              <p:spPr>
                <a:xfrm>
                  <a:off x="1778870" y="4048579"/>
                  <a:ext cx="24585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95" extrusionOk="0">
                      <a:moveTo>
                        <a:pt x="107" y="0"/>
                      </a:moveTo>
                      <a:cubicBezTo>
                        <a:pt x="9" y="80"/>
                        <a:pt x="0" y="321"/>
                        <a:pt x="107" y="384"/>
                      </a:cubicBezTo>
                      <a:cubicBezTo>
                        <a:pt x="120" y="391"/>
                        <a:pt x="132" y="394"/>
                        <a:pt x="144" y="394"/>
                      </a:cubicBezTo>
                      <a:cubicBezTo>
                        <a:pt x="219" y="394"/>
                        <a:pt x="261" y="258"/>
                        <a:pt x="277" y="196"/>
                      </a:cubicBezTo>
                      <a:cubicBezTo>
                        <a:pt x="286" y="134"/>
                        <a:pt x="295" y="54"/>
                        <a:pt x="232" y="18"/>
                      </a:cubicBezTo>
                      <a:cubicBezTo>
                        <a:pt x="188" y="0"/>
                        <a:pt x="143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2" name="Google Shape;1952;p6"/>
                <p:cNvSpPr/>
                <p:nvPr/>
              </p:nvSpPr>
              <p:spPr>
                <a:xfrm>
                  <a:off x="1566186" y="3952404"/>
                  <a:ext cx="52171" cy="4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56" extrusionOk="0">
                      <a:moveTo>
                        <a:pt x="333" y="0"/>
                      </a:moveTo>
                      <a:cubicBezTo>
                        <a:pt x="309" y="0"/>
                        <a:pt x="284" y="4"/>
                        <a:pt x="259" y="12"/>
                      </a:cubicBezTo>
                      <a:cubicBezTo>
                        <a:pt x="143" y="75"/>
                        <a:pt x="1" y="262"/>
                        <a:pt x="90" y="396"/>
                      </a:cubicBezTo>
                      <a:cubicBezTo>
                        <a:pt x="142" y="480"/>
                        <a:pt x="222" y="555"/>
                        <a:pt x="314" y="555"/>
                      </a:cubicBezTo>
                      <a:cubicBezTo>
                        <a:pt x="348" y="555"/>
                        <a:pt x="384" y="545"/>
                        <a:pt x="420" y="521"/>
                      </a:cubicBezTo>
                      <a:cubicBezTo>
                        <a:pt x="536" y="440"/>
                        <a:pt x="625" y="253"/>
                        <a:pt x="536" y="119"/>
                      </a:cubicBezTo>
                      <a:cubicBezTo>
                        <a:pt x="488" y="44"/>
                        <a:pt x="414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3" name="Google Shape;1953;p6"/>
                <p:cNvSpPr/>
                <p:nvPr/>
              </p:nvSpPr>
              <p:spPr>
                <a:xfrm>
                  <a:off x="1740283" y="3957822"/>
                  <a:ext cx="23002" cy="2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81" extrusionOk="0">
                      <a:moveTo>
                        <a:pt x="142" y="1"/>
                      </a:moveTo>
                      <a:lnTo>
                        <a:pt x="142" y="1"/>
                      </a:lnTo>
                      <a:cubicBezTo>
                        <a:pt x="80" y="28"/>
                        <a:pt x="26" y="117"/>
                        <a:pt x="8" y="170"/>
                      </a:cubicBezTo>
                      <a:cubicBezTo>
                        <a:pt x="0" y="225"/>
                        <a:pt x="20" y="280"/>
                        <a:pt x="74" y="280"/>
                      </a:cubicBezTo>
                      <a:cubicBezTo>
                        <a:pt x="81" y="280"/>
                        <a:pt x="89" y="279"/>
                        <a:pt x="97" y="277"/>
                      </a:cubicBezTo>
                      <a:cubicBezTo>
                        <a:pt x="196" y="242"/>
                        <a:pt x="276" y="36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4" name="Google Shape;1954;p6"/>
                <p:cNvSpPr/>
                <p:nvPr/>
              </p:nvSpPr>
              <p:spPr>
                <a:xfrm>
                  <a:off x="3557266" y="3899150"/>
                  <a:ext cx="28336" cy="2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288" extrusionOk="0">
                      <a:moveTo>
                        <a:pt x="188" y="0"/>
                      </a:moveTo>
                      <a:cubicBezTo>
                        <a:pt x="125" y="18"/>
                        <a:pt x="45" y="98"/>
                        <a:pt x="27" y="161"/>
                      </a:cubicBezTo>
                      <a:cubicBezTo>
                        <a:pt x="0" y="241"/>
                        <a:pt x="90" y="268"/>
                        <a:pt x="152" y="285"/>
                      </a:cubicBezTo>
                      <a:cubicBezTo>
                        <a:pt x="161" y="287"/>
                        <a:pt x="169" y="287"/>
                        <a:pt x="178" y="287"/>
                      </a:cubicBezTo>
                      <a:cubicBezTo>
                        <a:pt x="238" y="287"/>
                        <a:pt x="289" y="259"/>
                        <a:pt x="313" y="196"/>
                      </a:cubicBezTo>
                      <a:cubicBezTo>
                        <a:pt x="339" y="107"/>
                        <a:pt x="259" y="36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6"/>
                <p:cNvSpPr/>
                <p:nvPr/>
              </p:nvSpPr>
              <p:spPr>
                <a:xfrm>
                  <a:off x="3041307" y="3893899"/>
                  <a:ext cx="6751" cy="7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90" extrusionOk="0">
                      <a:moveTo>
                        <a:pt x="54" y="1"/>
                      </a:moveTo>
                      <a:cubicBezTo>
                        <a:pt x="45" y="9"/>
                        <a:pt x="36" y="9"/>
                        <a:pt x="27" y="27"/>
                      </a:cubicBezTo>
                      <a:cubicBezTo>
                        <a:pt x="27" y="45"/>
                        <a:pt x="0" y="72"/>
                        <a:pt x="9" y="90"/>
                      </a:cubicBezTo>
                      <a:lnTo>
                        <a:pt x="27" y="90"/>
                      </a:lnTo>
                      <a:cubicBezTo>
                        <a:pt x="36" y="90"/>
                        <a:pt x="45" y="81"/>
                        <a:pt x="54" y="72"/>
                      </a:cubicBezTo>
                      <a:cubicBezTo>
                        <a:pt x="71" y="54"/>
                        <a:pt x="80" y="45"/>
                        <a:pt x="71" y="27"/>
                      </a:cubicBezTo>
                      <a:cubicBezTo>
                        <a:pt x="71" y="9"/>
                        <a:pt x="63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6"/>
                <p:cNvSpPr/>
                <p:nvPr/>
              </p:nvSpPr>
              <p:spPr>
                <a:xfrm>
                  <a:off x="3494095" y="3833644"/>
                  <a:ext cx="10918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" h="137" extrusionOk="0">
                      <a:moveTo>
                        <a:pt x="71" y="1"/>
                      </a:moveTo>
                      <a:cubicBezTo>
                        <a:pt x="62" y="1"/>
                        <a:pt x="54" y="10"/>
                        <a:pt x="45" y="10"/>
                      </a:cubicBezTo>
                      <a:cubicBezTo>
                        <a:pt x="27" y="19"/>
                        <a:pt x="18" y="19"/>
                        <a:pt x="9" y="19"/>
                      </a:cubicBezTo>
                      <a:lnTo>
                        <a:pt x="0" y="19"/>
                      </a:lnTo>
                      <a:cubicBezTo>
                        <a:pt x="0" y="28"/>
                        <a:pt x="9" y="63"/>
                        <a:pt x="18" y="72"/>
                      </a:cubicBezTo>
                      <a:cubicBezTo>
                        <a:pt x="27" y="90"/>
                        <a:pt x="36" y="117"/>
                        <a:pt x="54" y="126"/>
                      </a:cubicBezTo>
                      <a:cubicBezTo>
                        <a:pt x="63" y="133"/>
                        <a:pt x="72" y="136"/>
                        <a:pt x="80" y="136"/>
                      </a:cubicBezTo>
                      <a:cubicBezTo>
                        <a:pt x="111" y="136"/>
                        <a:pt x="130" y="90"/>
                        <a:pt x="116" y="55"/>
                      </a:cubicBezTo>
                      <a:cubicBezTo>
                        <a:pt x="107" y="37"/>
                        <a:pt x="89" y="19"/>
                        <a:pt x="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6"/>
                <p:cNvSpPr/>
                <p:nvPr/>
              </p:nvSpPr>
              <p:spPr>
                <a:xfrm>
                  <a:off x="2989220" y="3928819"/>
                  <a:ext cx="12751" cy="15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182" extrusionOk="0">
                      <a:moveTo>
                        <a:pt x="63" y="1"/>
                      </a:moveTo>
                      <a:cubicBezTo>
                        <a:pt x="63" y="10"/>
                        <a:pt x="54" y="10"/>
                        <a:pt x="54" y="19"/>
                      </a:cubicBezTo>
                      <a:cubicBezTo>
                        <a:pt x="27" y="37"/>
                        <a:pt x="18" y="54"/>
                        <a:pt x="10" y="90"/>
                      </a:cubicBezTo>
                      <a:cubicBezTo>
                        <a:pt x="1" y="108"/>
                        <a:pt x="1" y="144"/>
                        <a:pt x="10" y="161"/>
                      </a:cubicBezTo>
                      <a:cubicBezTo>
                        <a:pt x="24" y="176"/>
                        <a:pt x="39" y="182"/>
                        <a:pt x="54" y="182"/>
                      </a:cubicBezTo>
                      <a:cubicBezTo>
                        <a:pt x="85" y="182"/>
                        <a:pt x="113" y="156"/>
                        <a:pt x="126" y="126"/>
                      </a:cubicBezTo>
                      <a:cubicBezTo>
                        <a:pt x="152" y="63"/>
                        <a:pt x="108" y="28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6"/>
                <p:cNvSpPr/>
                <p:nvPr/>
              </p:nvSpPr>
              <p:spPr>
                <a:xfrm>
                  <a:off x="1804122" y="4051496"/>
                  <a:ext cx="188182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446" extrusionOk="0">
                      <a:moveTo>
                        <a:pt x="1517" y="1"/>
                      </a:moveTo>
                      <a:lnTo>
                        <a:pt x="1517" y="1"/>
                      </a:lnTo>
                      <a:cubicBezTo>
                        <a:pt x="1651" y="251"/>
                        <a:pt x="1615" y="634"/>
                        <a:pt x="1544" y="884"/>
                      </a:cubicBezTo>
                      <a:cubicBezTo>
                        <a:pt x="1303" y="1633"/>
                        <a:pt x="732" y="1990"/>
                        <a:pt x="0" y="2106"/>
                      </a:cubicBezTo>
                      <a:cubicBezTo>
                        <a:pt x="277" y="2213"/>
                        <a:pt x="545" y="2329"/>
                        <a:pt x="803" y="2445"/>
                      </a:cubicBezTo>
                      <a:cubicBezTo>
                        <a:pt x="1794" y="2115"/>
                        <a:pt x="2258" y="768"/>
                        <a:pt x="15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6"/>
                <p:cNvSpPr/>
                <p:nvPr/>
              </p:nvSpPr>
              <p:spPr>
                <a:xfrm>
                  <a:off x="1816540" y="3960572"/>
                  <a:ext cx="369780" cy="334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4009" extrusionOk="0">
                      <a:moveTo>
                        <a:pt x="1444" y="1"/>
                      </a:moveTo>
                      <a:cubicBezTo>
                        <a:pt x="1389" y="1"/>
                        <a:pt x="1328" y="20"/>
                        <a:pt x="1261" y="66"/>
                      </a:cubicBezTo>
                      <a:cubicBezTo>
                        <a:pt x="1154" y="128"/>
                        <a:pt x="1092" y="226"/>
                        <a:pt x="976" y="280"/>
                      </a:cubicBezTo>
                      <a:cubicBezTo>
                        <a:pt x="965" y="285"/>
                        <a:pt x="949" y="290"/>
                        <a:pt x="934" y="290"/>
                      </a:cubicBezTo>
                      <a:cubicBezTo>
                        <a:pt x="922" y="290"/>
                        <a:pt x="912" y="288"/>
                        <a:pt x="904" y="280"/>
                      </a:cubicBezTo>
                      <a:cubicBezTo>
                        <a:pt x="826" y="223"/>
                        <a:pt x="770" y="194"/>
                        <a:pt x="687" y="194"/>
                      </a:cubicBezTo>
                      <a:cubicBezTo>
                        <a:pt x="666" y="194"/>
                        <a:pt x="644" y="196"/>
                        <a:pt x="619" y="200"/>
                      </a:cubicBezTo>
                      <a:cubicBezTo>
                        <a:pt x="0" y="272"/>
                        <a:pt x="98" y="958"/>
                        <a:pt x="598" y="958"/>
                      </a:cubicBezTo>
                      <a:cubicBezTo>
                        <a:pt x="654" y="958"/>
                        <a:pt x="714" y="950"/>
                        <a:pt x="779" y="931"/>
                      </a:cubicBezTo>
                      <a:cubicBezTo>
                        <a:pt x="851" y="863"/>
                        <a:pt x="930" y="832"/>
                        <a:pt x="1007" y="832"/>
                      </a:cubicBezTo>
                      <a:cubicBezTo>
                        <a:pt x="1093" y="832"/>
                        <a:pt x="1177" y="870"/>
                        <a:pt x="1252" y="940"/>
                      </a:cubicBezTo>
                      <a:lnTo>
                        <a:pt x="1261" y="940"/>
                      </a:lnTo>
                      <a:cubicBezTo>
                        <a:pt x="1475" y="1092"/>
                        <a:pt x="1618" y="1270"/>
                        <a:pt x="1716" y="1467"/>
                      </a:cubicBezTo>
                      <a:cubicBezTo>
                        <a:pt x="1725" y="1467"/>
                        <a:pt x="1734" y="1475"/>
                        <a:pt x="1734" y="1484"/>
                      </a:cubicBezTo>
                      <a:cubicBezTo>
                        <a:pt x="1850" y="1814"/>
                        <a:pt x="2189" y="2011"/>
                        <a:pt x="2233" y="2385"/>
                      </a:cubicBezTo>
                      <a:cubicBezTo>
                        <a:pt x="2260" y="2626"/>
                        <a:pt x="2207" y="2831"/>
                        <a:pt x="2117" y="3054"/>
                      </a:cubicBezTo>
                      <a:cubicBezTo>
                        <a:pt x="1948" y="3456"/>
                        <a:pt x="1636" y="3741"/>
                        <a:pt x="1234" y="3822"/>
                      </a:cubicBezTo>
                      <a:cubicBezTo>
                        <a:pt x="1350" y="3884"/>
                        <a:pt x="1466" y="3947"/>
                        <a:pt x="1582" y="4009"/>
                      </a:cubicBezTo>
                      <a:cubicBezTo>
                        <a:pt x="2019" y="3929"/>
                        <a:pt x="2456" y="3848"/>
                        <a:pt x="2894" y="3804"/>
                      </a:cubicBezTo>
                      <a:cubicBezTo>
                        <a:pt x="2760" y="3563"/>
                        <a:pt x="2778" y="3260"/>
                        <a:pt x="2920" y="3010"/>
                      </a:cubicBezTo>
                      <a:cubicBezTo>
                        <a:pt x="3015" y="2837"/>
                        <a:pt x="3152" y="2706"/>
                        <a:pt x="3331" y="2706"/>
                      </a:cubicBezTo>
                      <a:cubicBezTo>
                        <a:pt x="3337" y="2706"/>
                        <a:pt x="3343" y="2706"/>
                        <a:pt x="3349" y="2707"/>
                      </a:cubicBezTo>
                      <a:cubicBezTo>
                        <a:pt x="3380" y="2672"/>
                        <a:pt x="3421" y="2657"/>
                        <a:pt x="3467" y="2657"/>
                      </a:cubicBezTo>
                      <a:cubicBezTo>
                        <a:pt x="3673" y="2657"/>
                        <a:pt x="3991" y="2939"/>
                        <a:pt x="4107" y="3019"/>
                      </a:cubicBezTo>
                      <a:cubicBezTo>
                        <a:pt x="4146" y="3041"/>
                        <a:pt x="4238" y="3116"/>
                        <a:pt x="4312" y="3116"/>
                      </a:cubicBezTo>
                      <a:cubicBezTo>
                        <a:pt x="4356" y="3116"/>
                        <a:pt x="4394" y="3090"/>
                        <a:pt x="4410" y="3010"/>
                      </a:cubicBezTo>
                      <a:cubicBezTo>
                        <a:pt x="4428" y="2903"/>
                        <a:pt x="4437" y="2796"/>
                        <a:pt x="4410" y="2689"/>
                      </a:cubicBezTo>
                      <a:cubicBezTo>
                        <a:pt x="4366" y="2537"/>
                        <a:pt x="4303" y="2376"/>
                        <a:pt x="4187" y="2260"/>
                      </a:cubicBezTo>
                      <a:cubicBezTo>
                        <a:pt x="4015" y="2089"/>
                        <a:pt x="3812" y="2007"/>
                        <a:pt x="3597" y="2007"/>
                      </a:cubicBezTo>
                      <a:cubicBezTo>
                        <a:pt x="3533" y="2007"/>
                        <a:pt x="3468" y="2014"/>
                        <a:pt x="3402" y="2029"/>
                      </a:cubicBezTo>
                      <a:cubicBezTo>
                        <a:pt x="3286" y="2305"/>
                        <a:pt x="3001" y="2439"/>
                        <a:pt x="2715" y="2457"/>
                      </a:cubicBezTo>
                      <a:cubicBezTo>
                        <a:pt x="2712" y="2457"/>
                        <a:pt x="2709" y="2458"/>
                        <a:pt x="2707" y="2458"/>
                      </a:cubicBezTo>
                      <a:cubicBezTo>
                        <a:pt x="2670" y="2458"/>
                        <a:pt x="2664" y="2401"/>
                        <a:pt x="2697" y="2376"/>
                      </a:cubicBezTo>
                      <a:cubicBezTo>
                        <a:pt x="2911" y="2243"/>
                        <a:pt x="3580" y="1966"/>
                        <a:pt x="3152" y="1547"/>
                      </a:cubicBezTo>
                      <a:cubicBezTo>
                        <a:pt x="3010" y="1404"/>
                        <a:pt x="2858" y="1279"/>
                        <a:pt x="2715" y="1136"/>
                      </a:cubicBezTo>
                      <a:cubicBezTo>
                        <a:pt x="2519" y="940"/>
                        <a:pt x="3072" y="922"/>
                        <a:pt x="2483" y="592"/>
                      </a:cubicBezTo>
                      <a:cubicBezTo>
                        <a:pt x="2409" y="551"/>
                        <a:pt x="2324" y="544"/>
                        <a:pt x="2239" y="544"/>
                      </a:cubicBezTo>
                      <a:cubicBezTo>
                        <a:pt x="2197" y="544"/>
                        <a:pt x="2155" y="545"/>
                        <a:pt x="2114" y="545"/>
                      </a:cubicBezTo>
                      <a:cubicBezTo>
                        <a:pt x="1993" y="545"/>
                        <a:pt x="1885" y="530"/>
                        <a:pt x="1832" y="405"/>
                      </a:cubicBezTo>
                      <a:cubicBezTo>
                        <a:pt x="1769" y="258"/>
                        <a:pt x="1645" y="1"/>
                        <a:pt x="14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6"/>
                <p:cNvSpPr/>
                <p:nvPr/>
              </p:nvSpPr>
              <p:spPr>
                <a:xfrm>
                  <a:off x="1958801" y="4020243"/>
                  <a:ext cx="2133087" cy="30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95" h="3615" extrusionOk="0">
                      <a:moveTo>
                        <a:pt x="14200" y="1"/>
                      </a:moveTo>
                      <a:cubicBezTo>
                        <a:pt x="13827" y="1"/>
                        <a:pt x="13455" y="20"/>
                        <a:pt x="13087" y="64"/>
                      </a:cubicBezTo>
                      <a:cubicBezTo>
                        <a:pt x="12347" y="153"/>
                        <a:pt x="11615" y="322"/>
                        <a:pt x="10884" y="492"/>
                      </a:cubicBezTo>
                      <a:cubicBezTo>
                        <a:pt x="10340" y="626"/>
                        <a:pt x="9786" y="733"/>
                        <a:pt x="9269" y="920"/>
                      </a:cubicBezTo>
                      <a:cubicBezTo>
                        <a:pt x="8752" y="1098"/>
                        <a:pt x="8234" y="1250"/>
                        <a:pt x="7726" y="1446"/>
                      </a:cubicBezTo>
                      <a:cubicBezTo>
                        <a:pt x="7217" y="1652"/>
                        <a:pt x="6718" y="1875"/>
                        <a:pt x="6191" y="2026"/>
                      </a:cubicBezTo>
                      <a:cubicBezTo>
                        <a:pt x="5076" y="2365"/>
                        <a:pt x="3988" y="2838"/>
                        <a:pt x="2837" y="3061"/>
                      </a:cubicBezTo>
                      <a:cubicBezTo>
                        <a:pt x="1909" y="3239"/>
                        <a:pt x="946" y="3248"/>
                        <a:pt x="0" y="3364"/>
                      </a:cubicBezTo>
                      <a:cubicBezTo>
                        <a:pt x="45" y="3391"/>
                        <a:pt x="89" y="3409"/>
                        <a:pt x="134" y="3436"/>
                      </a:cubicBezTo>
                      <a:cubicBezTo>
                        <a:pt x="232" y="3498"/>
                        <a:pt x="339" y="3552"/>
                        <a:pt x="437" y="3614"/>
                      </a:cubicBezTo>
                      <a:cubicBezTo>
                        <a:pt x="1713" y="3462"/>
                        <a:pt x="2980" y="3436"/>
                        <a:pt x="4246" y="3177"/>
                      </a:cubicBezTo>
                      <a:cubicBezTo>
                        <a:pt x="5433" y="2927"/>
                        <a:pt x="6637" y="2767"/>
                        <a:pt x="7815" y="2472"/>
                      </a:cubicBezTo>
                      <a:cubicBezTo>
                        <a:pt x="9055" y="2169"/>
                        <a:pt x="10286" y="1839"/>
                        <a:pt x="11517" y="1536"/>
                      </a:cubicBezTo>
                      <a:cubicBezTo>
                        <a:pt x="12748" y="1223"/>
                        <a:pt x="14033" y="929"/>
                        <a:pt x="15309" y="929"/>
                      </a:cubicBezTo>
                      <a:cubicBezTo>
                        <a:pt x="15323" y="929"/>
                        <a:pt x="15338" y="929"/>
                        <a:pt x="15353" y="929"/>
                      </a:cubicBezTo>
                      <a:cubicBezTo>
                        <a:pt x="17168" y="929"/>
                        <a:pt x="19016" y="1468"/>
                        <a:pt x="20768" y="1901"/>
                      </a:cubicBezTo>
                      <a:cubicBezTo>
                        <a:pt x="21616" y="2107"/>
                        <a:pt x="22454" y="2383"/>
                        <a:pt x="23329" y="2535"/>
                      </a:cubicBezTo>
                      <a:cubicBezTo>
                        <a:pt x="23700" y="2600"/>
                        <a:pt x="24061" y="2633"/>
                        <a:pt x="24418" y="2633"/>
                      </a:cubicBezTo>
                      <a:cubicBezTo>
                        <a:pt x="24798" y="2633"/>
                        <a:pt x="25173" y="2595"/>
                        <a:pt x="25550" y="2517"/>
                      </a:cubicBezTo>
                      <a:cubicBezTo>
                        <a:pt x="25568" y="2508"/>
                        <a:pt x="25577" y="2508"/>
                        <a:pt x="25595" y="2499"/>
                      </a:cubicBezTo>
                      <a:lnTo>
                        <a:pt x="25595" y="2499"/>
                      </a:lnTo>
                      <a:cubicBezTo>
                        <a:pt x="25577" y="2499"/>
                        <a:pt x="25559" y="2499"/>
                        <a:pt x="25542" y="2499"/>
                      </a:cubicBezTo>
                      <a:cubicBezTo>
                        <a:pt x="24898" y="2499"/>
                        <a:pt x="24231" y="2343"/>
                        <a:pt x="23641" y="2187"/>
                      </a:cubicBezTo>
                      <a:cubicBezTo>
                        <a:pt x="22651" y="1919"/>
                        <a:pt x="21669" y="1616"/>
                        <a:pt x="20706" y="1268"/>
                      </a:cubicBezTo>
                      <a:cubicBezTo>
                        <a:pt x="20099" y="1045"/>
                        <a:pt x="19448" y="920"/>
                        <a:pt x="18823" y="742"/>
                      </a:cubicBezTo>
                      <a:cubicBezTo>
                        <a:pt x="18217" y="572"/>
                        <a:pt x="17592" y="403"/>
                        <a:pt x="16968" y="287"/>
                      </a:cubicBezTo>
                      <a:cubicBezTo>
                        <a:pt x="16070" y="121"/>
                        <a:pt x="15131" y="1"/>
                        <a:pt x="142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961" name="Google Shape;1961;p6"/>
              <p:cNvSpPr/>
              <p:nvPr/>
            </p:nvSpPr>
            <p:spPr>
              <a:xfrm>
                <a:off x="1925201" y="4196367"/>
                <a:ext cx="57584" cy="103007"/>
              </a:xfrm>
              <a:custGeom>
                <a:avLst/>
                <a:gdLst/>
                <a:ahLst/>
                <a:cxnLst/>
                <a:rect l="l" t="t" r="r" b="b"/>
                <a:pathLst>
                  <a:path w="554" h="991" extrusionOk="0">
                    <a:moveTo>
                      <a:pt x="500" y="1"/>
                    </a:moveTo>
                    <a:cubicBezTo>
                      <a:pt x="500" y="1"/>
                      <a:pt x="366" y="27"/>
                      <a:pt x="251" y="143"/>
                    </a:cubicBezTo>
                    <a:cubicBezTo>
                      <a:pt x="117" y="277"/>
                      <a:pt x="1" y="536"/>
                      <a:pt x="108" y="991"/>
                    </a:cubicBezTo>
                    <a:cubicBezTo>
                      <a:pt x="259" y="982"/>
                      <a:pt x="411" y="964"/>
                      <a:pt x="554" y="955"/>
                    </a:cubicBezTo>
                    <a:cubicBezTo>
                      <a:pt x="545" y="946"/>
                      <a:pt x="527" y="928"/>
                      <a:pt x="509" y="911"/>
                    </a:cubicBezTo>
                    <a:cubicBezTo>
                      <a:pt x="393" y="795"/>
                      <a:pt x="366" y="643"/>
                      <a:pt x="366" y="491"/>
                    </a:cubicBezTo>
                    <a:cubicBezTo>
                      <a:pt x="358" y="313"/>
                      <a:pt x="500" y="1"/>
                      <a:pt x="5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6"/>
              <p:cNvSpPr/>
              <p:nvPr/>
            </p:nvSpPr>
            <p:spPr>
              <a:xfrm>
                <a:off x="3809460" y="4012598"/>
                <a:ext cx="829045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976" h="2044" extrusionOk="0">
                    <a:moveTo>
                      <a:pt x="2741" y="0"/>
                    </a:moveTo>
                    <a:cubicBezTo>
                      <a:pt x="2489" y="0"/>
                      <a:pt x="2239" y="15"/>
                      <a:pt x="1999" y="47"/>
                    </a:cubicBezTo>
                    <a:cubicBezTo>
                      <a:pt x="1508" y="118"/>
                      <a:pt x="982" y="118"/>
                      <a:pt x="500" y="243"/>
                    </a:cubicBezTo>
                    <a:cubicBezTo>
                      <a:pt x="330" y="279"/>
                      <a:pt x="170" y="315"/>
                      <a:pt x="0" y="323"/>
                    </a:cubicBezTo>
                    <a:cubicBezTo>
                      <a:pt x="393" y="431"/>
                      <a:pt x="768" y="538"/>
                      <a:pt x="1151" y="645"/>
                    </a:cubicBezTo>
                    <a:cubicBezTo>
                      <a:pt x="2159" y="921"/>
                      <a:pt x="3132" y="1323"/>
                      <a:pt x="4149" y="1599"/>
                    </a:cubicBezTo>
                    <a:cubicBezTo>
                      <a:pt x="4897" y="1803"/>
                      <a:pt x="5698" y="2043"/>
                      <a:pt x="6483" y="2043"/>
                    </a:cubicBezTo>
                    <a:cubicBezTo>
                      <a:pt x="6558" y="2043"/>
                      <a:pt x="6634" y="2041"/>
                      <a:pt x="6709" y="2036"/>
                    </a:cubicBezTo>
                    <a:cubicBezTo>
                      <a:pt x="7119" y="1911"/>
                      <a:pt x="7547" y="1831"/>
                      <a:pt x="7976" y="1795"/>
                    </a:cubicBezTo>
                    <a:cubicBezTo>
                      <a:pt x="7619" y="1644"/>
                      <a:pt x="7280" y="1430"/>
                      <a:pt x="6977" y="1251"/>
                    </a:cubicBezTo>
                    <a:cubicBezTo>
                      <a:pt x="6272" y="841"/>
                      <a:pt x="5496" y="395"/>
                      <a:pt x="4693" y="225"/>
                    </a:cubicBezTo>
                    <a:cubicBezTo>
                      <a:pt x="4075" y="97"/>
                      <a:pt x="3396" y="0"/>
                      <a:pt x="274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6"/>
              <p:cNvSpPr/>
              <p:nvPr/>
            </p:nvSpPr>
            <p:spPr>
              <a:xfrm>
                <a:off x="1710146" y="4088787"/>
                <a:ext cx="145623" cy="20788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" name="Google Shape;1965;p7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6" name="Google Shape;1966;p7"/>
          <p:cNvGrpSpPr/>
          <p:nvPr/>
        </p:nvGrpSpPr>
        <p:grpSpPr>
          <a:xfrm>
            <a:off x="-3004950" y="841225"/>
            <a:ext cx="15641761" cy="5988650"/>
            <a:chOff x="-3004950" y="688825"/>
            <a:chExt cx="15641761" cy="5988650"/>
          </a:xfrm>
        </p:grpSpPr>
        <p:sp>
          <p:nvSpPr>
            <p:cNvPr id="1967" name="Google Shape;1967;p7"/>
            <p:cNvSpPr/>
            <p:nvPr/>
          </p:nvSpPr>
          <p:spPr>
            <a:xfrm>
              <a:off x="-3004950" y="688825"/>
              <a:ext cx="15488550" cy="5988650"/>
            </a:xfrm>
            <a:custGeom>
              <a:avLst/>
              <a:gdLst/>
              <a:ahLst/>
              <a:cxnLst/>
              <a:rect l="l" t="t" r="r" b="b"/>
              <a:pathLst>
                <a:path w="619542" h="239546" extrusionOk="0">
                  <a:moveTo>
                    <a:pt x="619542" y="174033"/>
                  </a:moveTo>
                  <a:lnTo>
                    <a:pt x="566886" y="118957"/>
                  </a:lnTo>
                  <a:lnTo>
                    <a:pt x="549266" y="0"/>
                  </a:lnTo>
                  <a:lnTo>
                    <a:pt x="523052" y="16764"/>
                  </a:lnTo>
                  <a:lnTo>
                    <a:pt x="510312" y="51557"/>
                  </a:lnTo>
                  <a:lnTo>
                    <a:pt x="487704" y="97560"/>
                  </a:lnTo>
                  <a:lnTo>
                    <a:pt x="428268" y="103656"/>
                  </a:lnTo>
                  <a:lnTo>
                    <a:pt x="415314" y="115848"/>
                  </a:lnTo>
                  <a:lnTo>
                    <a:pt x="383310" y="123468"/>
                  </a:lnTo>
                  <a:lnTo>
                    <a:pt x="362004" y="141276"/>
                  </a:lnTo>
                  <a:lnTo>
                    <a:pt x="309462" y="144018"/>
                  </a:lnTo>
                  <a:lnTo>
                    <a:pt x="285191" y="147828"/>
                  </a:lnTo>
                  <a:lnTo>
                    <a:pt x="252182" y="145542"/>
                  </a:lnTo>
                  <a:lnTo>
                    <a:pt x="230823" y="150114"/>
                  </a:lnTo>
                  <a:lnTo>
                    <a:pt x="204610" y="150114"/>
                  </a:lnTo>
                  <a:lnTo>
                    <a:pt x="174604" y="152882"/>
                  </a:lnTo>
                  <a:lnTo>
                    <a:pt x="157881" y="145283"/>
                  </a:lnTo>
                  <a:lnTo>
                    <a:pt x="143528" y="139187"/>
                  </a:lnTo>
                  <a:lnTo>
                    <a:pt x="125987" y="138425"/>
                  </a:lnTo>
                  <a:lnTo>
                    <a:pt x="113341" y="136988"/>
                  </a:lnTo>
                  <a:lnTo>
                    <a:pt x="89545" y="155053"/>
                  </a:lnTo>
                  <a:lnTo>
                    <a:pt x="53155" y="140970"/>
                  </a:lnTo>
                  <a:lnTo>
                    <a:pt x="62816" y="153641"/>
                  </a:lnTo>
                  <a:lnTo>
                    <a:pt x="47428" y="158939"/>
                  </a:lnTo>
                  <a:lnTo>
                    <a:pt x="33091" y="160759"/>
                  </a:lnTo>
                  <a:lnTo>
                    <a:pt x="10366" y="169292"/>
                  </a:lnTo>
                  <a:lnTo>
                    <a:pt x="0" y="214802"/>
                  </a:lnTo>
                  <a:lnTo>
                    <a:pt x="33889" y="234490"/>
                  </a:lnTo>
                  <a:lnTo>
                    <a:pt x="110434" y="237966"/>
                  </a:lnTo>
                  <a:lnTo>
                    <a:pt x="240004" y="233542"/>
                  </a:lnTo>
                  <a:lnTo>
                    <a:pt x="299804" y="238914"/>
                  </a:lnTo>
                  <a:lnTo>
                    <a:pt x="364389" y="239546"/>
                  </a:lnTo>
                  <a:lnTo>
                    <a:pt x="431367" y="237650"/>
                  </a:lnTo>
                  <a:lnTo>
                    <a:pt x="454090" y="233858"/>
                  </a:lnTo>
                  <a:lnTo>
                    <a:pt x="490371" y="230381"/>
                  </a:lnTo>
                  <a:lnTo>
                    <a:pt x="533429" y="234490"/>
                  </a:lnTo>
                  <a:lnTo>
                    <a:pt x="555755" y="234490"/>
                  </a:lnTo>
                  <a:lnTo>
                    <a:pt x="579674" y="227537"/>
                  </a:lnTo>
                  <a:lnTo>
                    <a:pt x="592033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968" name="Google Shape;1968;p7"/>
            <p:cNvGrpSpPr/>
            <p:nvPr/>
          </p:nvGrpSpPr>
          <p:grpSpPr>
            <a:xfrm>
              <a:off x="-271761" y="2705754"/>
              <a:ext cx="12908572" cy="3830995"/>
              <a:chOff x="-271761" y="2705754"/>
              <a:chExt cx="12908572" cy="3830995"/>
            </a:xfrm>
          </p:grpSpPr>
          <p:grpSp>
            <p:nvGrpSpPr>
              <p:cNvPr id="1969" name="Google Shape;1969;p7"/>
              <p:cNvGrpSpPr/>
              <p:nvPr/>
            </p:nvGrpSpPr>
            <p:grpSpPr>
              <a:xfrm>
                <a:off x="4261346" y="3827671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1970" name="Google Shape;1970;p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971" name="Google Shape;1971;p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2" name="Google Shape;1972;p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3" name="Google Shape;1973;p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4" name="Google Shape;1974;p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5" name="Google Shape;1975;p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6" name="Google Shape;1976;p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7" name="Google Shape;1977;p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8" name="Google Shape;1978;p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79" name="Google Shape;1979;p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0" name="Google Shape;1980;p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1" name="Google Shape;1981;p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2" name="Google Shape;1982;p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3" name="Google Shape;1983;p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4" name="Google Shape;1984;p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5" name="Google Shape;1985;p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6" name="Google Shape;1986;p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7" name="Google Shape;1987;p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8" name="Google Shape;1988;p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89" name="Google Shape;1989;p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0" name="Google Shape;1990;p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991" name="Google Shape;1991;p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992" name="Google Shape;1992;p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3" name="Google Shape;1993;p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4" name="Google Shape;1994;p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5" name="Google Shape;1995;p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6" name="Google Shape;1996;p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7" name="Google Shape;1997;p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8" name="Google Shape;1998;p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999" name="Google Shape;1999;p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0" name="Google Shape;2000;p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1" name="Google Shape;2001;p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2" name="Google Shape;2002;p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3" name="Google Shape;2003;p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4" name="Google Shape;2004;p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005" name="Google Shape;2005;p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006" name="Google Shape;2006;p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007" name="Google Shape;2007;p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8" name="Google Shape;2008;p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09" name="Google Shape;2009;p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0" name="Google Shape;2010;p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1" name="Google Shape;2011;p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2" name="Google Shape;2012;p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3" name="Google Shape;2013;p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4" name="Google Shape;2014;p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5" name="Google Shape;2015;p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6" name="Google Shape;2016;p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7" name="Google Shape;2017;p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8" name="Google Shape;2018;p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19" name="Google Shape;2019;p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0" name="Google Shape;2020;p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1" name="Google Shape;2021;p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2" name="Google Shape;2022;p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3" name="Google Shape;2023;p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4" name="Google Shape;2024;p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5" name="Google Shape;2025;p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6" name="Google Shape;2026;p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7" name="Google Shape;2027;p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8" name="Google Shape;2028;p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29" name="Google Shape;2029;p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0" name="Google Shape;2030;p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1" name="Google Shape;2031;p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2" name="Google Shape;2032;p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33" name="Google Shape;2033;p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034" name="Google Shape;2034;p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035" name="Google Shape;2035;p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36" name="Google Shape;2036;p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37" name="Google Shape;2037;p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38" name="Google Shape;2038;p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39" name="Google Shape;2039;p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0" name="Google Shape;2040;p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1" name="Google Shape;2041;p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2" name="Google Shape;2042;p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3" name="Google Shape;2043;p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4" name="Google Shape;2044;p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045" name="Google Shape;2045;p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046" name="Google Shape;2046;p7"/>
              <p:cNvGrpSpPr/>
              <p:nvPr/>
            </p:nvGrpSpPr>
            <p:grpSpPr>
              <a:xfrm>
                <a:off x="-271761" y="4241451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047" name="Google Shape;2047;p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048" name="Google Shape;2048;p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49" name="Google Shape;2049;p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0" name="Google Shape;2050;p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1" name="Google Shape;2051;p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2" name="Google Shape;2052;p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3" name="Google Shape;2053;p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4" name="Google Shape;2054;p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5" name="Google Shape;2055;p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6" name="Google Shape;2056;p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7" name="Google Shape;2057;p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58" name="Google Shape;2058;p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59" name="Google Shape;2059;p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060" name="Google Shape;2060;p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1" name="Google Shape;2061;p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2" name="Google Shape;2062;p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3" name="Google Shape;2063;p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4" name="Google Shape;2064;p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5" name="Google Shape;2065;p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6" name="Google Shape;2066;p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67" name="Google Shape;2067;p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68" name="Google Shape;2068;p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069" name="Google Shape;2069;p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0" name="Google Shape;2070;p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1" name="Google Shape;2071;p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2" name="Google Shape;2072;p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3" name="Google Shape;2073;p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4" name="Google Shape;2074;p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5" name="Google Shape;2075;p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6" name="Google Shape;2076;p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7" name="Google Shape;2077;p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8" name="Google Shape;2078;p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79" name="Google Shape;2079;p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0" name="Google Shape;2080;p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1" name="Google Shape;2081;p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82" name="Google Shape;2082;p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083" name="Google Shape;2083;p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4" name="Google Shape;2084;p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5" name="Google Shape;2085;p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086" name="Google Shape;2086;p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087" name="Google Shape;2087;p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8" name="Google Shape;2088;p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89" name="Google Shape;2089;p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0" name="Google Shape;2090;p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1" name="Google Shape;2091;p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2" name="Google Shape;2092;p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3" name="Google Shape;2093;p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4" name="Google Shape;2094;p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5" name="Google Shape;2095;p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6" name="Google Shape;2096;p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7" name="Google Shape;2097;p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8" name="Google Shape;2098;p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099" name="Google Shape;2099;p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0" name="Google Shape;2100;p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1" name="Google Shape;2101;p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2" name="Google Shape;2102;p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3" name="Google Shape;2103;p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4" name="Google Shape;2104;p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5" name="Google Shape;2105;p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106" name="Google Shape;2106;p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107" name="Google Shape;2107;p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8" name="Google Shape;2108;p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09" name="Google Shape;2109;p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0" name="Google Shape;2110;p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1" name="Google Shape;2111;p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2" name="Google Shape;2112;p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3" name="Google Shape;2113;p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4" name="Google Shape;2114;p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5" name="Google Shape;2115;p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6" name="Google Shape;2116;p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7" name="Google Shape;2117;p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8" name="Google Shape;2118;p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19" name="Google Shape;2119;p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0" name="Google Shape;2120;p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1" name="Google Shape;2121;p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2" name="Google Shape;2122;p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3" name="Google Shape;2123;p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4" name="Google Shape;2124;p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5" name="Google Shape;2125;p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6" name="Google Shape;2126;p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7" name="Google Shape;2127;p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8" name="Google Shape;2128;p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29" name="Google Shape;2129;p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0" name="Google Shape;2130;p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1" name="Google Shape;2131;p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2" name="Google Shape;2132;p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3" name="Google Shape;2133;p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4" name="Google Shape;2134;p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5" name="Google Shape;2135;p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6" name="Google Shape;2136;p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7" name="Google Shape;2137;p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8" name="Google Shape;2138;p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39" name="Google Shape;2139;p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0" name="Google Shape;2140;p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1" name="Google Shape;2141;p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2" name="Google Shape;2142;p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3" name="Google Shape;2143;p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4" name="Google Shape;2144;p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5" name="Google Shape;2145;p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6" name="Google Shape;2146;p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7" name="Google Shape;2147;p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8" name="Google Shape;2148;p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49" name="Google Shape;2149;p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0" name="Google Shape;2150;p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1" name="Google Shape;2151;p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2" name="Google Shape;2152;p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3" name="Google Shape;2153;p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4" name="Google Shape;2154;p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5" name="Google Shape;2155;p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6" name="Google Shape;2156;p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7" name="Google Shape;2157;p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8" name="Google Shape;2158;p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59" name="Google Shape;2159;p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0" name="Google Shape;2160;p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1" name="Google Shape;2161;p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2" name="Google Shape;2162;p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3" name="Google Shape;2163;p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4" name="Google Shape;2164;p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5" name="Google Shape;2165;p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6" name="Google Shape;2166;p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7" name="Google Shape;2167;p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8" name="Google Shape;2168;p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69" name="Google Shape;2169;p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0" name="Google Shape;2170;p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1" name="Google Shape;2171;p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2" name="Google Shape;2172;p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3" name="Google Shape;2173;p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4" name="Google Shape;2174;p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5" name="Google Shape;2175;p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176" name="Google Shape;2176;p7"/>
              <p:cNvGrpSpPr/>
              <p:nvPr/>
            </p:nvGrpSpPr>
            <p:grpSpPr>
              <a:xfrm flipH="1">
                <a:off x="2461928" y="424145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177" name="Google Shape;2177;p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178" name="Google Shape;2178;p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79" name="Google Shape;2179;p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0" name="Google Shape;2180;p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1" name="Google Shape;2181;p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2" name="Google Shape;2182;p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3" name="Google Shape;2183;p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4" name="Google Shape;2184;p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5" name="Google Shape;2185;p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6" name="Google Shape;2186;p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7" name="Google Shape;2187;p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88" name="Google Shape;2188;p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189" name="Google Shape;2189;p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190" name="Google Shape;2190;p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1" name="Google Shape;2191;p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2" name="Google Shape;2192;p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3" name="Google Shape;2193;p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4" name="Google Shape;2194;p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5" name="Google Shape;2195;p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6" name="Google Shape;2196;p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197" name="Google Shape;2197;p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198" name="Google Shape;2198;p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199" name="Google Shape;2199;p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0" name="Google Shape;2200;p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1" name="Google Shape;2201;p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2" name="Google Shape;2202;p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3" name="Google Shape;2203;p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4" name="Google Shape;2204;p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5" name="Google Shape;2205;p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6" name="Google Shape;2206;p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7" name="Google Shape;2207;p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8" name="Google Shape;2208;p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09" name="Google Shape;2209;p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0" name="Google Shape;2210;p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1" name="Google Shape;2211;p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12" name="Google Shape;2212;p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213" name="Google Shape;2213;p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4" name="Google Shape;2214;p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5" name="Google Shape;2215;p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16" name="Google Shape;2216;p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217" name="Google Shape;2217;p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8" name="Google Shape;2218;p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19" name="Google Shape;2219;p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0" name="Google Shape;2220;p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1" name="Google Shape;2221;p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2" name="Google Shape;2222;p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3" name="Google Shape;2223;p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4" name="Google Shape;2224;p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5" name="Google Shape;2225;p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6" name="Google Shape;2226;p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7" name="Google Shape;2227;p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8" name="Google Shape;2228;p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29" name="Google Shape;2229;p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0" name="Google Shape;2230;p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1" name="Google Shape;2231;p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2" name="Google Shape;2232;p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3" name="Google Shape;2233;p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4" name="Google Shape;2234;p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5" name="Google Shape;2235;p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236" name="Google Shape;2236;p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237" name="Google Shape;2237;p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8" name="Google Shape;2238;p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39" name="Google Shape;2239;p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0" name="Google Shape;2240;p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1" name="Google Shape;2241;p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2" name="Google Shape;2242;p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3" name="Google Shape;2243;p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4" name="Google Shape;2244;p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5" name="Google Shape;2245;p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6" name="Google Shape;2246;p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7" name="Google Shape;2247;p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8" name="Google Shape;2248;p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49" name="Google Shape;2249;p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0" name="Google Shape;2250;p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1" name="Google Shape;2251;p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2" name="Google Shape;2252;p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3" name="Google Shape;2253;p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4" name="Google Shape;2254;p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5" name="Google Shape;2255;p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6" name="Google Shape;2256;p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7" name="Google Shape;2257;p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8" name="Google Shape;2258;p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59" name="Google Shape;2259;p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0" name="Google Shape;2260;p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1" name="Google Shape;2261;p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2" name="Google Shape;2262;p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3" name="Google Shape;2263;p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4" name="Google Shape;2264;p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5" name="Google Shape;2265;p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6" name="Google Shape;2266;p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7" name="Google Shape;2267;p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8" name="Google Shape;2268;p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69" name="Google Shape;2269;p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0" name="Google Shape;2270;p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1" name="Google Shape;2271;p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2" name="Google Shape;2272;p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3" name="Google Shape;2273;p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4" name="Google Shape;2274;p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5" name="Google Shape;2275;p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6" name="Google Shape;2276;p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7" name="Google Shape;2277;p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8" name="Google Shape;2278;p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79" name="Google Shape;2279;p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0" name="Google Shape;2280;p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1" name="Google Shape;2281;p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2" name="Google Shape;2282;p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3" name="Google Shape;2283;p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4" name="Google Shape;2284;p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5" name="Google Shape;2285;p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6" name="Google Shape;2286;p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7" name="Google Shape;2287;p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8" name="Google Shape;2288;p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89" name="Google Shape;2289;p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0" name="Google Shape;2290;p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1" name="Google Shape;2291;p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2" name="Google Shape;2292;p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3" name="Google Shape;2293;p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4" name="Google Shape;2294;p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5" name="Google Shape;2295;p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6" name="Google Shape;2296;p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7" name="Google Shape;2297;p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8" name="Google Shape;2298;p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9" name="Google Shape;2299;p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0" name="Google Shape;2300;p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1" name="Google Shape;2301;p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2" name="Google Shape;2302;p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3" name="Google Shape;2303;p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4" name="Google Shape;2304;p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5" name="Google Shape;2305;p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306" name="Google Shape;2306;p7"/>
              <p:cNvGrpSpPr/>
              <p:nvPr/>
            </p:nvGrpSpPr>
            <p:grpSpPr>
              <a:xfrm flipH="1">
                <a:off x="7579740" y="2705754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307" name="Google Shape;2307;p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308" name="Google Shape;2308;p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9" name="Google Shape;2309;p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0" name="Google Shape;2310;p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1" name="Google Shape;2311;p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2" name="Google Shape;2312;p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3" name="Google Shape;2313;p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4" name="Google Shape;2314;p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5" name="Google Shape;2315;p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6" name="Google Shape;2316;p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7" name="Google Shape;2317;p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8" name="Google Shape;2318;p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9" name="Google Shape;2319;p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0" name="Google Shape;2320;p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1" name="Google Shape;2321;p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2" name="Google Shape;2322;p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3" name="Google Shape;2323;p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4" name="Google Shape;2324;p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5" name="Google Shape;2325;p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6" name="Google Shape;2326;p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7" name="Google Shape;2327;p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328" name="Google Shape;2328;p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329" name="Google Shape;2329;p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0" name="Google Shape;2330;p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1" name="Google Shape;2331;p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2" name="Google Shape;2332;p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3" name="Google Shape;2333;p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4" name="Google Shape;2334;p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5" name="Google Shape;2335;p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6" name="Google Shape;2336;p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7" name="Google Shape;2337;p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8" name="Google Shape;2338;p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9" name="Google Shape;2339;p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0" name="Google Shape;2340;p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1" name="Google Shape;2341;p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342" name="Google Shape;2342;p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343" name="Google Shape;2343;p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344" name="Google Shape;2344;p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5" name="Google Shape;2345;p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6" name="Google Shape;2346;p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7" name="Google Shape;2347;p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8" name="Google Shape;2348;p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49" name="Google Shape;2349;p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0" name="Google Shape;2350;p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1" name="Google Shape;2351;p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2" name="Google Shape;2352;p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3" name="Google Shape;2353;p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4" name="Google Shape;2354;p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5" name="Google Shape;2355;p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6" name="Google Shape;2356;p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7" name="Google Shape;2357;p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8" name="Google Shape;2358;p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59" name="Google Shape;2359;p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0" name="Google Shape;2360;p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1" name="Google Shape;2361;p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2" name="Google Shape;2362;p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3" name="Google Shape;2363;p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4" name="Google Shape;2364;p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5" name="Google Shape;2365;p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6" name="Google Shape;2366;p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7" name="Google Shape;2367;p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8" name="Google Shape;2368;p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69" name="Google Shape;2369;p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0" name="Google Shape;2370;p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371" name="Google Shape;2371;p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372" name="Google Shape;2372;p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3" name="Google Shape;2373;p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4" name="Google Shape;2374;p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5" name="Google Shape;2375;p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6" name="Google Shape;2376;p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7" name="Google Shape;2377;p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8" name="Google Shape;2378;p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79" name="Google Shape;2379;p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0" name="Google Shape;2380;p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1" name="Google Shape;2381;p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382" name="Google Shape;2382;p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sp>
        <p:nvSpPr>
          <p:cNvPr id="2383" name="Google Shape;2383;p7"/>
          <p:cNvSpPr txBox="1">
            <a:spLocks noGrp="1"/>
          </p:cNvSpPr>
          <p:nvPr>
            <p:ph type="body" idx="1"/>
          </p:nvPr>
        </p:nvSpPr>
        <p:spPr>
          <a:xfrm>
            <a:off x="4071700" y="1426625"/>
            <a:ext cx="4266900" cy="230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84" name="Google Shape;2384;p7"/>
          <p:cNvSpPr txBox="1">
            <a:spLocks noGrp="1"/>
          </p:cNvSpPr>
          <p:nvPr>
            <p:ph type="title"/>
          </p:nvPr>
        </p:nvSpPr>
        <p:spPr>
          <a:xfrm>
            <a:off x="4071700" y="764525"/>
            <a:ext cx="4266900" cy="66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385" name="Google Shape;2385;p7"/>
          <p:cNvSpPr>
            <a:spLocks noGrp="1"/>
          </p:cNvSpPr>
          <p:nvPr>
            <p:ph type="pic" idx="2"/>
          </p:nvPr>
        </p:nvSpPr>
        <p:spPr>
          <a:xfrm>
            <a:off x="820225" y="751175"/>
            <a:ext cx="2667900" cy="29901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7" name="Google Shape;2387;p8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8" name="Google Shape;2388;p8"/>
          <p:cNvGrpSpPr/>
          <p:nvPr/>
        </p:nvGrpSpPr>
        <p:grpSpPr>
          <a:xfrm>
            <a:off x="-2381509" y="1868400"/>
            <a:ext cx="14071227" cy="4254777"/>
            <a:chOff x="-2381509" y="1868400"/>
            <a:chExt cx="14071227" cy="4254777"/>
          </a:xfrm>
        </p:grpSpPr>
        <p:sp>
          <p:nvSpPr>
            <p:cNvPr id="2389" name="Google Shape;2389;p8"/>
            <p:cNvSpPr/>
            <p:nvPr/>
          </p:nvSpPr>
          <p:spPr>
            <a:xfrm>
              <a:off x="-1399750" y="1868400"/>
              <a:ext cx="12278050" cy="4254700"/>
            </a:xfrm>
            <a:custGeom>
              <a:avLst/>
              <a:gdLst/>
              <a:ahLst/>
              <a:cxnLst/>
              <a:rect l="l" t="t" r="r" b="b"/>
              <a:pathLst>
                <a:path w="491122" h="170188" extrusionOk="0">
                  <a:moveTo>
                    <a:pt x="0" y="92805"/>
                  </a:moveTo>
                  <a:lnTo>
                    <a:pt x="49719" y="0"/>
                  </a:lnTo>
                  <a:lnTo>
                    <a:pt x="77386" y="15992"/>
                  </a:lnTo>
                  <a:lnTo>
                    <a:pt x="94752" y="36505"/>
                  </a:lnTo>
                  <a:lnTo>
                    <a:pt x="117122" y="36852"/>
                  </a:lnTo>
                  <a:lnTo>
                    <a:pt x="139886" y="51264"/>
                  </a:lnTo>
                  <a:lnTo>
                    <a:pt x="162549" y="63037"/>
                  </a:lnTo>
                  <a:lnTo>
                    <a:pt x="163138" y="80992"/>
                  </a:lnTo>
                  <a:lnTo>
                    <a:pt x="195221" y="88644"/>
                  </a:lnTo>
                  <a:lnTo>
                    <a:pt x="222888" y="78637"/>
                  </a:lnTo>
                  <a:lnTo>
                    <a:pt x="240548" y="84229"/>
                  </a:lnTo>
                  <a:lnTo>
                    <a:pt x="263112" y="91437"/>
                  </a:lnTo>
                  <a:lnTo>
                    <a:pt x="290540" y="72996"/>
                  </a:lnTo>
                  <a:lnTo>
                    <a:pt x="311438" y="80993"/>
                  </a:lnTo>
                  <a:lnTo>
                    <a:pt x="319177" y="73932"/>
                  </a:lnTo>
                  <a:lnTo>
                    <a:pt x="328302" y="71846"/>
                  </a:lnTo>
                  <a:lnTo>
                    <a:pt x="340522" y="49368"/>
                  </a:lnTo>
                  <a:lnTo>
                    <a:pt x="360537" y="49368"/>
                  </a:lnTo>
                  <a:lnTo>
                    <a:pt x="370838" y="40677"/>
                  </a:lnTo>
                  <a:lnTo>
                    <a:pt x="385555" y="32680"/>
                  </a:lnTo>
                  <a:lnTo>
                    <a:pt x="424475" y="6231"/>
                  </a:lnTo>
                  <a:lnTo>
                    <a:pt x="440890" y="16688"/>
                  </a:lnTo>
                  <a:lnTo>
                    <a:pt x="441326" y="68717"/>
                  </a:lnTo>
                  <a:lnTo>
                    <a:pt x="453525" y="74975"/>
                  </a:lnTo>
                  <a:lnTo>
                    <a:pt x="464890" y="77125"/>
                  </a:lnTo>
                  <a:lnTo>
                    <a:pt x="482905" y="87204"/>
                  </a:lnTo>
                  <a:lnTo>
                    <a:pt x="491122" y="140961"/>
                  </a:lnTo>
                  <a:lnTo>
                    <a:pt x="464258" y="164216"/>
                  </a:lnTo>
                  <a:lnTo>
                    <a:pt x="403579" y="168322"/>
                  </a:lnTo>
                  <a:lnTo>
                    <a:pt x="300867" y="163097"/>
                  </a:lnTo>
                  <a:lnTo>
                    <a:pt x="253462" y="169442"/>
                  </a:lnTo>
                  <a:lnTo>
                    <a:pt x="202264" y="170188"/>
                  </a:lnTo>
                  <a:lnTo>
                    <a:pt x="149170" y="167949"/>
                  </a:lnTo>
                  <a:lnTo>
                    <a:pt x="131156" y="163470"/>
                  </a:lnTo>
                  <a:lnTo>
                    <a:pt x="102396" y="159363"/>
                  </a:lnTo>
                  <a:lnTo>
                    <a:pt x="68264" y="164216"/>
                  </a:lnTo>
                  <a:lnTo>
                    <a:pt x="50566" y="164216"/>
                  </a:lnTo>
                  <a:lnTo>
                    <a:pt x="31604" y="156003"/>
                  </a:lnTo>
                  <a:lnTo>
                    <a:pt x="21807" y="1444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390" name="Google Shape;2390;p8"/>
            <p:cNvGrpSpPr/>
            <p:nvPr/>
          </p:nvGrpSpPr>
          <p:grpSpPr>
            <a:xfrm>
              <a:off x="-2381509" y="2434429"/>
              <a:ext cx="14071227" cy="3688748"/>
              <a:chOff x="-2381509" y="2434429"/>
              <a:chExt cx="14071227" cy="3688748"/>
            </a:xfrm>
          </p:grpSpPr>
          <p:grpSp>
            <p:nvGrpSpPr>
              <p:cNvPr id="2391" name="Google Shape;2391;p8"/>
              <p:cNvGrpSpPr/>
              <p:nvPr/>
            </p:nvGrpSpPr>
            <p:grpSpPr>
              <a:xfrm>
                <a:off x="-2381509" y="243442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392" name="Google Shape;2392;p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393" name="Google Shape;2393;p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4" name="Google Shape;2394;p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5" name="Google Shape;2395;p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6" name="Google Shape;2396;p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7" name="Google Shape;2397;p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8" name="Google Shape;2398;p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9" name="Google Shape;2399;p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0" name="Google Shape;2400;p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1" name="Google Shape;2401;p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2" name="Google Shape;2402;p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3" name="Google Shape;2403;p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4" name="Google Shape;2404;p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5" name="Google Shape;2405;p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6" name="Google Shape;2406;p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7" name="Google Shape;2407;p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8" name="Google Shape;2408;p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9" name="Google Shape;2409;p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0" name="Google Shape;2410;p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1" name="Google Shape;2411;p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2" name="Google Shape;2412;p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13" name="Google Shape;2413;p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414" name="Google Shape;2414;p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5" name="Google Shape;2415;p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6" name="Google Shape;2416;p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7" name="Google Shape;2417;p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8" name="Google Shape;2418;p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9" name="Google Shape;2419;p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0" name="Google Shape;2420;p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1" name="Google Shape;2421;p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2" name="Google Shape;2422;p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3" name="Google Shape;2423;p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4" name="Google Shape;2424;p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5" name="Google Shape;2425;p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6" name="Google Shape;2426;p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427" name="Google Shape;2427;p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428" name="Google Shape;2428;p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429" name="Google Shape;2429;p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0" name="Google Shape;2430;p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1" name="Google Shape;2431;p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2" name="Google Shape;2432;p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3" name="Google Shape;2433;p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4" name="Google Shape;2434;p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5" name="Google Shape;2435;p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6" name="Google Shape;2436;p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7" name="Google Shape;2437;p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8" name="Google Shape;2438;p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9" name="Google Shape;2439;p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0" name="Google Shape;2440;p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1" name="Google Shape;2441;p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2" name="Google Shape;2442;p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3" name="Google Shape;2443;p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4" name="Google Shape;2444;p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5" name="Google Shape;2445;p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6" name="Google Shape;2446;p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7" name="Google Shape;2447;p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8" name="Google Shape;2448;p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9" name="Google Shape;2449;p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0" name="Google Shape;2450;p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1" name="Google Shape;2451;p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2" name="Google Shape;2452;p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3" name="Google Shape;2453;p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4" name="Google Shape;2454;p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5" name="Google Shape;2455;p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456" name="Google Shape;2456;p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457" name="Google Shape;2457;p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58" name="Google Shape;2458;p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59" name="Google Shape;2459;p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0" name="Google Shape;2460;p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1" name="Google Shape;2461;p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2" name="Google Shape;2462;p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3" name="Google Shape;2463;p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4" name="Google Shape;2464;p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5" name="Google Shape;2465;p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6" name="Google Shape;2466;p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467" name="Google Shape;2467;p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468" name="Google Shape;2468;p8"/>
              <p:cNvGrpSpPr/>
              <p:nvPr/>
            </p:nvGrpSpPr>
            <p:grpSpPr>
              <a:xfrm flipH="1">
                <a:off x="6598290" y="243442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2469" name="Google Shape;2469;p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470" name="Google Shape;2470;p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1" name="Google Shape;2471;p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2" name="Google Shape;2472;p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3" name="Google Shape;2473;p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4" name="Google Shape;2474;p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5" name="Google Shape;2475;p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6" name="Google Shape;2476;p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7" name="Google Shape;2477;p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8" name="Google Shape;2478;p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9" name="Google Shape;2479;p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0" name="Google Shape;2480;p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1" name="Google Shape;2481;p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2" name="Google Shape;2482;p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3" name="Google Shape;2483;p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4" name="Google Shape;2484;p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5" name="Google Shape;2485;p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6" name="Google Shape;2486;p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7" name="Google Shape;2487;p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8" name="Google Shape;2488;p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9" name="Google Shape;2489;p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90" name="Google Shape;2490;p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491" name="Google Shape;2491;p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2" name="Google Shape;2492;p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3" name="Google Shape;2493;p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4" name="Google Shape;2494;p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5" name="Google Shape;2495;p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6" name="Google Shape;2496;p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7" name="Google Shape;2497;p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8" name="Google Shape;2498;p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9" name="Google Shape;2499;p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0" name="Google Shape;2500;p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1" name="Google Shape;2501;p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2" name="Google Shape;2502;p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3" name="Google Shape;2503;p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2504" name="Google Shape;2504;p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505" name="Google Shape;2505;p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506" name="Google Shape;2506;p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7" name="Google Shape;2507;p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8" name="Google Shape;2508;p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9" name="Google Shape;2509;p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0" name="Google Shape;2510;p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1" name="Google Shape;2511;p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2" name="Google Shape;2512;p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3" name="Google Shape;2513;p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4" name="Google Shape;2514;p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5" name="Google Shape;2515;p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6" name="Google Shape;2516;p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7" name="Google Shape;2517;p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8" name="Google Shape;2518;p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9" name="Google Shape;2519;p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0" name="Google Shape;2520;p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1" name="Google Shape;2521;p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2" name="Google Shape;2522;p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3" name="Google Shape;2523;p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4" name="Google Shape;2524;p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5" name="Google Shape;2525;p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6" name="Google Shape;2526;p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7" name="Google Shape;2527;p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8" name="Google Shape;2528;p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9" name="Google Shape;2529;p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0" name="Google Shape;2530;p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1" name="Google Shape;2531;p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2" name="Google Shape;2532;p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2533" name="Google Shape;2533;p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534" name="Google Shape;2534;p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5" name="Google Shape;2535;p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6" name="Google Shape;2536;p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7" name="Google Shape;2537;p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8" name="Google Shape;2538;p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39" name="Google Shape;2539;p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0" name="Google Shape;2540;p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1" name="Google Shape;2541;p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2" name="Google Shape;2542;p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3" name="Google Shape;2543;p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2544" name="Google Shape;2544;p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2545" name="Google Shape;2545;p8"/>
              <p:cNvGrpSpPr/>
              <p:nvPr/>
            </p:nvGrpSpPr>
            <p:grpSpPr>
              <a:xfrm>
                <a:off x="497139" y="403581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546" name="Google Shape;2546;p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547" name="Google Shape;2547;p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8" name="Google Shape;2548;p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49" name="Google Shape;2549;p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0" name="Google Shape;2550;p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1" name="Google Shape;2551;p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2" name="Google Shape;2552;p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3" name="Google Shape;2553;p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4" name="Google Shape;2554;p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5" name="Google Shape;2555;p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6" name="Google Shape;2556;p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57" name="Google Shape;2557;p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58" name="Google Shape;2558;p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559" name="Google Shape;2559;p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0" name="Google Shape;2560;p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1" name="Google Shape;2561;p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2" name="Google Shape;2562;p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3" name="Google Shape;2563;p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4" name="Google Shape;2564;p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5" name="Google Shape;2565;p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6" name="Google Shape;2566;p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67" name="Google Shape;2567;p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568" name="Google Shape;2568;p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69" name="Google Shape;2569;p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0" name="Google Shape;2570;p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1" name="Google Shape;2571;p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2" name="Google Shape;2572;p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3" name="Google Shape;2573;p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4" name="Google Shape;2574;p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5" name="Google Shape;2575;p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6" name="Google Shape;2576;p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7" name="Google Shape;2577;p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8" name="Google Shape;2578;p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79" name="Google Shape;2579;p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0" name="Google Shape;2580;p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81" name="Google Shape;2581;p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582" name="Google Shape;2582;p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3" name="Google Shape;2583;p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4" name="Google Shape;2584;p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85" name="Google Shape;2585;p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586" name="Google Shape;2586;p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7" name="Google Shape;2587;p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8" name="Google Shape;2588;p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89" name="Google Shape;2589;p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0" name="Google Shape;2590;p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1" name="Google Shape;2591;p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2" name="Google Shape;2592;p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3" name="Google Shape;2593;p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4" name="Google Shape;2594;p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5" name="Google Shape;2595;p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6" name="Google Shape;2596;p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7" name="Google Shape;2597;p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8" name="Google Shape;2598;p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99" name="Google Shape;2599;p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0" name="Google Shape;2600;p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1" name="Google Shape;2601;p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2" name="Google Shape;2602;p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3" name="Google Shape;2603;p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4" name="Google Shape;2604;p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605" name="Google Shape;2605;p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606" name="Google Shape;2606;p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7" name="Google Shape;2607;p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8" name="Google Shape;2608;p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09" name="Google Shape;2609;p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0" name="Google Shape;2610;p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1" name="Google Shape;2611;p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2" name="Google Shape;2612;p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3" name="Google Shape;2613;p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4" name="Google Shape;2614;p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5" name="Google Shape;2615;p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6" name="Google Shape;2616;p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7" name="Google Shape;2617;p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8" name="Google Shape;2618;p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19" name="Google Shape;2619;p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0" name="Google Shape;2620;p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1" name="Google Shape;2621;p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2" name="Google Shape;2622;p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3" name="Google Shape;2623;p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4" name="Google Shape;2624;p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5" name="Google Shape;2625;p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6" name="Google Shape;2626;p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7" name="Google Shape;2627;p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8" name="Google Shape;2628;p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29" name="Google Shape;2629;p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0" name="Google Shape;2630;p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1" name="Google Shape;2631;p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2" name="Google Shape;2632;p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3" name="Google Shape;2633;p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4" name="Google Shape;2634;p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5" name="Google Shape;2635;p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6" name="Google Shape;2636;p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7" name="Google Shape;2637;p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8" name="Google Shape;2638;p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39" name="Google Shape;2639;p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0" name="Google Shape;2640;p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1" name="Google Shape;2641;p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2" name="Google Shape;2642;p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3" name="Google Shape;2643;p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4" name="Google Shape;2644;p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5" name="Google Shape;2645;p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6" name="Google Shape;2646;p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7" name="Google Shape;2647;p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8" name="Google Shape;2648;p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49" name="Google Shape;2649;p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0" name="Google Shape;2650;p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1" name="Google Shape;2651;p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2" name="Google Shape;2652;p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3" name="Google Shape;2653;p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4" name="Google Shape;2654;p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5" name="Google Shape;2655;p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6" name="Google Shape;2656;p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7" name="Google Shape;2657;p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8" name="Google Shape;2658;p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59" name="Google Shape;2659;p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0" name="Google Shape;2660;p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1" name="Google Shape;2661;p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2" name="Google Shape;2662;p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3" name="Google Shape;2663;p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4" name="Google Shape;2664;p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5" name="Google Shape;2665;p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6" name="Google Shape;2666;p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7" name="Google Shape;2667;p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8" name="Google Shape;2668;p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69" name="Google Shape;2669;p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0" name="Google Shape;2670;p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1" name="Google Shape;2671;p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2" name="Google Shape;2672;p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3" name="Google Shape;2673;p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4" name="Google Shape;2674;p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675" name="Google Shape;2675;p8"/>
              <p:cNvGrpSpPr/>
              <p:nvPr/>
            </p:nvGrpSpPr>
            <p:grpSpPr>
              <a:xfrm flipH="1">
                <a:off x="3530541" y="372062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676" name="Google Shape;2676;p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677" name="Google Shape;2677;p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8" name="Google Shape;2678;p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79" name="Google Shape;2679;p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0" name="Google Shape;2680;p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1" name="Google Shape;2681;p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2" name="Google Shape;2682;p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3" name="Google Shape;2683;p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4" name="Google Shape;2684;p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5" name="Google Shape;2685;p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6" name="Google Shape;2686;p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87" name="Google Shape;2687;p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688" name="Google Shape;2688;p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689" name="Google Shape;2689;p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0" name="Google Shape;2690;p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1" name="Google Shape;2691;p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2" name="Google Shape;2692;p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3" name="Google Shape;2693;p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4" name="Google Shape;2694;p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5" name="Google Shape;2695;p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6" name="Google Shape;2696;p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697" name="Google Shape;2697;p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698" name="Google Shape;2698;p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699" name="Google Shape;2699;p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0" name="Google Shape;2700;p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1" name="Google Shape;2701;p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2" name="Google Shape;2702;p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3" name="Google Shape;2703;p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4" name="Google Shape;2704;p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5" name="Google Shape;2705;p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6" name="Google Shape;2706;p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7" name="Google Shape;2707;p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8" name="Google Shape;2708;p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09" name="Google Shape;2709;p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0" name="Google Shape;2710;p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711" name="Google Shape;2711;p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712" name="Google Shape;2712;p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3" name="Google Shape;2713;p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4" name="Google Shape;2714;p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715" name="Google Shape;2715;p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716" name="Google Shape;2716;p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7" name="Google Shape;2717;p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8" name="Google Shape;2718;p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19" name="Google Shape;2719;p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0" name="Google Shape;2720;p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1" name="Google Shape;2721;p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2" name="Google Shape;2722;p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3" name="Google Shape;2723;p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4" name="Google Shape;2724;p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5" name="Google Shape;2725;p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6" name="Google Shape;2726;p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7" name="Google Shape;2727;p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8" name="Google Shape;2728;p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29" name="Google Shape;2729;p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0" name="Google Shape;2730;p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1" name="Google Shape;2731;p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2" name="Google Shape;2732;p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3" name="Google Shape;2733;p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4" name="Google Shape;2734;p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735" name="Google Shape;2735;p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736" name="Google Shape;2736;p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7" name="Google Shape;2737;p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8" name="Google Shape;2738;p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39" name="Google Shape;2739;p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0" name="Google Shape;2740;p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1" name="Google Shape;2741;p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2" name="Google Shape;2742;p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3" name="Google Shape;2743;p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4" name="Google Shape;2744;p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5" name="Google Shape;2745;p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6" name="Google Shape;2746;p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7" name="Google Shape;2747;p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8" name="Google Shape;2748;p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49" name="Google Shape;2749;p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0" name="Google Shape;2750;p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1" name="Google Shape;2751;p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2" name="Google Shape;2752;p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3" name="Google Shape;2753;p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4" name="Google Shape;2754;p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5" name="Google Shape;2755;p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6" name="Google Shape;2756;p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7" name="Google Shape;2757;p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8" name="Google Shape;2758;p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59" name="Google Shape;2759;p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0" name="Google Shape;2760;p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1" name="Google Shape;2761;p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2" name="Google Shape;2762;p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3" name="Google Shape;2763;p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4" name="Google Shape;2764;p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5" name="Google Shape;2765;p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6" name="Google Shape;2766;p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7" name="Google Shape;2767;p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8" name="Google Shape;2768;p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69" name="Google Shape;2769;p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0" name="Google Shape;2770;p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1" name="Google Shape;2771;p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2" name="Google Shape;2772;p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3" name="Google Shape;2773;p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4" name="Google Shape;2774;p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5" name="Google Shape;2775;p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6" name="Google Shape;2776;p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7" name="Google Shape;2777;p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8" name="Google Shape;2778;p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79" name="Google Shape;2779;p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0" name="Google Shape;2780;p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1" name="Google Shape;2781;p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2" name="Google Shape;2782;p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3" name="Google Shape;2783;p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4" name="Google Shape;2784;p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5" name="Google Shape;2785;p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6" name="Google Shape;2786;p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7" name="Google Shape;2787;p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8" name="Google Shape;2788;p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89" name="Google Shape;2789;p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0" name="Google Shape;2790;p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1" name="Google Shape;2791;p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2" name="Google Shape;2792;p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3" name="Google Shape;2793;p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4" name="Google Shape;2794;p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5" name="Google Shape;2795;p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6" name="Google Shape;2796;p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7" name="Google Shape;2797;p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8" name="Google Shape;2798;p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799" name="Google Shape;2799;p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0" name="Google Shape;2800;p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1" name="Google Shape;2801;p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2" name="Google Shape;2802;p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3" name="Google Shape;2803;p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04" name="Google Shape;2804;p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805" name="Google Shape;2805;p8"/>
          <p:cNvSpPr txBox="1">
            <a:spLocks noGrp="1"/>
          </p:cNvSpPr>
          <p:nvPr>
            <p:ph type="title"/>
          </p:nvPr>
        </p:nvSpPr>
        <p:spPr>
          <a:xfrm>
            <a:off x="2317950" y="539400"/>
            <a:ext cx="45081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7" name="Google Shape;2807;p9"/>
          <p:cNvSpPr/>
          <p:nvPr/>
        </p:nvSpPr>
        <p:spPr>
          <a:xfrm>
            <a:off x="-688262" y="-32625"/>
            <a:ext cx="10520513" cy="5208753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8" name="Google Shape;2808;p9"/>
          <p:cNvGrpSpPr/>
          <p:nvPr/>
        </p:nvGrpSpPr>
        <p:grpSpPr>
          <a:xfrm>
            <a:off x="-2300951" y="3524725"/>
            <a:ext cx="13746090" cy="2624767"/>
            <a:chOff x="-2300951" y="3524725"/>
            <a:chExt cx="13746090" cy="2624767"/>
          </a:xfrm>
        </p:grpSpPr>
        <p:sp>
          <p:nvSpPr>
            <p:cNvPr id="2809" name="Google Shape;2809;p9"/>
            <p:cNvSpPr/>
            <p:nvPr/>
          </p:nvSpPr>
          <p:spPr>
            <a:xfrm>
              <a:off x="-1399750" y="3524725"/>
              <a:ext cx="12278050" cy="2366125"/>
            </a:xfrm>
            <a:custGeom>
              <a:avLst/>
              <a:gdLst/>
              <a:ahLst/>
              <a:cxnLst/>
              <a:rect l="l" t="t" r="r" b="b"/>
              <a:pathLst>
                <a:path w="491122" h="94645" extrusionOk="0">
                  <a:moveTo>
                    <a:pt x="0" y="29132"/>
                  </a:moveTo>
                  <a:lnTo>
                    <a:pt x="44771" y="0"/>
                  </a:lnTo>
                  <a:lnTo>
                    <a:pt x="77442" y="12656"/>
                  </a:lnTo>
                  <a:lnTo>
                    <a:pt x="114909" y="10211"/>
                  </a:lnTo>
                  <a:lnTo>
                    <a:pt x="153173" y="10506"/>
                  </a:lnTo>
                  <a:lnTo>
                    <a:pt x="171127" y="7857"/>
                  </a:lnTo>
                  <a:lnTo>
                    <a:pt x="196734" y="8445"/>
                  </a:lnTo>
                  <a:lnTo>
                    <a:pt x="210274" y="9623"/>
                  </a:lnTo>
                  <a:lnTo>
                    <a:pt x="216749" y="13743"/>
                  </a:lnTo>
                  <a:lnTo>
                    <a:pt x="228730" y="16777"/>
                  </a:lnTo>
                  <a:lnTo>
                    <a:pt x="240209" y="18838"/>
                  </a:lnTo>
                  <a:lnTo>
                    <a:pt x="262959" y="15509"/>
                  </a:lnTo>
                  <a:lnTo>
                    <a:pt x="290540" y="12362"/>
                  </a:lnTo>
                  <a:lnTo>
                    <a:pt x="311438" y="19132"/>
                  </a:lnTo>
                  <a:lnTo>
                    <a:pt x="319177" y="13155"/>
                  </a:lnTo>
                  <a:lnTo>
                    <a:pt x="328302" y="11389"/>
                  </a:lnTo>
                  <a:lnTo>
                    <a:pt x="349407" y="17954"/>
                  </a:lnTo>
                  <a:lnTo>
                    <a:pt x="365007" y="19132"/>
                  </a:lnTo>
                  <a:lnTo>
                    <a:pt x="379723" y="18249"/>
                  </a:lnTo>
                  <a:lnTo>
                    <a:pt x="393557" y="16483"/>
                  </a:lnTo>
                  <a:lnTo>
                    <a:pt x="408863" y="9124"/>
                  </a:lnTo>
                  <a:lnTo>
                    <a:pt x="425138" y="5502"/>
                  </a:lnTo>
                  <a:lnTo>
                    <a:pt x="441326" y="8740"/>
                  </a:lnTo>
                  <a:lnTo>
                    <a:pt x="453525" y="14038"/>
                  </a:lnTo>
                  <a:lnTo>
                    <a:pt x="464890" y="15858"/>
                  </a:lnTo>
                  <a:lnTo>
                    <a:pt x="482905" y="24391"/>
                  </a:lnTo>
                  <a:lnTo>
                    <a:pt x="491122" y="69901"/>
                  </a:lnTo>
                  <a:lnTo>
                    <a:pt x="464258" y="89589"/>
                  </a:lnTo>
                  <a:lnTo>
                    <a:pt x="403579" y="93065"/>
                  </a:lnTo>
                  <a:lnTo>
                    <a:pt x="300867" y="88641"/>
                  </a:lnTo>
                  <a:lnTo>
                    <a:pt x="253462" y="94013"/>
                  </a:lnTo>
                  <a:lnTo>
                    <a:pt x="202264" y="94645"/>
                  </a:lnTo>
                  <a:lnTo>
                    <a:pt x="149170" y="92749"/>
                  </a:lnTo>
                  <a:lnTo>
                    <a:pt x="131156" y="88957"/>
                  </a:lnTo>
                  <a:lnTo>
                    <a:pt x="102396" y="85480"/>
                  </a:lnTo>
                  <a:lnTo>
                    <a:pt x="68264" y="89589"/>
                  </a:lnTo>
                  <a:lnTo>
                    <a:pt x="50566" y="89589"/>
                  </a:lnTo>
                  <a:lnTo>
                    <a:pt x="31604" y="82636"/>
                  </a:lnTo>
                  <a:lnTo>
                    <a:pt x="21807" y="728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810" name="Google Shape;2810;p9"/>
            <p:cNvGrpSpPr/>
            <p:nvPr/>
          </p:nvGrpSpPr>
          <p:grpSpPr>
            <a:xfrm>
              <a:off x="-2300951" y="3662274"/>
              <a:ext cx="4642922" cy="2487218"/>
              <a:chOff x="5683524" y="3609799"/>
              <a:chExt cx="4642922" cy="2487218"/>
            </a:xfrm>
          </p:grpSpPr>
          <p:grpSp>
            <p:nvGrpSpPr>
              <p:cNvPr id="2811" name="Google Shape;2811;p9"/>
              <p:cNvGrpSpPr/>
              <p:nvPr/>
            </p:nvGrpSpPr>
            <p:grpSpPr>
              <a:xfrm>
                <a:off x="6411213" y="365053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812" name="Google Shape;2812;p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3" name="Google Shape;2813;p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4" name="Google Shape;2814;p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5" name="Google Shape;2815;p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6" name="Google Shape;2816;p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7" name="Google Shape;2817;p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8" name="Google Shape;2818;p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9" name="Google Shape;2819;p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0" name="Google Shape;2820;p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1" name="Google Shape;2821;p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2" name="Google Shape;2822;p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3" name="Google Shape;2823;p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4" name="Google Shape;2824;p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5" name="Google Shape;2825;p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6" name="Google Shape;2826;p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7" name="Google Shape;2827;p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8" name="Google Shape;2828;p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9" name="Google Shape;2829;p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0" name="Google Shape;2830;p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1" name="Google Shape;2831;p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32" name="Google Shape;2832;p9"/>
              <p:cNvGrpSpPr/>
              <p:nvPr/>
            </p:nvGrpSpPr>
            <p:grpSpPr>
              <a:xfrm>
                <a:off x="6934600" y="3663268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833" name="Google Shape;2833;p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4" name="Google Shape;2834;p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5" name="Google Shape;2835;p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6" name="Google Shape;2836;p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7" name="Google Shape;2837;p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8" name="Google Shape;2838;p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9" name="Google Shape;2839;p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0" name="Google Shape;2840;p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1" name="Google Shape;2841;p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2" name="Google Shape;2842;p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3" name="Google Shape;2843;p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4" name="Google Shape;2844;p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5" name="Google Shape;2845;p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846" name="Google Shape;2846;p9"/>
              <p:cNvSpPr/>
              <p:nvPr/>
            </p:nvSpPr>
            <p:spPr>
              <a:xfrm>
                <a:off x="5683524" y="360979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847" name="Google Shape;2847;p9"/>
              <p:cNvGrpSpPr/>
              <p:nvPr/>
            </p:nvGrpSpPr>
            <p:grpSpPr>
              <a:xfrm>
                <a:off x="5687088" y="362670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848" name="Google Shape;2848;p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9" name="Google Shape;2849;p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0" name="Google Shape;2850;p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1" name="Google Shape;2851;p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2" name="Google Shape;2852;p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3" name="Google Shape;2853;p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4" name="Google Shape;2854;p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5" name="Google Shape;2855;p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6" name="Google Shape;2856;p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7" name="Google Shape;2857;p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8" name="Google Shape;2858;p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9" name="Google Shape;2859;p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0" name="Google Shape;2860;p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1" name="Google Shape;2861;p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2" name="Google Shape;2862;p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3" name="Google Shape;2863;p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4" name="Google Shape;2864;p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5" name="Google Shape;2865;p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6" name="Google Shape;2866;p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7" name="Google Shape;2867;p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8" name="Google Shape;2868;p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9" name="Google Shape;2869;p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0" name="Google Shape;2870;p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1" name="Google Shape;2871;p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2" name="Google Shape;2872;p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3" name="Google Shape;2873;p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4" name="Google Shape;2874;p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875" name="Google Shape;2875;p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876" name="Google Shape;2876;p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77" name="Google Shape;2877;p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78" name="Google Shape;2878;p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79" name="Google Shape;2879;p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0" name="Google Shape;2880;p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1" name="Google Shape;2881;p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2" name="Google Shape;2882;p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3" name="Google Shape;2883;p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4" name="Google Shape;2884;p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5" name="Google Shape;2885;p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886" name="Google Shape;2886;p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2887" name="Google Shape;2887;p9"/>
            <p:cNvGrpSpPr/>
            <p:nvPr/>
          </p:nvGrpSpPr>
          <p:grpSpPr>
            <a:xfrm>
              <a:off x="6802217" y="3662270"/>
              <a:ext cx="4642922" cy="2487218"/>
              <a:chOff x="-1951296" y="3403209"/>
              <a:chExt cx="4642922" cy="2487218"/>
            </a:xfrm>
          </p:grpSpPr>
          <p:grpSp>
            <p:nvGrpSpPr>
              <p:cNvPr id="2888" name="Google Shape;2888;p9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889" name="Google Shape;2889;p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0" name="Google Shape;2890;p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1" name="Google Shape;2891;p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2" name="Google Shape;2892;p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3" name="Google Shape;2893;p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4" name="Google Shape;2894;p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5" name="Google Shape;2895;p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6" name="Google Shape;2896;p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7" name="Google Shape;2897;p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8" name="Google Shape;2898;p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9" name="Google Shape;2899;p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0" name="Google Shape;2900;p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1" name="Google Shape;2901;p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2" name="Google Shape;2902;p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3" name="Google Shape;2903;p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4" name="Google Shape;2904;p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5" name="Google Shape;2905;p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6" name="Google Shape;2906;p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7" name="Google Shape;2907;p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8" name="Google Shape;2908;p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09" name="Google Shape;2909;p9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910" name="Google Shape;2910;p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1" name="Google Shape;2911;p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2" name="Google Shape;2912;p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3" name="Google Shape;2913;p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4" name="Google Shape;2914;p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5" name="Google Shape;2915;p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6" name="Google Shape;2916;p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7" name="Google Shape;2917;p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8" name="Google Shape;2918;p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9" name="Google Shape;2919;p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0" name="Google Shape;2920;p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1" name="Google Shape;2921;p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2" name="Google Shape;2922;p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923" name="Google Shape;2923;p9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24" name="Google Shape;2924;p9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925" name="Google Shape;2925;p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6" name="Google Shape;2926;p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7" name="Google Shape;2927;p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8" name="Google Shape;2928;p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9" name="Google Shape;2929;p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0" name="Google Shape;2930;p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1" name="Google Shape;2931;p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2" name="Google Shape;2932;p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3" name="Google Shape;2933;p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4" name="Google Shape;2934;p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5" name="Google Shape;2935;p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6" name="Google Shape;2936;p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7" name="Google Shape;2937;p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8" name="Google Shape;2938;p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9" name="Google Shape;2939;p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0" name="Google Shape;2940;p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1" name="Google Shape;2941;p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2" name="Google Shape;2942;p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3" name="Google Shape;2943;p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4" name="Google Shape;2944;p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5" name="Google Shape;2945;p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6" name="Google Shape;2946;p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7" name="Google Shape;2947;p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8" name="Google Shape;2948;p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9" name="Google Shape;2949;p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0" name="Google Shape;2950;p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1" name="Google Shape;2951;p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952" name="Google Shape;2952;p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953" name="Google Shape;2953;p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4" name="Google Shape;2954;p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5" name="Google Shape;2955;p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6" name="Google Shape;2956;p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7" name="Google Shape;2957;p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8" name="Google Shape;2958;p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9" name="Google Shape;2959;p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0" name="Google Shape;2960;p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1" name="Google Shape;2961;p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2" name="Google Shape;2962;p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3" name="Google Shape;2963;p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2964" name="Google Shape;2964;p9"/>
            <p:cNvGrpSpPr/>
            <p:nvPr/>
          </p:nvGrpSpPr>
          <p:grpSpPr>
            <a:xfrm>
              <a:off x="1110889" y="3862201"/>
              <a:ext cx="4074869" cy="2087363"/>
              <a:chOff x="4899775" y="1396775"/>
              <a:chExt cx="3731223" cy="1911329"/>
            </a:xfrm>
          </p:grpSpPr>
          <p:grpSp>
            <p:nvGrpSpPr>
              <p:cNvPr id="2965" name="Google Shape;2965;p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2966" name="Google Shape;2966;p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7" name="Google Shape;2967;p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8" name="Google Shape;2968;p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9" name="Google Shape;2969;p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0" name="Google Shape;2970;p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1" name="Google Shape;2971;p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2" name="Google Shape;2972;p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3" name="Google Shape;2973;p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4" name="Google Shape;2974;p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5" name="Google Shape;2975;p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6" name="Google Shape;2976;p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77" name="Google Shape;2977;p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2978" name="Google Shape;2978;p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9" name="Google Shape;2979;p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0" name="Google Shape;2980;p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1" name="Google Shape;2981;p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2" name="Google Shape;2982;p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3" name="Google Shape;2983;p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4" name="Google Shape;2984;p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5" name="Google Shape;2985;p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6" name="Google Shape;2986;p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2987" name="Google Shape;2987;p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8" name="Google Shape;2988;p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9" name="Google Shape;2989;p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0" name="Google Shape;2990;p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1" name="Google Shape;2991;p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2" name="Google Shape;2992;p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3" name="Google Shape;2993;p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4" name="Google Shape;2994;p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5" name="Google Shape;2995;p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6" name="Google Shape;2996;p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7" name="Google Shape;2997;p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8" name="Google Shape;2998;p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9" name="Google Shape;2999;p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00" name="Google Shape;3000;p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3001" name="Google Shape;3001;p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2" name="Google Shape;3002;p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3" name="Google Shape;3003;p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04" name="Google Shape;3004;p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005" name="Google Shape;3005;p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6" name="Google Shape;3006;p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7" name="Google Shape;3007;p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8" name="Google Shape;3008;p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9" name="Google Shape;3009;p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0" name="Google Shape;3010;p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1" name="Google Shape;3011;p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2" name="Google Shape;3012;p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3" name="Google Shape;3013;p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4" name="Google Shape;3014;p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5" name="Google Shape;3015;p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6" name="Google Shape;3016;p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7" name="Google Shape;3017;p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8" name="Google Shape;3018;p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9" name="Google Shape;3019;p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0" name="Google Shape;3020;p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1" name="Google Shape;3021;p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2" name="Google Shape;3022;p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3" name="Google Shape;3023;p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24" name="Google Shape;3024;p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3025" name="Google Shape;3025;p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6" name="Google Shape;3026;p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7" name="Google Shape;3027;p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8" name="Google Shape;3028;p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9" name="Google Shape;3029;p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0" name="Google Shape;3030;p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1" name="Google Shape;3031;p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2" name="Google Shape;3032;p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3" name="Google Shape;3033;p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4" name="Google Shape;3034;p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5" name="Google Shape;3035;p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6" name="Google Shape;3036;p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7" name="Google Shape;3037;p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8" name="Google Shape;3038;p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9" name="Google Shape;3039;p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0" name="Google Shape;3040;p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1" name="Google Shape;3041;p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" name="Google Shape;3042;p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" name="Google Shape;3043;p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4" name="Google Shape;3044;p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5" name="Google Shape;3045;p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6" name="Google Shape;3046;p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7" name="Google Shape;3047;p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8" name="Google Shape;3048;p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9" name="Google Shape;3049;p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0" name="Google Shape;3050;p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1" name="Google Shape;3051;p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2" name="Google Shape;3052;p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3" name="Google Shape;3053;p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4" name="Google Shape;3054;p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5" name="Google Shape;3055;p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6" name="Google Shape;3056;p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7" name="Google Shape;3057;p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8" name="Google Shape;3058;p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9" name="Google Shape;3059;p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0" name="Google Shape;3060;p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1" name="Google Shape;3061;p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2" name="Google Shape;3062;p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3" name="Google Shape;3063;p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4" name="Google Shape;3064;p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5" name="Google Shape;3065;p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6" name="Google Shape;3066;p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7" name="Google Shape;3067;p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8" name="Google Shape;3068;p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9" name="Google Shape;3069;p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0" name="Google Shape;3070;p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1" name="Google Shape;3071;p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2" name="Google Shape;3072;p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3" name="Google Shape;3073;p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4" name="Google Shape;3074;p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5" name="Google Shape;3075;p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6" name="Google Shape;3076;p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7" name="Google Shape;3077;p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8" name="Google Shape;3078;p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9" name="Google Shape;3079;p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0" name="Google Shape;3080;p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1" name="Google Shape;3081;p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2" name="Google Shape;3082;p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3" name="Google Shape;3083;p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4" name="Google Shape;3084;p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5" name="Google Shape;3085;p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6" name="Google Shape;3086;p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7" name="Google Shape;3087;p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8" name="Google Shape;3088;p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9" name="Google Shape;3089;p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0" name="Google Shape;3090;p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1" name="Google Shape;3091;p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2" name="Google Shape;3092;p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3" name="Google Shape;3093;p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94" name="Google Shape;3094;p9"/>
            <p:cNvGrpSpPr/>
            <p:nvPr/>
          </p:nvGrpSpPr>
          <p:grpSpPr>
            <a:xfrm flipH="1">
              <a:off x="4010478" y="3862191"/>
              <a:ext cx="4074869" cy="2087363"/>
              <a:chOff x="4899775" y="1396775"/>
              <a:chExt cx="3731223" cy="1911329"/>
            </a:xfrm>
          </p:grpSpPr>
          <p:grpSp>
            <p:nvGrpSpPr>
              <p:cNvPr id="3095" name="Google Shape;3095;p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3096" name="Google Shape;3096;p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7" name="Google Shape;3097;p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8" name="Google Shape;3098;p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9" name="Google Shape;3099;p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0" name="Google Shape;3100;p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1" name="Google Shape;3101;p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2" name="Google Shape;3102;p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3" name="Google Shape;3103;p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4" name="Google Shape;3104;p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5" name="Google Shape;3105;p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6" name="Google Shape;3106;p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7" name="Google Shape;3107;p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3108" name="Google Shape;3108;p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9" name="Google Shape;3109;p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0" name="Google Shape;3110;p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1" name="Google Shape;3111;p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2" name="Google Shape;3112;p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3" name="Google Shape;3113;p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4" name="Google Shape;3114;p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5" name="Google Shape;3115;p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16" name="Google Shape;3116;p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3117" name="Google Shape;3117;p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8" name="Google Shape;3118;p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9" name="Google Shape;3119;p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0" name="Google Shape;3120;p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1" name="Google Shape;3121;p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2" name="Google Shape;3122;p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3" name="Google Shape;3123;p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4" name="Google Shape;3124;p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5" name="Google Shape;3125;p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6" name="Google Shape;3126;p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7" name="Google Shape;3127;p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8" name="Google Shape;3128;p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9" name="Google Shape;3129;p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30" name="Google Shape;3130;p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3131" name="Google Shape;3131;p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2" name="Google Shape;3132;p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3" name="Google Shape;3133;p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34" name="Google Shape;3134;p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135" name="Google Shape;3135;p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6" name="Google Shape;3136;p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7" name="Google Shape;3137;p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8" name="Google Shape;3138;p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9" name="Google Shape;3139;p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0" name="Google Shape;3140;p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1" name="Google Shape;3141;p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2" name="Google Shape;3142;p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3" name="Google Shape;3143;p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4" name="Google Shape;3144;p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5" name="Google Shape;3145;p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6" name="Google Shape;3146;p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7" name="Google Shape;3147;p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8" name="Google Shape;3148;p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9" name="Google Shape;3149;p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0" name="Google Shape;3150;p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1" name="Google Shape;3151;p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2" name="Google Shape;3152;p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3" name="Google Shape;3153;p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54" name="Google Shape;3154;p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3155" name="Google Shape;3155;p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6" name="Google Shape;3156;p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7" name="Google Shape;3157;p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8" name="Google Shape;3158;p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9" name="Google Shape;3159;p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0" name="Google Shape;3160;p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1" name="Google Shape;3161;p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2" name="Google Shape;3162;p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3" name="Google Shape;3163;p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4" name="Google Shape;3164;p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5" name="Google Shape;3165;p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6" name="Google Shape;3166;p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7" name="Google Shape;3167;p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8" name="Google Shape;3168;p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9" name="Google Shape;3169;p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0" name="Google Shape;3170;p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1" name="Google Shape;3171;p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2" name="Google Shape;3172;p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3" name="Google Shape;3173;p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4" name="Google Shape;3174;p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5" name="Google Shape;3175;p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6" name="Google Shape;3176;p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7" name="Google Shape;3177;p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8" name="Google Shape;3178;p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9" name="Google Shape;3179;p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0" name="Google Shape;3180;p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1" name="Google Shape;3181;p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2" name="Google Shape;3182;p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3" name="Google Shape;3183;p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4" name="Google Shape;3184;p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5" name="Google Shape;3185;p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6" name="Google Shape;3186;p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7" name="Google Shape;3187;p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8" name="Google Shape;3188;p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9" name="Google Shape;3189;p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0" name="Google Shape;3190;p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1" name="Google Shape;3191;p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" name="Google Shape;3192;p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3" name="Google Shape;3193;p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4" name="Google Shape;3194;p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5" name="Google Shape;3195;p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6" name="Google Shape;3196;p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7" name="Google Shape;3197;p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8" name="Google Shape;3198;p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9" name="Google Shape;3199;p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0" name="Google Shape;3200;p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1" name="Google Shape;3201;p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2" name="Google Shape;3202;p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3" name="Google Shape;3203;p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4" name="Google Shape;3204;p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5" name="Google Shape;3205;p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6" name="Google Shape;3206;p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7" name="Google Shape;3207;p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8" name="Google Shape;3208;p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9" name="Google Shape;3209;p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0" name="Google Shape;3210;p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1" name="Google Shape;3211;p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2" name="Google Shape;3212;p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3" name="Google Shape;3213;p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4" name="Google Shape;3214;p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5" name="Google Shape;3215;p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6" name="Google Shape;3216;p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7" name="Google Shape;3217;p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8" name="Google Shape;3218;p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9" name="Google Shape;3219;p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0" name="Google Shape;3220;p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1" name="Google Shape;3221;p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2" name="Google Shape;3222;p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3" name="Google Shape;3223;p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3224" name="Google Shape;3224;p9"/>
          <p:cNvSpPr txBox="1">
            <a:spLocks noGrp="1"/>
          </p:cNvSpPr>
          <p:nvPr>
            <p:ph type="title"/>
          </p:nvPr>
        </p:nvSpPr>
        <p:spPr>
          <a:xfrm>
            <a:off x="2241450" y="1074050"/>
            <a:ext cx="466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225" name="Google Shape;3225;p9"/>
          <p:cNvSpPr txBox="1">
            <a:spLocks noGrp="1"/>
          </p:cNvSpPr>
          <p:nvPr>
            <p:ph type="subTitle" idx="1"/>
          </p:nvPr>
        </p:nvSpPr>
        <p:spPr>
          <a:xfrm>
            <a:off x="2241550" y="1915850"/>
            <a:ext cx="4661100" cy="12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7" name="Google Shape;3227;p10"/>
          <p:cNvSpPr>
            <a:spLocks noGrp="1"/>
          </p:cNvSpPr>
          <p:nvPr>
            <p:ph type="pic" idx="2"/>
          </p:nvPr>
        </p:nvSpPr>
        <p:spPr>
          <a:xfrm>
            <a:off x="-5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228" name="Google Shape;3228;p10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709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2" r:id="rId13"/>
    <p:sldLayoutId id="2147483665" r:id="rId14"/>
    <p:sldLayoutId id="2147483666" r:id="rId15"/>
    <p:sldLayoutId id="2147483667" r:id="rId1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3" name="Google Shape;6903;p24"/>
          <p:cNvSpPr txBox="1">
            <a:spLocks noGrp="1"/>
          </p:cNvSpPr>
          <p:nvPr>
            <p:ph type="ctrTitle"/>
          </p:nvPr>
        </p:nvSpPr>
        <p:spPr>
          <a:xfrm>
            <a:off x="713100" y="613475"/>
            <a:ext cx="6093900" cy="221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dirty="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Drinking Water Branch:</a:t>
            </a:r>
            <a:br>
              <a:rPr lang="en" sz="2300" dirty="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" sz="5300" i="1" dirty="0">
                <a:solidFill>
                  <a:schemeClr val="lt2"/>
                </a:solidFill>
              </a:rPr>
              <a:t>Proposed LCRI Comments</a:t>
            </a:r>
            <a:endParaRPr sz="5300" i="1" dirty="0">
              <a:solidFill>
                <a:schemeClr val="lt2"/>
              </a:solidFill>
            </a:endParaRPr>
          </a:p>
        </p:txBody>
      </p:sp>
      <p:sp>
        <p:nvSpPr>
          <p:cNvPr id="6904" name="Google Shape;6904;p24"/>
          <p:cNvSpPr txBox="1">
            <a:spLocks noGrp="1"/>
          </p:cNvSpPr>
          <p:nvPr>
            <p:ph type="subTitle" idx="1"/>
          </p:nvPr>
        </p:nvSpPr>
        <p:spPr>
          <a:xfrm>
            <a:off x="713100" y="3003349"/>
            <a:ext cx="3721396" cy="98425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Summary of the comments gathered and submitted from the various workgroups </a:t>
            </a: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2D7D481B-A333-2F8E-9D24-6B4B3ACD54B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9624" b="42390"/>
          <a:stretch/>
        </p:blipFill>
        <p:spPr>
          <a:xfrm>
            <a:off x="449465" y="387596"/>
            <a:ext cx="3641271" cy="4368308"/>
          </a:xfrm>
          <a:prstGeom prst="rect">
            <a:avLst/>
          </a:prstGeom>
        </p:spPr>
      </p:pic>
      <p:pic>
        <p:nvPicPr>
          <p:cNvPr id="10" name="Picture 9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A02ED059-DC77-32E5-CC02-B7505664741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57076"/>
          <a:stretch/>
        </p:blipFill>
        <p:spPr>
          <a:xfrm>
            <a:off x="4606376" y="368902"/>
            <a:ext cx="4088159" cy="4387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909060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3" name="Google Shape;7233;p4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Next Steps &amp; Contacts</a:t>
            </a:r>
            <a:endParaRPr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97D9976-DB8B-EF34-0BC0-94AF2C754A25}"/>
              </a:ext>
            </a:extLst>
          </p:cNvPr>
          <p:cNvGrpSpPr/>
          <p:nvPr/>
        </p:nvGrpSpPr>
        <p:grpSpPr>
          <a:xfrm>
            <a:off x="4111050" y="3596163"/>
            <a:ext cx="921900" cy="728700"/>
            <a:chOff x="4111050" y="2207400"/>
            <a:chExt cx="921900" cy="728700"/>
          </a:xfrm>
        </p:grpSpPr>
        <p:sp>
          <p:nvSpPr>
            <p:cNvPr id="7232" name="Google Shape;7232;p43"/>
            <p:cNvSpPr/>
            <p:nvPr/>
          </p:nvSpPr>
          <p:spPr>
            <a:xfrm>
              <a:off x="4111050" y="2207400"/>
              <a:ext cx="921900" cy="728700"/>
            </a:xfrm>
            <a:prstGeom prst="rect">
              <a:avLst/>
            </a:prstGeom>
            <a:solidFill>
              <a:schemeClr val="accent3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grpSp>
          <p:nvGrpSpPr>
            <p:cNvPr id="7234" name="Google Shape;7234;p43"/>
            <p:cNvGrpSpPr/>
            <p:nvPr/>
          </p:nvGrpSpPr>
          <p:grpSpPr>
            <a:xfrm>
              <a:off x="4391787" y="2358001"/>
              <a:ext cx="360233" cy="443274"/>
              <a:chOff x="1915603" y="2062568"/>
              <a:chExt cx="380193" cy="467835"/>
            </a:xfrm>
          </p:grpSpPr>
          <p:sp>
            <p:nvSpPr>
              <p:cNvPr id="7235" name="Google Shape;7235;p43"/>
              <p:cNvSpPr/>
              <p:nvPr/>
            </p:nvSpPr>
            <p:spPr>
              <a:xfrm>
                <a:off x="1930462" y="2391029"/>
                <a:ext cx="44980" cy="139374"/>
              </a:xfrm>
              <a:custGeom>
                <a:avLst/>
                <a:gdLst/>
                <a:ahLst/>
                <a:cxnLst/>
                <a:rect l="l" t="t" r="r" b="b"/>
                <a:pathLst>
                  <a:path w="893" h="2767" extrusionOk="0">
                    <a:moveTo>
                      <a:pt x="892" y="1"/>
                    </a:moveTo>
                    <a:cubicBezTo>
                      <a:pt x="366" y="215"/>
                      <a:pt x="0" y="732"/>
                      <a:pt x="0" y="1330"/>
                    </a:cubicBezTo>
                    <a:lnTo>
                      <a:pt x="0" y="2499"/>
                    </a:lnTo>
                    <a:cubicBezTo>
                      <a:pt x="0" y="2641"/>
                      <a:pt x="125" y="2766"/>
                      <a:pt x="268" y="2766"/>
                    </a:cubicBezTo>
                    <a:lnTo>
                      <a:pt x="892" y="2766"/>
                    </a:lnTo>
                    <a:lnTo>
                      <a:pt x="892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43"/>
              <p:cNvSpPr/>
              <p:nvPr/>
            </p:nvSpPr>
            <p:spPr>
              <a:xfrm>
                <a:off x="2235554" y="2391029"/>
                <a:ext cx="44980" cy="139374"/>
              </a:xfrm>
              <a:custGeom>
                <a:avLst/>
                <a:gdLst/>
                <a:ahLst/>
                <a:cxnLst/>
                <a:rect l="l" t="t" r="r" b="b"/>
                <a:pathLst>
                  <a:path w="893" h="2767" extrusionOk="0">
                    <a:moveTo>
                      <a:pt x="1" y="1"/>
                    </a:moveTo>
                    <a:lnTo>
                      <a:pt x="1" y="2766"/>
                    </a:lnTo>
                    <a:lnTo>
                      <a:pt x="625" y="2766"/>
                    </a:lnTo>
                    <a:cubicBezTo>
                      <a:pt x="768" y="2766"/>
                      <a:pt x="893" y="2641"/>
                      <a:pt x="893" y="2499"/>
                    </a:cubicBezTo>
                    <a:lnTo>
                      <a:pt x="893" y="1330"/>
                    </a:lnTo>
                    <a:cubicBezTo>
                      <a:pt x="893" y="732"/>
                      <a:pt x="527" y="21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43"/>
              <p:cNvSpPr/>
              <p:nvPr/>
            </p:nvSpPr>
            <p:spPr>
              <a:xfrm>
                <a:off x="2002794" y="2499324"/>
                <a:ext cx="205409" cy="31078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617" extrusionOk="0">
                    <a:moveTo>
                      <a:pt x="0" y="1"/>
                    </a:moveTo>
                    <a:lnTo>
                      <a:pt x="0" y="616"/>
                    </a:lnTo>
                    <a:lnTo>
                      <a:pt x="4077" y="616"/>
                    </a:lnTo>
                    <a:lnTo>
                      <a:pt x="4077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43"/>
              <p:cNvSpPr/>
              <p:nvPr/>
            </p:nvSpPr>
            <p:spPr>
              <a:xfrm>
                <a:off x="2002794" y="2368564"/>
                <a:ext cx="40044" cy="44980"/>
              </a:xfrm>
              <a:custGeom>
                <a:avLst/>
                <a:gdLst/>
                <a:ahLst/>
                <a:cxnLst/>
                <a:rect l="l" t="t" r="r" b="b"/>
                <a:pathLst>
                  <a:path w="795" h="893" extrusionOk="0">
                    <a:moveTo>
                      <a:pt x="366" y="1"/>
                    </a:moveTo>
                    <a:lnTo>
                      <a:pt x="0" y="277"/>
                    </a:lnTo>
                    <a:lnTo>
                      <a:pt x="0" y="893"/>
                    </a:lnTo>
                    <a:lnTo>
                      <a:pt x="794" y="893"/>
                    </a:lnTo>
                    <a:cubicBezTo>
                      <a:pt x="571" y="652"/>
                      <a:pt x="420" y="340"/>
                      <a:pt x="3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43"/>
              <p:cNvSpPr/>
              <p:nvPr/>
            </p:nvSpPr>
            <p:spPr>
              <a:xfrm>
                <a:off x="2002794" y="2440945"/>
                <a:ext cx="205409" cy="31028"/>
              </a:xfrm>
              <a:custGeom>
                <a:avLst/>
                <a:gdLst/>
                <a:ahLst/>
                <a:cxnLst/>
                <a:rect l="l" t="t" r="r" b="b"/>
                <a:pathLst>
                  <a:path w="4078" h="616" extrusionOk="0">
                    <a:moveTo>
                      <a:pt x="0" y="0"/>
                    </a:moveTo>
                    <a:lnTo>
                      <a:pt x="0" y="616"/>
                    </a:lnTo>
                    <a:lnTo>
                      <a:pt x="4077" y="616"/>
                    </a:lnTo>
                    <a:lnTo>
                      <a:pt x="4077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43"/>
              <p:cNvSpPr/>
              <p:nvPr/>
            </p:nvSpPr>
            <p:spPr>
              <a:xfrm>
                <a:off x="2168159" y="2368564"/>
                <a:ext cx="40044" cy="44980"/>
              </a:xfrm>
              <a:custGeom>
                <a:avLst/>
                <a:gdLst/>
                <a:ahLst/>
                <a:cxnLst/>
                <a:rect l="l" t="t" r="r" b="b"/>
                <a:pathLst>
                  <a:path w="795" h="893" extrusionOk="0">
                    <a:moveTo>
                      <a:pt x="429" y="1"/>
                    </a:moveTo>
                    <a:cubicBezTo>
                      <a:pt x="375" y="340"/>
                      <a:pt x="223" y="652"/>
                      <a:pt x="0" y="893"/>
                    </a:cubicBezTo>
                    <a:lnTo>
                      <a:pt x="794" y="893"/>
                    </a:lnTo>
                    <a:lnTo>
                      <a:pt x="794" y="277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43"/>
              <p:cNvSpPr/>
              <p:nvPr/>
            </p:nvSpPr>
            <p:spPr>
              <a:xfrm>
                <a:off x="2049990" y="2370377"/>
                <a:ext cx="111469" cy="42714"/>
              </a:xfrm>
              <a:custGeom>
                <a:avLst/>
                <a:gdLst/>
                <a:ahLst/>
                <a:cxnLst/>
                <a:rect l="l" t="t" r="r" b="b"/>
                <a:pathLst>
                  <a:path w="2213" h="848" extrusionOk="0">
                    <a:moveTo>
                      <a:pt x="0" y="0"/>
                    </a:moveTo>
                    <a:cubicBezTo>
                      <a:pt x="134" y="491"/>
                      <a:pt x="580" y="848"/>
                      <a:pt x="1106" y="848"/>
                    </a:cubicBezTo>
                    <a:cubicBezTo>
                      <a:pt x="1642" y="848"/>
                      <a:pt x="2088" y="491"/>
                      <a:pt x="2213" y="0"/>
                    </a:cubicBezTo>
                    <a:lnTo>
                      <a:pt x="2213" y="0"/>
                    </a:lnTo>
                    <a:cubicBezTo>
                      <a:pt x="1874" y="143"/>
                      <a:pt x="1499" y="224"/>
                      <a:pt x="1106" y="224"/>
                    </a:cubicBezTo>
                    <a:cubicBezTo>
                      <a:pt x="714" y="224"/>
                      <a:pt x="339" y="143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43"/>
              <p:cNvSpPr/>
              <p:nvPr/>
            </p:nvSpPr>
            <p:spPr>
              <a:xfrm>
                <a:off x="2002794" y="2062568"/>
                <a:ext cx="205862" cy="31078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617" extrusionOk="0">
                    <a:moveTo>
                      <a:pt x="1178" y="1"/>
                    </a:moveTo>
                    <a:cubicBezTo>
                      <a:pt x="687" y="1"/>
                      <a:pt x="259" y="241"/>
                      <a:pt x="0" y="616"/>
                    </a:cubicBezTo>
                    <a:lnTo>
                      <a:pt x="4086" y="616"/>
                    </a:lnTo>
                    <a:cubicBezTo>
                      <a:pt x="3828" y="241"/>
                      <a:pt x="3399" y="1"/>
                      <a:pt x="29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43"/>
              <p:cNvSpPr/>
              <p:nvPr/>
            </p:nvSpPr>
            <p:spPr>
              <a:xfrm>
                <a:off x="1988841" y="2222542"/>
                <a:ext cx="233263" cy="131869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2618" extrusionOk="0">
                    <a:moveTo>
                      <a:pt x="1" y="0"/>
                    </a:moveTo>
                    <a:lnTo>
                      <a:pt x="1" y="304"/>
                    </a:lnTo>
                    <a:cubicBezTo>
                      <a:pt x="1" y="1582"/>
                      <a:pt x="1038" y="2618"/>
                      <a:pt x="2310" y="2618"/>
                    </a:cubicBezTo>
                    <a:cubicBezTo>
                      <a:pt x="2352" y="2618"/>
                      <a:pt x="2394" y="2617"/>
                      <a:pt x="2436" y="2614"/>
                    </a:cubicBezTo>
                    <a:cubicBezTo>
                      <a:pt x="3667" y="2552"/>
                      <a:pt x="4631" y="1517"/>
                      <a:pt x="4631" y="286"/>
                    </a:cubicBezTo>
                    <a:lnTo>
                      <a:pt x="4631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43"/>
              <p:cNvSpPr/>
              <p:nvPr/>
            </p:nvSpPr>
            <p:spPr>
              <a:xfrm>
                <a:off x="1915603" y="2121903"/>
                <a:ext cx="380193" cy="73288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1455" extrusionOk="0">
                    <a:moveTo>
                      <a:pt x="295" y="0"/>
                    </a:moveTo>
                    <a:cubicBezTo>
                      <a:pt x="179" y="0"/>
                      <a:pt x="81" y="63"/>
                      <a:pt x="36" y="170"/>
                    </a:cubicBezTo>
                    <a:cubicBezTo>
                      <a:pt x="1" y="268"/>
                      <a:pt x="19" y="384"/>
                      <a:pt x="99" y="464"/>
                    </a:cubicBezTo>
                    <a:lnTo>
                      <a:pt x="1089" y="1454"/>
                    </a:lnTo>
                    <a:lnTo>
                      <a:pt x="6460" y="1454"/>
                    </a:lnTo>
                    <a:lnTo>
                      <a:pt x="7450" y="464"/>
                    </a:lnTo>
                    <a:cubicBezTo>
                      <a:pt x="7530" y="384"/>
                      <a:pt x="7548" y="268"/>
                      <a:pt x="7512" y="170"/>
                    </a:cubicBezTo>
                    <a:cubicBezTo>
                      <a:pt x="7468" y="63"/>
                      <a:pt x="7370" y="0"/>
                      <a:pt x="72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45" name="Google Shape;7245;p43"/>
          <p:cNvGrpSpPr/>
          <p:nvPr/>
        </p:nvGrpSpPr>
        <p:grpSpPr>
          <a:xfrm>
            <a:off x="241301" y="1971155"/>
            <a:ext cx="2260018" cy="1063750"/>
            <a:chOff x="713100" y="2047975"/>
            <a:chExt cx="1784100" cy="1063750"/>
          </a:xfrm>
        </p:grpSpPr>
        <p:sp>
          <p:nvSpPr>
            <p:cNvPr id="7246" name="Google Shape;7246;p43"/>
            <p:cNvSpPr txBox="1"/>
            <p:nvPr/>
          </p:nvSpPr>
          <p:spPr>
            <a:xfrm>
              <a:off x="713100" y="2468225"/>
              <a:ext cx="1784100" cy="643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Priority on completing service line inventories per LCRR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7247" name="Google Shape;7247;p43"/>
            <p:cNvSpPr txBox="1"/>
            <p:nvPr/>
          </p:nvSpPr>
          <p:spPr>
            <a:xfrm>
              <a:off x="713100" y="2047975"/>
              <a:ext cx="1784100" cy="57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Until then: 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7248" name="Google Shape;7248;p43"/>
          <p:cNvGrpSpPr/>
          <p:nvPr/>
        </p:nvGrpSpPr>
        <p:grpSpPr>
          <a:xfrm>
            <a:off x="1588932" y="3491410"/>
            <a:ext cx="2260018" cy="893533"/>
            <a:chOff x="2085225" y="3207163"/>
            <a:chExt cx="1784100" cy="893533"/>
          </a:xfrm>
        </p:grpSpPr>
        <p:sp>
          <p:nvSpPr>
            <p:cNvPr id="7249" name="Google Shape;7249;p43"/>
            <p:cNvSpPr txBox="1"/>
            <p:nvPr/>
          </p:nvSpPr>
          <p:spPr>
            <a:xfrm>
              <a:off x="2085225" y="3474096"/>
              <a:ext cx="1784100" cy="62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elizabeth.dowling@ky.gov</a:t>
              </a:r>
            </a:p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502-782-0965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7250" name="Google Shape;7250;p43"/>
            <p:cNvSpPr txBox="1"/>
            <p:nvPr/>
          </p:nvSpPr>
          <p:spPr>
            <a:xfrm>
              <a:off x="2085225" y="3207163"/>
              <a:ext cx="1784100" cy="38711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Elizabeth Dowling</a:t>
              </a:r>
              <a:endParaRPr sz="16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7251" name="Google Shape;7251;p43"/>
          <p:cNvGrpSpPr/>
          <p:nvPr/>
        </p:nvGrpSpPr>
        <p:grpSpPr>
          <a:xfrm>
            <a:off x="6639899" y="2082780"/>
            <a:ext cx="2262799" cy="1063750"/>
            <a:chOff x="6639900" y="2047975"/>
            <a:chExt cx="1784100" cy="1063750"/>
          </a:xfrm>
        </p:grpSpPr>
        <p:sp>
          <p:nvSpPr>
            <p:cNvPr id="7252" name="Google Shape;7252;p43"/>
            <p:cNvSpPr txBox="1"/>
            <p:nvPr/>
          </p:nvSpPr>
          <p:spPr>
            <a:xfrm>
              <a:off x="6639900" y="2468225"/>
              <a:ext cx="1784100" cy="643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c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ompliance guidance and resources 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7253" name="Google Shape;7253;p43"/>
            <p:cNvSpPr txBox="1"/>
            <p:nvPr/>
          </p:nvSpPr>
          <p:spPr>
            <a:xfrm>
              <a:off x="6639900" y="2047975"/>
              <a:ext cx="1784100" cy="57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Developing 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7254" name="Google Shape;7254;p43"/>
          <p:cNvGrpSpPr/>
          <p:nvPr/>
        </p:nvGrpSpPr>
        <p:grpSpPr>
          <a:xfrm>
            <a:off x="5457753" y="3468280"/>
            <a:ext cx="2100176" cy="1006787"/>
            <a:chOff x="5274675" y="3207163"/>
            <a:chExt cx="1784100" cy="1006787"/>
          </a:xfrm>
        </p:grpSpPr>
        <p:sp>
          <p:nvSpPr>
            <p:cNvPr id="7255" name="Google Shape;7255;p43"/>
            <p:cNvSpPr txBox="1"/>
            <p:nvPr/>
          </p:nvSpPr>
          <p:spPr>
            <a:xfrm>
              <a:off x="5274675" y="3446669"/>
              <a:ext cx="1784100" cy="7672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 err="1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cortni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.edwards@ky.gov</a:t>
              </a:r>
            </a:p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502-782-1582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7256" name="Google Shape;7256;p43"/>
            <p:cNvSpPr txBox="1"/>
            <p:nvPr/>
          </p:nvSpPr>
          <p:spPr>
            <a:xfrm>
              <a:off x="5274675" y="3207163"/>
              <a:ext cx="1784100" cy="43005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Cortni Edwards</a:t>
              </a:r>
              <a:endParaRPr sz="16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cxnSp>
        <p:nvCxnSpPr>
          <p:cNvPr id="7257" name="Google Shape;7257;p43"/>
          <p:cNvCxnSpPr>
            <a:stCxn id="7253" idx="0"/>
            <a:endCxn id="7232" idx="0"/>
          </p:cNvCxnSpPr>
          <p:nvPr/>
        </p:nvCxnSpPr>
        <p:spPr>
          <a:xfrm rot="16200000" flipH="1" flipV="1">
            <a:off x="5414958" y="1239821"/>
            <a:ext cx="1513383" cy="3199299"/>
          </a:xfrm>
          <a:prstGeom prst="bentConnector3">
            <a:avLst>
              <a:gd name="adj1" fmla="val -15105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58" name="Google Shape;7258;p43"/>
          <p:cNvCxnSpPr>
            <a:cxnSpLocks/>
            <a:stCxn id="7250" idx="0"/>
            <a:endCxn id="7232" idx="1"/>
          </p:cNvCxnSpPr>
          <p:nvPr/>
        </p:nvCxnSpPr>
        <p:spPr>
          <a:xfrm rot="16200000" flipH="1">
            <a:off x="3180443" y="3029907"/>
            <a:ext cx="469103" cy="1392109"/>
          </a:xfrm>
          <a:prstGeom prst="bentConnector4">
            <a:avLst>
              <a:gd name="adj1" fmla="val -48731"/>
              <a:gd name="adj2" fmla="val 90586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59" name="Google Shape;7259;p43"/>
          <p:cNvCxnSpPr>
            <a:cxnSpLocks/>
            <a:stCxn id="7256" idx="0"/>
            <a:endCxn id="7232" idx="3"/>
          </p:cNvCxnSpPr>
          <p:nvPr/>
        </p:nvCxnSpPr>
        <p:spPr>
          <a:xfrm rot="16200000" flipH="1" flipV="1">
            <a:off x="5524279" y="2976950"/>
            <a:ext cx="492233" cy="1474891"/>
          </a:xfrm>
          <a:prstGeom prst="bentConnector4">
            <a:avLst>
              <a:gd name="adj1" fmla="val -46441"/>
              <a:gd name="adj2" fmla="val 85599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60" name="Google Shape;7260;p43"/>
          <p:cNvCxnSpPr>
            <a:stCxn id="7247" idx="0"/>
            <a:endCxn id="7232" idx="0"/>
          </p:cNvCxnSpPr>
          <p:nvPr/>
        </p:nvCxnSpPr>
        <p:spPr>
          <a:xfrm rot="16200000" flipH="1">
            <a:off x="2159151" y="1183314"/>
            <a:ext cx="1625008" cy="3200690"/>
          </a:xfrm>
          <a:prstGeom prst="bentConnector3">
            <a:avLst>
              <a:gd name="adj1" fmla="val -14068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261" name="Google Shape;7261;p43"/>
          <p:cNvSpPr txBox="1"/>
          <p:nvPr/>
        </p:nvSpPr>
        <p:spPr>
          <a:xfrm>
            <a:off x="1371310" y="1143345"/>
            <a:ext cx="6400994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Anticipate a final rule prior to October 16, 2024</a:t>
            </a:r>
            <a:endParaRPr sz="2000" b="1" dirty="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cxnSp>
        <p:nvCxnSpPr>
          <p:cNvPr id="7262" name="Google Shape;7262;p43"/>
          <p:cNvCxnSpPr>
            <a:cxnSpLocks/>
            <a:stCxn id="7261" idx="2"/>
            <a:endCxn id="7232" idx="0"/>
          </p:cNvCxnSpPr>
          <p:nvPr/>
        </p:nvCxnSpPr>
        <p:spPr>
          <a:xfrm rot="16200000" flipH="1">
            <a:off x="3631844" y="2656007"/>
            <a:ext cx="1880118" cy="19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" name="Google Shape;7261;p43">
            <a:extLst>
              <a:ext uri="{FF2B5EF4-FFF2-40B4-BE49-F238E27FC236}">
                <a16:creationId xmlns:a16="http://schemas.microsoft.com/office/drawing/2014/main" id="{FD879F50-E797-F6A0-AA23-232EDC90BE6E}"/>
              </a:ext>
            </a:extLst>
          </p:cNvPr>
          <p:cNvSpPr txBox="1"/>
          <p:nvPr/>
        </p:nvSpPr>
        <p:spPr>
          <a:xfrm>
            <a:off x="3829979" y="4296854"/>
            <a:ext cx="1471403" cy="391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Domine"/>
                <a:ea typeface="Domine"/>
                <a:cs typeface="Domine"/>
                <a:sym typeface="Domine"/>
              </a:rPr>
              <a:t>Contact Info</a:t>
            </a:r>
            <a:endParaRPr sz="1600" b="1" dirty="0">
              <a:solidFill>
                <a:schemeClr val="dk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Domine"/>
              <a:ea typeface="Domine"/>
              <a:cs typeface="Domine"/>
              <a:sym typeface="Domine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9" name="Google Shape;6909;p25"/>
          <p:cNvSpPr txBox="1">
            <a:spLocks noGrp="1"/>
          </p:cNvSpPr>
          <p:nvPr>
            <p:ph type="title"/>
          </p:nvPr>
        </p:nvSpPr>
        <p:spPr>
          <a:xfrm>
            <a:off x="719925" y="367521"/>
            <a:ext cx="7704000" cy="11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EPA requested comments on the proposed LCRI through February 5</a:t>
            </a:r>
            <a:r>
              <a:rPr lang="en" sz="3200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</a:t>
            </a:r>
            <a:endParaRPr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910" name="Google Shape;6910;p25"/>
          <p:cNvSpPr txBox="1">
            <a:spLocks noGrp="1"/>
          </p:cNvSpPr>
          <p:nvPr>
            <p:ph type="body" idx="1"/>
          </p:nvPr>
        </p:nvSpPr>
        <p:spPr>
          <a:xfrm>
            <a:off x="719925" y="1668725"/>
            <a:ext cx="7704000" cy="265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</a:pPr>
            <a:r>
              <a:rPr lang="en-US" sz="2400" dirty="0">
                <a:latin typeface="Barlow Medium"/>
                <a:ea typeface="Barlow Medium"/>
                <a:cs typeface="Barlow Medium"/>
                <a:sym typeface="Barlow Medium"/>
              </a:rPr>
              <a:t>Each subgroup met 8 times and DOW staff met with ASDWA 11 times within 6 weeks to review the proposal and collect comments to be forwarded on</a:t>
            </a:r>
            <a:endParaRPr sz="2400" dirty="0">
              <a:latin typeface="Barlow Medium"/>
              <a:ea typeface="Barlow Medium"/>
              <a:cs typeface="Barlow Medium"/>
              <a:sym typeface="Barlow Medium"/>
            </a:endParaRPr>
          </a:p>
          <a:p>
            <a:pPr marL="139700" lvl="0" indent="0" algn="ctr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</a:pPr>
            <a:r>
              <a:rPr lang="en-US" sz="2400" dirty="0">
                <a:solidFill>
                  <a:schemeClr val="tx2"/>
                </a:solidFill>
                <a:latin typeface="Barlow Medium"/>
                <a:ea typeface="Barlow Medium"/>
                <a:cs typeface="Barlow Medium"/>
                <a:sym typeface="Barlow Medium"/>
              </a:rPr>
              <a:t>Here is hopefully a </a:t>
            </a:r>
            <a:r>
              <a:rPr lang="en-US" sz="2400" i="1" dirty="0">
                <a:solidFill>
                  <a:schemeClr val="tx2"/>
                </a:solidFill>
                <a:latin typeface="Barlow Medium"/>
                <a:ea typeface="Barlow Medium"/>
                <a:cs typeface="Barlow Medium"/>
                <a:sym typeface="Barlow Medium"/>
              </a:rPr>
              <a:t>brief </a:t>
            </a:r>
            <a:r>
              <a:rPr lang="en-US" sz="2400" dirty="0">
                <a:solidFill>
                  <a:schemeClr val="tx2"/>
                </a:solidFill>
                <a:latin typeface="Barlow Medium"/>
                <a:ea typeface="Barlow Medium"/>
                <a:cs typeface="Barlow Medium"/>
                <a:sym typeface="Barlow Medium"/>
              </a:rPr>
              <a:t>breakdown of those comments</a:t>
            </a:r>
            <a:endParaRPr sz="2400" dirty="0">
              <a:solidFill>
                <a:schemeClr val="tx2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5" name="Google Shape;6915;p26"/>
          <p:cNvSpPr txBox="1">
            <a:spLocks noGrp="1"/>
          </p:cNvSpPr>
          <p:nvPr>
            <p:ph type="title"/>
          </p:nvPr>
        </p:nvSpPr>
        <p:spPr>
          <a:xfrm>
            <a:off x="719328" y="201397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Lead Service Line Replacements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916" name="Google Shape;6916;p26"/>
          <p:cNvSpPr txBox="1"/>
          <p:nvPr/>
        </p:nvSpPr>
        <p:spPr>
          <a:xfrm>
            <a:off x="1513728" y="833370"/>
            <a:ext cx="61152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000" b="1" dirty="0">
                <a:solidFill>
                  <a:schemeClr val="tx2"/>
                </a:solidFill>
                <a:latin typeface="Domine"/>
                <a:ea typeface="Domine"/>
                <a:cs typeface="Domine"/>
                <a:sym typeface="Domine"/>
              </a:rPr>
              <a:t>Proposal: ALL within 10 years</a:t>
            </a:r>
            <a:endParaRPr sz="2000" b="1" dirty="0">
              <a:solidFill>
                <a:schemeClr val="tx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cxnSp>
        <p:nvCxnSpPr>
          <p:cNvPr id="6917" name="Google Shape;6917;p26"/>
          <p:cNvCxnSpPr>
            <a:cxnSpLocks/>
            <a:endCxn id="6918" idx="0"/>
          </p:cNvCxnSpPr>
          <p:nvPr/>
        </p:nvCxnSpPr>
        <p:spPr>
          <a:xfrm rot="10800000" flipV="1">
            <a:off x="1508929" y="1608277"/>
            <a:ext cx="3057139" cy="481500"/>
          </a:xfrm>
          <a:prstGeom prst="bentConnector2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19" name="Google Shape;6919;p26"/>
          <p:cNvCxnSpPr>
            <a:cxnSpLocks/>
            <a:stCxn id="6916" idx="2"/>
            <a:endCxn id="6920" idx="0"/>
          </p:cNvCxnSpPr>
          <p:nvPr/>
        </p:nvCxnSpPr>
        <p:spPr>
          <a:xfrm rot="16200000" flipH="1">
            <a:off x="5795159" y="91038"/>
            <a:ext cx="609930" cy="305759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21" name="Google Shape;6921;p26"/>
          <p:cNvCxnSpPr>
            <a:cxnSpLocks/>
          </p:cNvCxnSpPr>
          <p:nvPr/>
        </p:nvCxnSpPr>
        <p:spPr>
          <a:xfrm rot="5400000">
            <a:off x="4324835" y="1854771"/>
            <a:ext cx="493439" cy="45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923" name="Google Shape;6923;p26"/>
          <p:cNvGrpSpPr/>
          <p:nvPr/>
        </p:nvGrpSpPr>
        <p:grpSpPr>
          <a:xfrm>
            <a:off x="3078924" y="2151191"/>
            <a:ext cx="2974286" cy="2358469"/>
            <a:chOff x="3530697" y="2216217"/>
            <a:chExt cx="2082306" cy="1525992"/>
          </a:xfrm>
        </p:grpSpPr>
        <p:sp>
          <p:nvSpPr>
            <p:cNvPr id="6922" name="Google Shape;6922;p26"/>
            <p:cNvSpPr txBox="1"/>
            <p:nvPr/>
          </p:nvSpPr>
          <p:spPr>
            <a:xfrm>
              <a:off x="3530697" y="2216217"/>
              <a:ext cx="2082300" cy="2417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b="1" dirty="0">
                  <a:solidFill>
                    <a:schemeClr val="tx2"/>
                  </a:solidFill>
                  <a:latin typeface="Domine"/>
                  <a:ea typeface="Domine"/>
                  <a:cs typeface="Domine"/>
                  <a:sym typeface="Domine"/>
                </a:rPr>
                <a:t>Replacement calculation rate</a:t>
              </a:r>
              <a:endParaRPr b="1" dirty="0">
                <a:solidFill>
                  <a:schemeClr val="tx2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25" name="Google Shape;6925;p26"/>
            <p:cNvSpPr txBox="1"/>
            <p:nvPr/>
          </p:nvSpPr>
          <p:spPr>
            <a:xfrm flipH="1">
              <a:off x="3530703" y="2452527"/>
              <a:ext cx="2082300" cy="128968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Proposed: groups Lead, GRR, and Unknown lines</a:t>
              </a:r>
            </a:p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Replace 10% per year</a:t>
              </a:r>
            </a:p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Requested: treat each classification different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</p:grpSp>
      <p:grpSp>
        <p:nvGrpSpPr>
          <p:cNvPr id="6928" name="Google Shape;6928;p26"/>
          <p:cNvGrpSpPr/>
          <p:nvPr/>
        </p:nvGrpSpPr>
        <p:grpSpPr>
          <a:xfrm>
            <a:off x="6336220" y="1924800"/>
            <a:ext cx="2585416" cy="1757354"/>
            <a:chOff x="5774813" y="2232630"/>
            <a:chExt cx="2082312" cy="1509578"/>
          </a:xfrm>
        </p:grpSpPr>
        <p:sp>
          <p:nvSpPr>
            <p:cNvPr id="6920" name="Google Shape;6920;p26"/>
            <p:cNvSpPr txBox="1"/>
            <p:nvPr/>
          </p:nvSpPr>
          <p:spPr>
            <a:xfrm>
              <a:off x="5774813" y="2232630"/>
              <a:ext cx="2082300" cy="5671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marR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b="1" dirty="0">
                  <a:solidFill>
                    <a:schemeClr val="tx2"/>
                  </a:solidFill>
                  <a:latin typeface="Domine"/>
                  <a:ea typeface="Domine"/>
                  <a:cs typeface="Domine"/>
                  <a:sym typeface="Domine"/>
                </a:rPr>
                <a:t>Difficulty to meet requirements </a:t>
              </a:r>
              <a:endParaRPr b="1" dirty="0">
                <a:solidFill>
                  <a:schemeClr val="tx2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30" name="Google Shape;6930;p26"/>
            <p:cNvSpPr txBox="1"/>
            <p:nvPr/>
          </p:nvSpPr>
          <p:spPr>
            <a:xfrm flipH="1">
              <a:off x="5774825" y="2714122"/>
              <a:ext cx="2082300" cy="10280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“Easy access” service lines will be replaced first, but later years will be difficult to gain permission for the remaining replacements</a:t>
              </a:r>
            </a:p>
            <a:p>
              <a:pPr marL="171450" lvl="0" indent="-2032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Barlow Medium"/>
                <a:buChar char="●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No flexibility in the rule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</p:grpSp>
      <p:grpSp>
        <p:nvGrpSpPr>
          <p:cNvPr id="6933" name="Google Shape;6933;p26"/>
          <p:cNvGrpSpPr/>
          <p:nvPr/>
        </p:nvGrpSpPr>
        <p:grpSpPr>
          <a:xfrm>
            <a:off x="216227" y="2089777"/>
            <a:ext cx="2585401" cy="1881248"/>
            <a:chOff x="1286581" y="2232626"/>
            <a:chExt cx="2082300" cy="1509585"/>
          </a:xfrm>
        </p:grpSpPr>
        <p:sp>
          <p:nvSpPr>
            <p:cNvPr id="6918" name="Google Shape;6918;p26"/>
            <p:cNvSpPr txBox="1"/>
            <p:nvPr/>
          </p:nvSpPr>
          <p:spPr>
            <a:xfrm>
              <a:off x="1286581" y="2232626"/>
              <a:ext cx="2082300" cy="572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" b="1" dirty="0">
                  <a:solidFill>
                    <a:schemeClr val="tx2"/>
                  </a:solidFill>
                  <a:latin typeface="Domine"/>
                  <a:ea typeface="Domine"/>
                  <a:cs typeface="Domine"/>
                  <a:sym typeface="Domine"/>
                </a:rPr>
                <a:t>Systems with large # of lead service lines</a:t>
              </a:r>
              <a:endParaRPr b="1" dirty="0">
                <a:solidFill>
                  <a:schemeClr val="tx2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35" name="Google Shape;6935;p26"/>
            <p:cNvSpPr txBox="1"/>
            <p:nvPr/>
          </p:nvSpPr>
          <p:spPr>
            <a:xfrm flipH="1">
              <a:off x="1286581" y="2714126"/>
              <a:ext cx="2082300" cy="102808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lvl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Replacement within 10 years would be difficult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0" name="Google Shape;7100;p3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Lead Service Line Replacements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107" name="Google Shape;7107;p35"/>
          <p:cNvSpPr txBox="1"/>
          <p:nvPr/>
        </p:nvSpPr>
        <p:spPr>
          <a:xfrm>
            <a:off x="3086570" y="1315990"/>
            <a:ext cx="2970858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Partial replacements</a:t>
            </a:r>
            <a:endParaRPr sz="2000" b="1" dirty="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7108" name="Google Shape;7108;p35">
            <a:hlinkClick r:id="" action="ppaction://noaction"/>
          </p:cNvPr>
          <p:cNvSpPr txBox="1"/>
          <p:nvPr/>
        </p:nvSpPr>
        <p:spPr>
          <a:xfrm>
            <a:off x="3059070" y="1888690"/>
            <a:ext cx="3025859" cy="707359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lt2"/>
                </a:solidFill>
                <a:latin typeface="Domine"/>
                <a:ea typeface="Domine"/>
                <a:cs typeface="Domine"/>
                <a:sym typeface="Domine"/>
              </a:rPr>
              <a:t>Need flexibility with partial replacments</a:t>
            </a:r>
            <a:endParaRPr sz="1800" b="1" dirty="0">
              <a:solidFill>
                <a:schemeClr val="lt2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  <p:sp>
        <p:nvSpPr>
          <p:cNvPr id="2" name="Google Shape;7116;p36">
            <a:extLst>
              <a:ext uri="{FF2B5EF4-FFF2-40B4-BE49-F238E27FC236}">
                <a16:creationId xmlns:a16="http://schemas.microsoft.com/office/drawing/2014/main" id="{8C189054-97A1-B550-5057-12E06CDE7227}"/>
              </a:ext>
            </a:extLst>
          </p:cNvPr>
          <p:cNvSpPr txBox="1"/>
          <p:nvPr/>
        </p:nvSpPr>
        <p:spPr>
          <a:xfrm>
            <a:off x="1113779" y="3372639"/>
            <a:ext cx="69164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rPr>
              <a:t>With all other requirements, plus coordination efforts and projects beyond the water system, total replacement within 10 years would be a push</a:t>
            </a:r>
            <a:endParaRPr sz="2000" b="1" dirty="0">
              <a:solidFill>
                <a:schemeClr val="dk1"/>
              </a:solidFill>
              <a:latin typeface="Domine"/>
              <a:ea typeface="Domine"/>
              <a:cs typeface="Domine"/>
              <a:sym typeface="Domine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" name="Google Shape;6942;p27"/>
          <p:cNvSpPr txBox="1">
            <a:spLocks noGrp="1"/>
          </p:cNvSpPr>
          <p:nvPr>
            <p:ph type="title"/>
          </p:nvPr>
        </p:nvSpPr>
        <p:spPr>
          <a:xfrm>
            <a:off x="720000" y="258732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Customer Communication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6943" name="Google Shape;6943;p27"/>
          <p:cNvGraphicFramePr/>
          <p:nvPr>
            <p:extLst>
              <p:ext uri="{D42A27DB-BD31-4B8C-83A1-F6EECF244321}">
                <p14:modId xmlns:p14="http://schemas.microsoft.com/office/powerpoint/2010/main" val="1157819007"/>
              </p:ext>
            </p:extLst>
          </p:nvPr>
        </p:nvGraphicFramePr>
        <p:xfrm>
          <a:off x="651234" y="1014126"/>
          <a:ext cx="3667575" cy="1195074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61172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Turn around time for communication is too short</a:t>
                      </a:r>
                      <a:endParaRPr sz="18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68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5" name="Google Shape;6945;p27"/>
          <p:cNvGraphicFramePr/>
          <p:nvPr>
            <p:extLst>
              <p:ext uri="{D42A27DB-BD31-4B8C-83A1-F6EECF244321}">
                <p14:modId xmlns:p14="http://schemas.microsoft.com/office/powerpoint/2010/main" val="1965167279"/>
              </p:ext>
            </p:extLst>
          </p:nvPr>
        </p:nvGraphicFramePr>
        <p:xfrm>
          <a:off x="651234" y="2323814"/>
          <a:ext cx="3667575" cy="2141478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071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Increased administrative burden (Communication increase from once a year to upwards of seven times a year)</a:t>
                      </a:r>
                      <a:endParaRPr sz="18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6" name="Google Shape;6946;p27"/>
          <p:cNvGraphicFramePr/>
          <p:nvPr>
            <p:extLst>
              <p:ext uri="{D42A27DB-BD31-4B8C-83A1-F6EECF244321}">
                <p14:modId xmlns:p14="http://schemas.microsoft.com/office/powerpoint/2010/main" val="2513907433"/>
              </p:ext>
            </p:extLst>
          </p:nvPr>
        </p:nvGraphicFramePr>
        <p:xfrm>
          <a:off x="4825189" y="1014126"/>
          <a:ext cx="3667575" cy="1195074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Different deadlines spread throughout the year</a:t>
                      </a:r>
                      <a:endParaRPr sz="18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7" name="Google Shape;6947;p27"/>
          <p:cNvGraphicFramePr/>
          <p:nvPr>
            <p:extLst>
              <p:ext uri="{D42A27DB-BD31-4B8C-83A1-F6EECF244321}">
                <p14:modId xmlns:p14="http://schemas.microsoft.com/office/powerpoint/2010/main" val="45995541"/>
              </p:ext>
            </p:extLst>
          </p:nvPr>
        </p:nvGraphicFramePr>
        <p:xfrm>
          <a:off x="4825188" y="2323814"/>
          <a:ext cx="3667575" cy="879606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Customer participation fatigue</a:t>
                      </a:r>
                      <a:endParaRPr sz="18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10B98F82-F57B-7B4C-69C1-12140B570588}"/>
              </a:ext>
            </a:extLst>
          </p:cNvPr>
          <p:cNvCxnSpPr>
            <a:cxnSpLocks/>
            <a:endCxn id="6946" idx="1"/>
          </p:cNvCxnSpPr>
          <p:nvPr/>
        </p:nvCxnSpPr>
        <p:spPr>
          <a:xfrm>
            <a:off x="4318809" y="1460538"/>
            <a:ext cx="506380" cy="15112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26688803-AFDF-1C96-A6A6-1C085847D7B9}"/>
              </a:ext>
            </a:extLst>
          </p:cNvPr>
          <p:cNvCxnSpPr>
            <a:cxnSpLocks/>
            <a:endCxn id="6947" idx="0"/>
          </p:cNvCxnSpPr>
          <p:nvPr/>
        </p:nvCxnSpPr>
        <p:spPr>
          <a:xfrm>
            <a:off x="6658975" y="1794424"/>
            <a:ext cx="0" cy="52939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15CC7EE1-A4EF-6FE9-4AF5-C16C5FF265EA}"/>
              </a:ext>
            </a:extLst>
          </p:cNvPr>
          <p:cNvCxnSpPr>
            <a:cxnSpLocks/>
            <a:stCxn id="6947" idx="1"/>
            <a:endCxn id="6945" idx="3"/>
          </p:cNvCxnSpPr>
          <p:nvPr/>
        </p:nvCxnSpPr>
        <p:spPr>
          <a:xfrm flipH="1">
            <a:off x="4318809" y="2763617"/>
            <a:ext cx="506379" cy="63093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" name="Google Shape;6942;p27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Customer Communication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6943" name="Google Shape;6943;p27"/>
          <p:cNvGraphicFramePr/>
          <p:nvPr/>
        </p:nvGraphicFramePr>
        <p:xfrm>
          <a:off x="651236" y="1574893"/>
          <a:ext cx="3667575" cy="1127319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Turn around time for communication is too short</a:t>
                      </a:r>
                      <a:endParaRPr sz="16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944" name="Google Shape;6944;p27"/>
          <p:cNvSpPr txBox="1"/>
          <p:nvPr/>
        </p:nvSpPr>
        <p:spPr>
          <a:xfrm>
            <a:off x="720000" y="1112100"/>
            <a:ext cx="77040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Notification Periods</a:t>
            </a:r>
            <a:endParaRPr dirty="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graphicFrame>
        <p:nvGraphicFramePr>
          <p:cNvPr id="6945" name="Google Shape;6945;p27"/>
          <p:cNvGraphicFramePr/>
          <p:nvPr/>
        </p:nvGraphicFramePr>
        <p:xfrm>
          <a:off x="651236" y="2948194"/>
          <a:ext cx="3667575" cy="1407735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071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Increased administrative burden (Communication from once a year to upwards of seven times a year)</a:t>
                      </a:r>
                      <a:endParaRPr sz="16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6" name="Google Shape;6946;p27"/>
          <p:cNvGraphicFramePr/>
          <p:nvPr/>
        </p:nvGraphicFramePr>
        <p:xfrm>
          <a:off x="4825191" y="1574893"/>
          <a:ext cx="3667575" cy="1127319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Different deadlines spread throughout the year</a:t>
                      </a:r>
                      <a:endParaRPr sz="16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7" name="Google Shape;6947;p27"/>
          <p:cNvGraphicFramePr/>
          <p:nvPr/>
        </p:nvGraphicFramePr>
        <p:xfrm>
          <a:off x="4825190" y="2948194"/>
          <a:ext cx="3667575" cy="846903"/>
        </p:xfrm>
        <a:graphic>
          <a:graphicData uri="http://schemas.openxmlformats.org/drawingml/2006/table">
            <a:tbl>
              <a:tblPr>
                <a:noFill/>
                <a:tableStyleId>{23F6E66A-8332-4124-A21B-42AACE44B637}</a:tableStyleId>
              </a:tblPr>
              <a:tblGrid>
                <a:gridCol w="366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Customer participation fatigue</a:t>
                      </a:r>
                      <a:endParaRPr sz="16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668117C0-9F1E-88FB-2F8C-7C1A8633517F}"/>
              </a:ext>
            </a:extLst>
          </p:cNvPr>
          <p:cNvSpPr/>
          <p:nvPr/>
        </p:nvSpPr>
        <p:spPr>
          <a:xfrm>
            <a:off x="0" y="0"/>
            <a:ext cx="9144000" cy="5273962"/>
          </a:xfrm>
          <a:prstGeom prst="rect">
            <a:avLst/>
          </a:prstGeom>
          <a:solidFill>
            <a:srgbClr val="E5F4F9">
              <a:alpha val="4117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28CE003-3263-D510-B709-31CE2C9C01A9}"/>
              </a:ext>
            </a:extLst>
          </p:cNvPr>
          <p:cNvSpPr txBox="1"/>
          <p:nvPr/>
        </p:nvSpPr>
        <p:spPr>
          <a:xfrm>
            <a:off x="1590414" y="1782964"/>
            <a:ext cx="6469552" cy="1569660"/>
          </a:xfrm>
          <a:prstGeom prst="rect">
            <a:avLst/>
          </a:prstGeom>
          <a:solidFill>
            <a:schemeClr val="accent4"/>
          </a:solidFill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Proposed consolidation and simplification as much as possible</a:t>
            </a:r>
          </a:p>
        </p:txBody>
      </p:sp>
    </p:spTree>
    <p:extLst>
      <p:ext uri="{BB962C8B-B14F-4D97-AF65-F5344CB8AC3E}">
        <p14:creationId xmlns:p14="http://schemas.microsoft.com/office/powerpoint/2010/main" val="12181573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" name="Google Shape;6952;p28"/>
          <p:cNvSpPr txBox="1">
            <a:spLocks noGrp="1"/>
          </p:cNvSpPr>
          <p:nvPr>
            <p:ph type="title"/>
          </p:nvPr>
        </p:nvSpPr>
        <p:spPr>
          <a:xfrm>
            <a:off x="719624" y="-9647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Capacity</a:t>
            </a:r>
            <a:endParaRPr sz="4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953" name="Google Shape;6953;p28"/>
          <p:cNvGrpSpPr/>
          <p:nvPr/>
        </p:nvGrpSpPr>
        <p:grpSpPr>
          <a:xfrm>
            <a:off x="6178939" y="1633805"/>
            <a:ext cx="2159100" cy="1875890"/>
            <a:chOff x="4106050" y="1266425"/>
            <a:chExt cx="2159100" cy="1990166"/>
          </a:xfrm>
        </p:grpSpPr>
        <p:sp>
          <p:nvSpPr>
            <p:cNvPr id="6954" name="Google Shape;6954;p28"/>
            <p:cNvSpPr txBox="1"/>
            <p:nvPr/>
          </p:nvSpPr>
          <p:spPr>
            <a:xfrm>
              <a:off x="4106050" y="1936163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Increased demand on:</a:t>
              </a:r>
              <a:endParaRPr sz="18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55" name="Google Shape;6955;p28"/>
            <p:cNvSpPr txBox="1"/>
            <p:nvPr/>
          </p:nvSpPr>
          <p:spPr>
            <a:xfrm>
              <a:off x="4106050" y="2462812"/>
              <a:ext cx="2159100" cy="7937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Pipes, connectors, filters, licensed operators, licensed plumbers, etc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56" name="Google Shape;6956;p28"/>
            <p:cNvSpPr/>
            <p:nvPr/>
          </p:nvSpPr>
          <p:spPr>
            <a:xfrm>
              <a:off x="4106050" y="1266425"/>
              <a:ext cx="2159100" cy="5727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b="1" dirty="0">
                  <a:solidFill>
                    <a:schemeClr val="accent5"/>
                  </a:solidFill>
                  <a:latin typeface="Domine"/>
                  <a:ea typeface="Domine"/>
                  <a:cs typeface="Domine"/>
                  <a:sym typeface="Domine"/>
                </a:rPr>
                <a:t>Workforce and material availability</a:t>
              </a:r>
              <a:endParaRPr sz="900" b="1" dirty="0">
                <a:solidFill>
                  <a:schemeClr val="accent5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57" name="Google Shape;6957;p28"/>
          <p:cNvGrpSpPr/>
          <p:nvPr/>
        </p:nvGrpSpPr>
        <p:grpSpPr>
          <a:xfrm>
            <a:off x="719875" y="1633805"/>
            <a:ext cx="2159100" cy="2299749"/>
            <a:chOff x="6265150" y="1266425"/>
            <a:chExt cx="2159100" cy="2299749"/>
          </a:xfrm>
        </p:grpSpPr>
        <p:sp>
          <p:nvSpPr>
            <p:cNvPr id="6958" name="Google Shape;6958;p28"/>
            <p:cNvSpPr txBox="1"/>
            <p:nvPr/>
          </p:nvSpPr>
          <p:spPr>
            <a:xfrm>
              <a:off x="6265150" y="1936163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In first year: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59" name="Google Shape;6959;p28"/>
            <p:cNvSpPr txBox="1"/>
            <p:nvPr/>
          </p:nvSpPr>
          <p:spPr>
            <a:xfrm>
              <a:off x="6265150" y="2171199"/>
              <a:ext cx="2159100" cy="13949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4-8 times more tap samples collected by </a:t>
              </a:r>
              <a:r>
                <a:rPr lang="en" b="1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every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 water system </a:t>
              </a:r>
              <a:r>
                <a:rPr lang="en" i="1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plus 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collection at 20% of the state’s elementary schools and child care facilities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0" name="Google Shape;6960;p28"/>
            <p:cNvSpPr/>
            <p:nvPr/>
          </p:nvSpPr>
          <p:spPr>
            <a:xfrm>
              <a:off x="6265150" y="1266425"/>
              <a:ext cx="2158850" cy="572700"/>
            </a:xfrm>
            <a:prstGeom prst="rect">
              <a:avLst/>
            </a:prstGeom>
            <a:solidFill>
              <a:schemeClr val="accent3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Lab capacity</a:t>
              </a:r>
              <a:endParaRPr sz="11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61" name="Google Shape;6961;p28"/>
          <p:cNvGrpSpPr/>
          <p:nvPr/>
        </p:nvGrpSpPr>
        <p:grpSpPr>
          <a:xfrm>
            <a:off x="3492200" y="862520"/>
            <a:ext cx="2159350" cy="1542569"/>
            <a:chOff x="4105800" y="2866648"/>
            <a:chExt cx="2159350" cy="1542569"/>
          </a:xfrm>
        </p:grpSpPr>
        <p:sp>
          <p:nvSpPr>
            <p:cNvPr id="6962" name="Google Shape;6962;p28"/>
            <p:cNvSpPr txBox="1"/>
            <p:nvPr/>
          </p:nvSpPr>
          <p:spPr>
            <a:xfrm>
              <a:off x="4106050" y="3536380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By 2027: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63" name="Google Shape;6963;p28"/>
            <p:cNvSpPr txBox="1"/>
            <p:nvPr/>
          </p:nvSpPr>
          <p:spPr>
            <a:xfrm>
              <a:off x="4106050" y="3771417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S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ample processing will jump from 2,800/year to 35,000/year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4" name="Google Shape;6964;p28"/>
            <p:cNvSpPr/>
            <p:nvPr/>
          </p:nvSpPr>
          <p:spPr>
            <a:xfrm>
              <a:off x="4105800" y="2866648"/>
              <a:ext cx="2158850" cy="572700"/>
            </a:xfrm>
            <a:prstGeom prst="rect">
              <a:avLst/>
            </a:prstGeom>
            <a:solidFill>
              <a:schemeClr val="accent4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accent5"/>
                  </a:solidFill>
                  <a:latin typeface="Domine"/>
                  <a:ea typeface="Domine"/>
                  <a:cs typeface="Domine"/>
                  <a:sym typeface="Domine"/>
                </a:rPr>
                <a:t>Lab capacity</a:t>
              </a:r>
              <a:endParaRPr sz="1100" b="1" dirty="0">
                <a:solidFill>
                  <a:schemeClr val="accent5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65" name="Google Shape;6965;p28"/>
          <p:cNvGrpSpPr/>
          <p:nvPr/>
        </p:nvGrpSpPr>
        <p:grpSpPr>
          <a:xfrm>
            <a:off x="3492200" y="2835568"/>
            <a:ext cx="2159101" cy="1542569"/>
            <a:chOff x="6265149" y="2866648"/>
            <a:chExt cx="2159101" cy="1542569"/>
          </a:xfrm>
        </p:grpSpPr>
        <p:sp>
          <p:nvSpPr>
            <p:cNvPr id="6966" name="Google Shape;6966;p28"/>
            <p:cNvSpPr txBox="1"/>
            <p:nvPr/>
          </p:nvSpPr>
          <p:spPr>
            <a:xfrm>
              <a:off x="6265150" y="3536380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9 times: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67" name="Google Shape;6967;p28"/>
            <p:cNvSpPr txBox="1"/>
            <p:nvPr/>
          </p:nvSpPr>
          <p:spPr>
            <a:xfrm>
              <a:off x="6265150" y="3771417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T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he increase in the water quality parameters statewide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8" name="Google Shape;6968;p28"/>
            <p:cNvSpPr/>
            <p:nvPr/>
          </p:nvSpPr>
          <p:spPr>
            <a:xfrm>
              <a:off x="6265149" y="2866648"/>
              <a:ext cx="2158849" cy="5727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Water Quality Monitoring</a:t>
              </a:r>
              <a:endParaRPr sz="105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cxnSp>
        <p:nvCxnSpPr>
          <p:cNvPr id="8" name="Connector: Curved 7">
            <a:extLst>
              <a:ext uri="{FF2B5EF4-FFF2-40B4-BE49-F238E27FC236}">
                <a16:creationId xmlns:a16="http://schemas.microsoft.com/office/drawing/2014/main" id="{AF3EF1DC-E51E-2E50-FCD0-7B17B8E9AC2B}"/>
              </a:ext>
            </a:extLst>
          </p:cNvPr>
          <p:cNvCxnSpPr>
            <a:cxnSpLocks/>
            <a:stCxn id="6960" idx="0"/>
            <a:endCxn id="6964" idx="1"/>
          </p:cNvCxnSpPr>
          <p:nvPr/>
        </p:nvCxnSpPr>
        <p:spPr>
          <a:xfrm rot="5400000" flipH="1" flipV="1">
            <a:off x="2403283" y="544888"/>
            <a:ext cx="484935" cy="1692900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Connector: Curved 10">
            <a:extLst>
              <a:ext uri="{FF2B5EF4-FFF2-40B4-BE49-F238E27FC236}">
                <a16:creationId xmlns:a16="http://schemas.microsoft.com/office/drawing/2014/main" id="{C4D0174E-B4DC-DB19-45B1-3E69BF545BD5}"/>
              </a:ext>
            </a:extLst>
          </p:cNvPr>
          <p:cNvCxnSpPr>
            <a:cxnSpLocks/>
            <a:stCxn id="6964" idx="3"/>
            <a:endCxn id="6968" idx="0"/>
          </p:cNvCxnSpPr>
          <p:nvPr/>
        </p:nvCxnSpPr>
        <p:spPr>
          <a:xfrm flipH="1">
            <a:off x="4571625" y="1148870"/>
            <a:ext cx="1079425" cy="1686698"/>
          </a:xfrm>
          <a:prstGeom prst="curvedConnector4">
            <a:avLst>
              <a:gd name="adj1" fmla="val -18630"/>
              <a:gd name="adj2" fmla="val 87836"/>
            </a:avLst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4" name="Connector: Curved 13">
            <a:extLst>
              <a:ext uri="{FF2B5EF4-FFF2-40B4-BE49-F238E27FC236}">
                <a16:creationId xmlns:a16="http://schemas.microsoft.com/office/drawing/2014/main" id="{49DD0523-73B2-C002-766C-912BD9E2F3D3}"/>
              </a:ext>
            </a:extLst>
          </p:cNvPr>
          <p:cNvCxnSpPr>
            <a:cxnSpLocks/>
            <a:stCxn id="6968" idx="2"/>
          </p:cNvCxnSpPr>
          <p:nvPr/>
        </p:nvCxnSpPr>
        <p:spPr>
          <a:xfrm rot="5400000" flipH="1" flipV="1">
            <a:off x="4622878" y="1852459"/>
            <a:ext cx="1504556" cy="1607062"/>
          </a:xfrm>
          <a:prstGeom prst="curvedConnector4">
            <a:avLst>
              <a:gd name="adj1" fmla="val -11081"/>
              <a:gd name="adj2" fmla="val 89573"/>
            </a:avLst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" name="Google Shape;6952;p28"/>
          <p:cNvSpPr txBox="1">
            <a:spLocks noGrp="1"/>
          </p:cNvSpPr>
          <p:nvPr>
            <p:ph type="title"/>
          </p:nvPr>
        </p:nvSpPr>
        <p:spPr>
          <a:xfrm>
            <a:off x="719624" y="-9647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Capacity</a:t>
            </a:r>
            <a:endParaRPr sz="4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953" name="Google Shape;6953;p28"/>
          <p:cNvGrpSpPr/>
          <p:nvPr/>
        </p:nvGrpSpPr>
        <p:grpSpPr>
          <a:xfrm>
            <a:off x="6178939" y="1633805"/>
            <a:ext cx="2159100" cy="1875890"/>
            <a:chOff x="4106050" y="1266425"/>
            <a:chExt cx="2159100" cy="1990166"/>
          </a:xfrm>
        </p:grpSpPr>
        <p:sp>
          <p:nvSpPr>
            <p:cNvPr id="6954" name="Google Shape;6954;p28"/>
            <p:cNvSpPr txBox="1"/>
            <p:nvPr/>
          </p:nvSpPr>
          <p:spPr>
            <a:xfrm>
              <a:off x="4106050" y="1936163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Increased demand on:</a:t>
              </a:r>
              <a:endParaRPr sz="18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55" name="Google Shape;6955;p28"/>
            <p:cNvSpPr txBox="1"/>
            <p:nvPr/>
          </p:nvSpPr>
          <p:spPr>
            <a:xfrm>
              <a:off x="4106050" y="2462812"/>
              <a:ext cx="2159100" cy="7937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Pipes, connectors, filters, licensed operators, licensed plumbers, etc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56" name="Google Shape;6956;p28"/>
            <p:cNvSpPr/>
            <p:nvPr/>
          </p:nvSpPr>
          <p:spPr>
            <a:xfrm>
              <a:off x="4106050" y="1266425"/>
              <a:ext cx="2159100" cy="572700"/>
            </a:xfrm>
            <a:prstGeom prst="rect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b="1" dirty="0">
                  <a:solidFill>
                    <a:schemeClr val="accent5"/>
                  </a:solidFill>
                  <a:latin typeface="Domine"/>
                  <a:ea typeface="Domine"/>
                  <a:cs typeface="Domine"/>
                  <a:sym typeface="Domine"/>
                </a:rPr>
                <a:t>Workforce and material availability</a:t>
              </a:r>
              <a:endParaRPr sz="900" b="1" dirty="0">
                <a:solidFill>
                  <a:schemeClr val="accent5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57" name="Google Shape;6957;p28"/>
          <p:cNvGrpSpPr/>
          <p:nvPr/>
        </p:nvGrpSpPr>
        <p:grpSpPr>
          <a:xfrm>
            <a:off x="719875" y="1633805"/>
            <a:ext cx="2159100" cy="2299749"/>
            <a:chOff x="6265150" y="1266425"/>
            <a:chExt cx="2159100" cy="2299749"/>
          </a:xfrm>
        </p:grpSpPr>
        <p:sp>
          <p:nvSpPr>
            <p:cNvPr id="6958" name="Google Shape;6958;p28"/>
            <p:cNvSpPr txBox="1"/>
            <p:nvPr/>
          </p:nvSpPr>
          <p:spPr>
            <a:xfrm>
              <a:off x="6265150" y="1936163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In first year: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59" name="Google Shape;6959;p28"/>
            <p:cNvSpPr txBox="1"/>
            <p:nvPr/>
          </p:nvSpPr>
          <p:spPr>
            <a:xfrm>
              <a:off x="6265150" y="2171199"/>
              <a:ext cx="2159100" cy="13949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4-8 times more tap samples collected by </a:t>
              </a:r>
              <a:r>
                <a:rPr lang="en" b="1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every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 water system </a:t>
              </a:r>
              <a:r>
                <a:rPr lang="en" i="1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plus 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collection at 20% of the state’s elementary schools and child care facilities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0" name="Google Shape;6960;p28"/>
            <p:cNvSpPr/>
            <p:nvPr/>
          </p:nvSpPr>
          <p:spPr>
            <a:xfrm>
              <a:off x="6265150" y="1266425"/>
              <a:ext cx="2158850" cy="572700"/>
            </a:xfrm>
            <a:prstGeom prst="rect">
              <a:avLst/>
            </a:prstGeom>
            <a:solidFill>
              <a:schemeClr val="accent3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Lab capacity</a:t>
              </a:r>
              <a:endParaRPr sz="11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61" name="Google Shape;6961;p28"/>
          <p:cNvGrpSpPr/>
          <p:nvPr/>
        </p:nvGrpSpPr>
        <p:grpSpPr>
          <a:xfrm>
            <a:off x="3492200" y="862520"/>
            <a:ext cx="2159350" cy="1542569"/>
            <a:chOff x="4105800" y="2866648"/>
            <a:chExt cx="2159350" cy="1542569"/>
          </a:xfrm>
        </p:grpSpPr>
        <p:sp>
          <p:nvSpPr>
            <p:cNvPr id="6962" name="Google Shape;6962;p28"/>
            <p:cNvSpPr txBox="1"/>
            <p:nvPr/>
          </p:nvSpPr>
          <p:spPr>
            <a:xfrm>
              <a:off x="4106050" y="3536380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By 2027: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63" name="Google Shape;6963;p28"/>
            <p:cNvSpPr txBox="1"/>
            <p:nvPr/>
          </p:nvSpPr>
          <p:spPr>
            <a:xfrm>
              <a:off x="4106050" y="3771417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S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ample processing will jump from 2,800/year to 35,000/year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4" name="Google Shape;6964;p28"/>
            <p:cNvSpPr/>
            <p:nvPr/>
          </p:nvSpPr>
          <p:spPr>
            <a:xfrm>
              <a:off x="4105800" y="2866648"/>
              <a:ext cx="2158850" cy="572700"/>
            </a:xfrm>
            <a:prstGeom prst="rect">
              <a:avLst/>
            </a:prstGeom>
            <a:solidFill>
              <a:schemeClr val="accent4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accent5"/>
                  </a:solidFill>
                  <a:latin typeface="Domine"/>
                  <a:ea typeface="Domine"/>
                  <a:cs typeface="Domine"/>
                  <a:sym typeface="Domine"/>
                </a:rPr>
                <a:t>Lab capacity</a:t>
              </a:r>
              <a:endParaRPr sz="1100" b="1" dirty="0">
                <a:solidFill>
                  <a:schemeClr val="accent5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grpSp>
        <p:nvGrpSpPr>
          <p:cNvPr id="6965" name="Google Shape;6965;p28"/>
          <p:cNvGrpSpPr/>
          <p:nvPr/>
        </p:nvGrpSpPr>
        <p:grpSpPr>
          <a:xfrm>
            <a:off x="3492200" y="2835568"/>
            <a:ext cx="2159101" cy="1542569"/>
            <a:chOff x="6265149" y="2866648"/>
            <a:chExt cx="2159101" cy="1542569"/>
          </a:xfrm>
        </p:grpSpPr>
        <p:sp>
          <p:nvSpPr>
            <p:cNvPr id="6966" name="Google Shape;6966;p28"/>
            <p:cNvSpPr txBox="1"/>
            <p:nvPr/>
          </p:nvSpPr>
          <p:spPr>
            <a:xfrm>
              <a:off x="6265150" y="3536380"/>
              <a:ext cx="2159100" cy="42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b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9 times:</a:t>
              </a:r>
              <a:endParaRPr sz="200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  <p:sp>
          <p:nvSpPr>
            <p:cNvPr id="6967" name="Google Shape;6967;p28"/>
            <p:cNvSpPr txBox="1"/>
            <p:nvPr/>
          </p:nvSpPr>
          <p:spPr>
            <a:xfrm>
              <a:off x="6265150" y="3771417"/>
              <a:ext cx="2159100" cy="63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T</a:t>
              </a:r>
              <a:r>
                <a:rPr lang="en" dirty="0">
                  <a:solidFill>
                    <a:schemeClr val="dk1"/>
                  </a:solidFill>
                  <a:latin typeface="Barlow Medium"/>
                  <a:ea typeface="Barlow Medium"/>
                  <a:cs typeface="Barlow Medium"/>
                  <a:sym typeface="Barlow Medium"/>
                </a:rPr>
                <a:t>he increase in the water quality parameters statewide</a:t>
              </a:r>
              <a:endParaRPr dirty="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endParaRPr>
            </a:p>
          </p:txBody>
        </p:sp>
        <p:sp>
          <p:nvSpPr>
            <p:cNvPr id="6968" name="Google Shape;6968;p28"/>
            <p:cNvSpPr/>
            <p:nvPr/>
          </p:nvSpPr>
          <p:spPr>
            <a:xfrm>
              <a:off x="6265149" y="2866648"/>
              <a:ext cx="2158849" cy="5727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chemeClr val="dk1"/>
                  </a:solidFill>
                  <a:latin typeface="Domine"/>
                  <a:ea typeface="Domine"/>
                  <a:cs typeface="Domine"/>
                  <a:sym typeface="Domine"/>
                </a:rPr>
                <a:t>Water Quality Monitoring</a:t>
              </a:r>
              <a:endParaRPr sz="1050" b="1" dirty="0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endParaRPr>
            </a:p>
          </p:txBody>
        </p:sp>
      </p:grpSp>
      <p:cxnSp>
        <p:nvCxnSpPr>
          <p:cNvPr id="8" name="Connector: Curved 7">
            <a:extLst>
              <a:ext uri="{FF2B5EF4-FFF2-40B4-BE49-F238E27FC236}">
                <a16:creationId xmlns:a16="http://schemas.microsoft.com/office/drawing/2014/main" id="{AF3EF1DC-E51E-2E50-FCD0-7B17B8E9AC2B}"/>
              </a:ext>
            </a:extLst>
          </p:cNvPr>
          <p:cNvCxnSpPr>
            <a:cxnSpLocks/>
            <a:stCxn id="6960" idx="0"/>
            <a:endCxn id="6964" idx="1"/>
          </p:cNvCxnSpPr>
          <p:nvPr/>
        </p:nvCxnSpPr>
        <p:spPr>
          <a:xfrm rot="5400000" flipH="1" flipV="1">
            <a:off x="2403283" y="544888"/>
            <a:ext cx="484935" cy="1692900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1" name="Connector: Curved 10">
            <a:extLst>
              <a:ext uri="{FF2B5EF4-FFF2-40B4-BE49-F238E27FC236}">
                <a16:creationId xmlns:a16="http://schemas.microsoft.com/office/drawing/2014/main" id="{C4D0174E-B4DC-DB19-45B1-3E69BF545BD5}"/>
              </a:ext>
            </a:extLst>
          </p:cNvPr>
          <p:cNvCxnSpPr>
            <a:cxnSpLocks/>
            <a:stCxn id="6964" idx="3"/>
            <a:endCxn id="6968" idx="0"/>
          </p:cNvCxnSpPr>
          <p:nvPr/>
        </p:nvCxnSpPr>
        <p:spPr>
          <a:xfrm flipH="1">
            <a:off x="4571625" y="1148870"/>
            <a:ext cx="1079425" cy="1686698"/>
          </a:xfrm>
          <a:prstGeom prst="curvedConnector4">
            <a:avLst>
              <a:gd name="adj1" fmla="val -18630"/>
              <a:gd name="adj2" fmla="val 87836"/>
            </a:avLst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4" name="Connector: Curved 13">
            <a:extLst>
              <a:ext uri="{FF2B5EF4-FFF2-40B4-BE49-F238E27FC236}">
                <a16:creationId xmlns:a16="http://schemas.microsoft.com/office/drawing/2014/main" id="{49DD0523-73B2-C002-766C-912BD9E2F3D3}"/>
              </a:ext>
            </a:extLst>
          </p:cNvPr>
          <p:cNvCxnSpPr>
            <a:cxnSpLocks/>
            <a:stCxn id="6968" idx="2"/>
          </p:cNvCxnSpPr>
          <p:nvPr/>
        </p:nvCxnSpPr>
        <p:spPr>
          <a:xfrm rot="5400000" flipH="1" flipV="1">
            <a:off x="4622878" y="1852459"/>
            <a:ext cx="1504556" cy="1607062"/>
          </a:xfrm>
          <a:prstGeom prst="curvedConnector4">
            <a:avLst>
              <a:gd name="adj1" fmla="val -11081"/>
              <a:gd name="adj2" fmla="val 89573"/>
            </a:avLst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93698C65-DFED-71E3-CD61-66BA2DA8350C}"/>
              </a:ext>
            </a:extLst>
          </p:cNvPr>
          <p:cNvSpPr/>
          <p:nvPr/>
        </p:nvSpPr>
        <p:spPr>
          <a:xfrm>
            <a:off x="-377" y="-1"/>
            <a:ext cx="9144000" cy="5493275"/>
          </a:xfrm>
          <a:prstGeom prst="rect">
            <a:avLst/>
          </a:prstGeom>
          <a:solidFill>
            <a:srgbClr val="E5F4F9">
              <a:alpha val="4117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3BAAAFA-500B-9EDB-8A89-58723E60CB23}"/>
              </a:ext>
            </a:extLst>
          </p:cNvPr>
          <p:cNvSpPr txBox="1"/>
          <p:nvPr/>
        </p:nvSpPr>
        <p:spPr>
          <a:xfrm>
            <a:off x="1632669" y="1261306"/>
            <a:ext cx="5877909" cy="2554545"/>
          </a:xfrm>
          <a:prstGeom prst="rect">
            <a:avLst/>
          </a:prstGeom>
          <a:solidFill>
            <a:schemeClr val="tx2"/>
          </a:solidFill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5"/>
                </a:solidFill>
              </a:rPr>
              <a:t>The added workload of simply identifying not only the lines, but also the connector material</a:t>
            </a:r>
          </a:p>
        </p:txBody>
      </p:sp>
    </p:spTree>
    <p:extLst>
      <p:ext uri="{BB962C8B-B14F-4D97-AF65-F5344CB8AC3E}">
        <p14:creationId xmlns:p14="http://schemas.microsoft.com/office/powerpoint/2010/main" val="16064481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5" name="Google Shape;6975;p29"/>
          <p:cNvSpPr txBox="1">
            <a:spLocks noGrp="1"/>
          </p:cNvSpPr>
          <p:nvPr>
            <p:ph type="title"/>
          </p:nvPr>
        </p:nvSpPr>
        <p:spPr>
          <a:xfrm>
            <a:off x="192467" y="353771"/>
            <a:ext cx="875899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Sampling for Schools and Childcare Facilities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6977" name="Google Shape;6977;p29"/>
          <p:cNvGraphicFramePr/>
          <p:nvPr>
            <p:extLst>
              <p:ext uri="{D42A27DB-BD31-4B8C-83A1-F6EECF244321}">
                <p14:modId xmlns:p14="http://schemas.microsoft.com/office/powerpoint/2010/main" val="2038037205"/>
              </p:ext>
            </p:extLst>
          </p:nvPr>
        </p:nvGraphicFramePr>
        <p:xfrm>
          <a:off x="2299928" y="1238228"/>
          <a:ext cx="4544069" cy="2667043"/>
        </p:xfrm>
        <a:graphic>
          <a:graphicData uri="http://schemas.openxmlformats.org/drawingml/2006/table">
            <a:tbl>
              <a:tblPr>
                <a:tableStyleId>{284E427A-3D55-4303-BF80-6455036E1DE7}</a:tableStyleId>
              </a:tblPr>
              <a:tblGrid>
                <a:gridCol w="45440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No capacity for mitigation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No capacity for complex communication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No other utilities manage their end product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Difficulties with obtaining collaboration and buy-in from multiple agencies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800" dirty="0">
                          <a:solidFill>
                            <a:schemeClr val="dk1"/>
                          </a:solidFill>
                          <a:sym typeface="Barlow Medium"/>
                        </a:rPr>
                        <a:t>Potential miscommunication </a:t>
                      </a:r>
                      <a:endParaRPr sz="1800" dirty="0">
                        <a:solidFill>
                          <a:schemeClr val="dk1"/>
                        </a:solidFill>
                        <a:latin typeface="Barlow Medium"/>
                        <a:ea typeface="Barlow Medium"/>
                        <a:cs typeface="Barlow Medium"/>
                        <a:sym typeface="Barlow Medium"/>
                      </a:endParaRPr>
                    </a:p>
                  </a:txBody>
                  <a:tcPr marL="91425" marR="91425" marT="91425" marB="91425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Language Arts Subject for High School: The Odyssey Infographics by Slidesgo">
  <a:themeElements>
    <a:clrScheme name="Simple Light">
      <a:dk1>
        <a:srgbClr val="181E1C"/>
      </a:dk1>
      <a:lt1>
        <a:srgbClr val="EBFAFF"/>
      </a:lt1>
      <a:dk2>
        <a:srgbClr val="529FCE"/>
      </a:dk2>
      <a:lt2>
        <a:srgbClr val="043C62"/>
      </a:lt2>
      <a:accent1>
        <a:srgbClr val="E5F4F9"/>
      </a:accent1>
      <a:accent2>
        <a:srgbClr val="DFF1F7"/>
      </a:accent2>
      <a:accent3>
        <a:srgbClr val="C5EFFE"/>
      </a:accent3>
      <a:accent4>
        <a:srgbClr val="63B9EC"/>
      </a:accent4>
      <a:accent5>
        <a:srgbClr val="FFFFFF"/>
      </a:accent5>
      <a:accent6>
        <a:srgbClr val="FFFFFF"/>
      </a:accent6>
      <a:hlink>
        <a:srgbClr val="181E1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309198F66888D4FAF60BF3DB19ECCEA" ma:contentTypeVersion="1" ma:contentTypeDescription="Create a new document." ma:contentTypeScope="" ma:versionID="96fb9d17292f13508c5b732794ddd23f">
  <xsd:schema xmlns:xsd="http://www.w3.org/2001/XMLSchema" xmlns:xs="http://www.w3.org/2001/XMLSchema" xmlns:p="http://schemas.microsoft.com/office/2006/metadata/properties" xmlns:ns2="e309d946-9fb8-48a3-ae4d-f86d881f4691" targetNamespace="http://schemas.microsoft.com/office/2006/metadata/properties" ma:root="true" ma:fieldsID="b97990dc9d80ab1d22cb211055bab533" ns2:_="">
    <xsd:import namespace="e309d946-9fb8-48a3-ae4d-f86d881f4691"/>
    <xsd:element name="properties">
      <xsd:complexType>
        <xsd:sequence>
          <xsd:element name="documentManagement">
            <xsd:complexType>
              <xsd:all>
                <xsd:element ref="ns2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309d946-9fb8-48a3-ae4d-f86d881f4691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067E4DB0-5F38-4320-BBD2-2E5EDD3536A2}"/>
</file>

<file path=customXml/itemProps2.xml><?xml version="1.0" encoding="utf-8"?>
<ds:datastoreItem xmlns:ds="http://schemas.openxmlformats.org/officeDocument/2006/customXml" ds:itemID="{171D68EC-A015-42B4-B676-A2D065039360}"/>
</file>

<file path=customXml/itemProps3.xml><?xml version="1.0" encoding="utf-8"?>
<ds:datastoreItem xmlns:ds="http://schemas.openxmlformats.org/officeDocument/2006/customXml" ds:itemID="{687177C0-DCA5-435D-BC11-7D144DA5FF29}"/>
</file>

<file path=docProps/app.xml><?xml version="1.0" encoding="utf-8"?>
<Properties xmlns="http://schemas.openxmlformats.org/officeDocument/2006/extended-properties" xmlns:vt="http://schemas.openxmlformats.org/officeDocument/2006/docPropsVTypes">
  <TotalTime>665</TotalTime>
  <Words>537</Words>
  <Application>Microsoft Office PowerPoint</Application>
  <PresentationFormat>On-screen Show (16:9)</PresentationFormat>
  <Paragraphs>78</Paragraphs>
  <Slides>11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7" baseType="lpstr">
      <vt:lpstr>Nunito Light</vt:lpstr>
      <vt:lpstr>Domine</vt:lpstr>
      <vt:lpstr>Barlow Medium</vt:lpstr>
      <vt:lpstr>Arial</vt:lpstr>
      <vt:lpstr>Barlow</vt:lpstr>
      <vt:lpstr>Language Arts Subject for High School: The Odyssey Infographics by Slidesgo</vt:lpstr>
      <vt:lpstr>Drinking Water Branch: Proposed LCRI Comments</vt:lpstr>
      <vt:lpstr>EPA requested comments on the proposed LCRI through February 5th</vt:lpstr>
      <vt:lpstr>Lead Service Line Replacements</vt:lpstr>
      <vt:lpstr>Lead Service Line Replacements</vt:lpstr>
      <vt:lpstr>Customer Communication</vt:lpstr>
      <vt:lpstr>Customer Communication</vt:lpstr>
      <vt:lpstr>Capacity</vt:lpstr>
      <vt:lpstr>Capacity</vt:lpstr>
      <vt:lpstr>Sampling for Schools and Childcare Facilities</vt:lpstr>
      <vt:lpstr>PowerPoint Presentation</vt:lpstr>
      <vt:lpstr>Next Steps &amp; Contacts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Language Arts Subject for High School: The Odyssey Infographics</dc:title>
  <dc:creator>Edwards, Cortni (EEC)</dc:creator>
  <cp:lastModifiedBy>Edwards, Cortni (EEC)</cp:lastModifiedBy>
  <cp:revision>13</cp:revision>
  <dcterms:modified xsi:type="dcterms:W3CDTF">2024-03-07T19:54:50Z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0x0101000309198F66888D4FAF60BF3DB19ECCEA</vt:lpwstr>
  </property>
</Properties>
</file>